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b313bbe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b313bbe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b313bbe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5b313bbe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b313bbe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b313bbe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b313bbe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b313bbe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b313bbe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b313bbe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b313bbe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b313bbe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b313bbe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b313bbe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b313b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b313b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69050" y="1036400"/>
            <a:ext cx="5940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 have a project in my mind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940200" y="31146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can I do?</a:t>
            </a:r>
            <a:endParaRPr/>
          </a:p>
        </p:txBody>
      </p:sp>
      <p:pic>
        <p:nvPicPr>
          <p:cNvPr descr="https://i.pinimg.com/originals/c9/28/b6/c928b6c2f1ba854693a196d615a7dafe.jpg"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400" y="2288300"/>
            <a:ext cx="2968701" cy="21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Need I do?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729800"/>
            <a:ext cx="75057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sz="1800"/>
              <a:t>You should research in google. So market research.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sz="1800"/>
              <a:t>You should put your project on paper.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sz="1800"/>
              <a:t>Show a few people from your friends, family, environment to your project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800"/>
              <a:t>Is it done? Of course No. Let’s go on!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800"/>
              <a:t>Let’s skip to next presentation.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More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sz="1800"/>
              <a:t>You should know what need of people.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sz="1800"/>
              <a:t>Most important! You shouldn’t forget to dream.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will I do?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First of all, you should never focus on doing the perfect job.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tr" sz="1800"/>
              <a:t>You should create prototype of your project.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800"/>
              <a:t>That means, First; You should design to your project and build all scenarios. In that case, you will see to all field of your project. Include this part: design, database diagram, code, management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project is alive. What about now?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This is difficult part but you should never give up!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tr" sz="1800"/>
              <a:t>You have to check visitor the project. For this, You can use the Google Services.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sz="1800"/>
              <a:t>You have to reply feedback. Because user comments at project important very much for we.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about Money?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Perhaps, everybody is thinking about it. Because everybody want earn money. Yes, yes. You are right.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800"/>
              <a:t>For it: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tr" sz="1800"/>
              <a:t>You can create a income model.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Income Model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sz="1800"/>
              <a:t>Paid membership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sz="1800"/>
              <a:t>Advertising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sz="1800"/>
              <a:t>Paid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sz="1800"/>
              <a:t>Affiliate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800"/>
              <a:t>and so on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Come On! Ask me question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1800"/>
              <a:t> </a:t>
            </a:r>
            <a:endParaRPr sz="1800"/>
          </a:p>
        </p:txBody>
      </p:sp>
      <p:pic>
        <p:nvPicPr>
          <p:cNvPr descr="Question GIF"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400" y="1759825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Thanks… 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615000"/>
            <a:ext cx="7505700" cy="282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Don’t forget follow us on kommunity. </a:t>
            </a:r>
            <a:r>
              <a:rPr lang="tr" sz="1800">
                <a:solidFill>
                  <a:srgbClr val="7F6000"/>
                </a:solidFill>
              </a:rPr>
              <a:t>(</a:t>
            </a:r>
            <a:r>
              <a:rPr lang="tr" sz="1800"/>
              <a:t> </a:t>
            </a:r>
            <a:r>
              <a:rPr lang="tr" sz="1800">
                <a:solidFill>
                  <a:srgbClr val="7F6000"/>
                </a:solidFill>
              </a:rPr>
              <a:t>kommunity.com/devs11 )</a:t>
            </a:r>
            <a:endParaRPr sz="1800">
              <a:solidFill>
                <a:srgbClr val="7F6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800"/>
              <a:t>And ME :P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7F6000"/>
                </a:solidFill>
              </a:rPr>
              <a:t>github.com/berat</a:t>
            </a:r>
            <a:endParaRPr sz="18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7F6000"/>
                </a:solidFill>
              </a:rPr>
              <a:t>twitter.com/beratbozkurt0</a:t>
            </a:r>
            <a:endParaRPr sz="18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800">
                <a:solidFill>
                  <a:srgbClr val="7F6000"/>
                </a:solidFill>
              </a:rPr>
              <a:t>instagram.com/beratbozkurt0</a:t>
            </a:r>
            <a:endParaRPr sz="1800">
              <a:solidFill>
                <a:srgbClr val="7F6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