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256" r:id="rId2"/>
    <p:sldId id="292" r:id="rId3"/>
    <p:sldId id="282" r:id="rId4"/>
    <p:sldId id="290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57DC69AD-A26E-47D6-B65E-46E672F711FE}">
          <p14:sldIdLst>
            <p14:sldId id="256"/>
            <p14:sldId id="292"/>
            <p14:sldId id="28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ED4"/>
    <a:srgbClr val="004669"/>
    <a:srgbClr val="86DBF2"/>
    <a:srgbClr val="049FD9"/>
    <a:srgbClr val="72C059"/>
    <a:srgbClr val="B2D171"/>
    <a:srgbClr val="B8E1D0"/>
    <a:srgbClr val="26194B"/>
    <a:srgbClr val="9891A0"/>
    <a:srgbClr val="113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6469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184" y="848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9496" y="3847223"/>
            <a:ext cx="8296421" cy="288131"/>
          </a:xfrm>
        </p:spPr>
        <p:txBody>
          <a:bodyPr/>
          <a:lstStyle/>
          <a:p>
            <a:r>
              <a:rPr lang="en-US" dirty="0"/>
              <a:t>Bilal Ashfaq – Network Architect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Ansible Automation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D2B2D-7C67-47AB-B3A7-85D4545FAE6A}"/>
              </a:ext>
            </a:extLst>
          </p:cNvPr>
          <p:cNvSpPr txBox="1"/>
          <p:nvPr/>
        </p:nvSpPr>
        <p:spPr>
          <a:xfrm>
            <a:off x="7899990" y="4783523"/>
            <a:ext cx="3399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May 30</a:t>
            </a:r>
            <a:r>
              <a:rPr lang="en-GB" sz="800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th </a:t>
            </a:r>
            <a:r>
              <a:rPr lang="en-GB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2019</a:t>
            </a:r>
            <a:endParaRPr 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6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0C01-D9FF-CB4F-90EC-D34E7112D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/>
              <a:t>Controller</a:t>
            </a:r>
            <a:r>
              <a:rPr lang="en-US" sz="1200" dirty="0"/>
              <a:t> </a:t>
            </a:r>
            <a:r>
              <a:rPr lang="en-US" sz="1200" b="1" dirty="0"/>
              <a:t>Machine</a:t>
            </a:r>
            <a:r>
              <a:rPr lang="en-US" sz="1200" dirty="0"/>
              <a:t>: The machine where Ansible is installed. It is responsible for managing the resources.</a:t>
            </a:r>
          </a:p>
          <a:p>
            <a:r>
              <a:rPr lang="en-US" sz="1200" b="1" dirty="0"/>
              <a:t>Inventory</a:t>
            </a:r>
            <a:r>
              <a:rPr lang="en-US" sz="1200" dirty="0"/>
              <a:t>: Initialization file that contains connectivity/login information.</a:t>
            </a:r>
          </a:p>
          <a:p>
            <a:r>
              <a:rPr lang="en-US" sz="1200" b="1" dirty="0"/>
              <a:t>Playbook</a:t>
            </a:r>
            <a:r>
              <a:rPr lang="en-US" sz="1200" dirty="0"/>
              <a:t>: It is an entry point for Ansible Provisioning. It is where the automation is defined through task written in YAML format.</a:t>
            </a:r>
          </a:p>
          <a:p>
            <a:r>
              <a:rPr lang="en-US" sz="1200" b="1" dirty="0"/>
              <a:t>Task</a:t>
            </a:r>
            <a:r>
              <a:rPr lang="en-US" sz="1200" dirty="0"/>
              <a:t>: A block that defines a single procedure to be executed. For example: Create a Tenant in ACI.</a:t>
            </a:r>
          </a:p>
          <a:p>
            <a:r>
              <a:rPr lang="en-US" sz="1200" b="1" dirty="0"/>
              <a:t>Module</a:t>
            </a:r>
            <a:r>
              <a:rPr lang="en-US" sz="1200" dirty="0"/>
              <a:t>: Abstracts a system task. For example, when a playbook is executed, it invokes an ACI module </a:t>
            </a:r>
            <a:r>
              <a:rPr lang="en-US" sz="1200" b="1" dirty="0" err="1"/>
              <a:t>aci_tenant</a:t>
            </a:r>
            <a:r>
              <a:rPr lang="en-US" sz="1200" b="1" dirty="0"/>
              <a:t> </a:t>
            </a:r>
            <a:r>
              <a:rPr lang="en-US" sz="1200" dirty="0"/>
              <a:t>that pushes a REST API call to ACI to deploy a tenant.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A pre-defined way for organizing playbooks and other files in order to facilitate sharing and reusing portions of a provisioning.</a:t>
            </a:r>
          </a:p>
          <a:p>
            <a:r>
              <a:rPr lang="en-US" sz="1200" b="1" dirty="0"/>
              <a:t>Play: </a:t>
            </a:r>
            <a:r>
              <a:rPr lang="en-US" sz="1200" dirty="0"/>
              <a:t>A provisioning executed from start to finish is called a play</a:t>
            </a:r>
            <a:r>
              <a:rPr lang="en-US" sz="1200" i="1" dirty="0"/>
              <a:t>. </a:t>
            </a:r>
            <a:r>
              <a:rPr lang="en-US" sz="1200" dirty="0"/>
              <a:t>In simple words, execution of a playbook is called a play.</a:t>
            </a:r>
          </a:p>
          <a:p>
            <a:r>
              <a:rPr lang="en-US" sz="1200" b="1" dirty="0"/>
              <a:t>Facts</a:t>
            </a:r>
            <a:r>
              <a:rPr lang="en-US" sz="1200" dirty="0"/>
              <a:t>: Global variables containing information about the system, like network interfaces or operating system.</a:t>
            </a:r>
          </a:p>
          <a:p>
            <a:r>
              <a:rPr lang="en-US" sz="1200" b="1" dirty="0"/>
              <a:t>Handlers</a:t>
            </a:r>
            <a:r>
              <a:rPr lang="en-US" sz="1200" dirty="0"/>
              <a:t>: Used to trigger service status changes, like restarting or stopping a service.</a:t>
            </a:r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B2521-8ECE-CD4E-91E4-9903DCA6A76A}"/>
              </a:ext>
            </a:extLst>
          </p:cNvPr>
          <p:cNvSpPr/>
          <p:nvPr/>
        </p:nvSpPr>
        <p:spPr>
          <a:xfrm>
            <a:off x="578874" y="283806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7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0C01-D9FF-CB4F-90EC-D34E7112D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D2B13-EB12-834D-A124-518BEF3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299923"/>
            <a:ext cx="8770925" cy="48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16x9_Corporate template_default" id="{3BD3C574-B805-FD41-B0E2-5F80EA3F9922}" vid="{FFCD5CB4-0BB7-584A-A93E-A4B18E1362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21081</TotalTime>
  <Words>162</Words>
  <Application>Microsoft Macintosh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Thin</vt:lpstr>
      <vt:lpstr>Tipo de letra del sistema Fina</vt:lpstr>
      <vt:lpstr>Blue theme 2015 16x9</vt:lpstr>
      <vt:lpstr>ACI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Anywhere update</dc:title>
  <dc:creator>Nicolas vermande</dc:creator>
  <cp:lastModifiedBy>Bilal Ashfaq -X (bashfaq - RANDSTAD NORTH AMERICA INC at Cisco)</cp:lastModifiedBy>
  <cp:revision>165</cp:revision>
  <cp:lastPrinted>2016-04-29T20:31:14Z</cp:lastPrinted>
  <dcterms:created xsi:type="dcterms:W3CDTF">2018-10-26T01:01:23Z</dcterms:created>
  <dcterms:modified xsi:type="dcterms:W3CDTF">2019-09-17T18:48:02Z</dcterms:modified>
</cp:coreProperties>
</file>