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B8F0-DB82-4C48-BA51-F9DCC6393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D31C2-7EE5-4810-B82C-9AB8D441A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FC61-FB34-4A76-8726-B4BB143C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BA73-FF9F-4B01-8A35-4E8F37EA6C1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FFFBD-09FA-4404-BE57-01806D85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A48A-B586-46F8-83DE-1E477A97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AC1A-F688-4B09-AA2E-18050E77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9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C3E1-746A-4213-972E-5AD88C91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BE6D4-C51A-4700-A893-F635C9A81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41767-808C-4303-807A-B4A3B72C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BA73-FF9F-4B01-8A35-4E8F37EA6C1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3174-0FAF-4BED-9568-9064436F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94935-F580-49EA-B87D-88BFCE53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AC1A-F688-4B09-AA2E-18050E77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4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816C8-2C71-4050-A40B-B9FCAC7B5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704DE-BB31-4DE7-9BF2-ADCDBAFF9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84E3-2B6D-400D-9C7D-3188950B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BA73-FF9F-4B01-8A35-4E8F37EA6C1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8445D-94E9-45E2-9FC5-A6FED75D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FC939-D6C2-4642-B5A3-8FA64266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AC1A-F688-4B09-AA2E-18050E77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9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0A5D-1D1B-43A3-9A30-96A3F4E1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F3475-8853-4DF6-AB12-BA6842A1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2312-7CBD-451C-A8C4-56152DFA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BA73-FF9F-4B01-8A35-4E8F37EA6C1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257FD-B8C3-42AD-93F9-1908113A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1295-62D4-4114-BCFE-ADD5A34E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AC1A-F688-4B09-AA2E-18050E77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D3DA-3C84-486E-BDBB-5E925AF0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E292F-B76F-46A1-A654-250FA7EBD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8F1E6-1442-4C6A-9E00-557C40EE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BA73-FF9F-4B01-8A35-4E8F37EA6C1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3BFFA-7A45-4A68-AFC2-B1982DFC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9AC3-FB2F-4F0A-8FF4-62CBE4D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AC1A-F688-4B09-AA2E-18050E77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3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E6CE-ED07-455A-9670-47EC5654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11CE-DCC0-41C0-B6C3-9C38AB8F4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2A7EF-5527-404F-9F88-F1E47017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0040D-687B-4BCD-81D0-09499E74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BA73-FF9F-4B01-8A35-4E8F37EA6C1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029B2-6385-49FE-989F-54E161C4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329C3-A7C2-47FF-87F8-EF6E1CEB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AC1A-F688-4B09-AA2E-18050E77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9850-B4E6-40FA-B884-B987FAF4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4D5E0-7092-4AB9-8125-58D972B1E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85FE5-818F-464D-A522-1D768F214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A89DF-E60F-4490-84D5-584925FBA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7C54F-980A-4425-9842-FA1EA95D8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05699-C050-45C1-B294-1FAAEB17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BA73-FF9F-4B01-8A35-4E8F37EA6C1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8E795-C6CD-4F14-A715-45985486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ABA27-15D7-4EB4-B248-F18B81A6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AC1A-F688-4B09-AA2E-18050E77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2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A80B-F4B9-4AFF-AC71-A83D86F0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31291-737C-4BFF-BAE7-0613C5C0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BA73-FF9F-4B01-8A35-4E8F37EA6C1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4581B-6A8F-47E7-BE8E-BD43C48A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BA034-B080-4560-B3EF-EA40179C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AC1A-F688-4B09-AA2E-18050E77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2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7B170-A1D8-4D42-B9FD-31287605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BA73-FF9F-4B01-8A35-4E8F37EA6C1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CAFC7-E5B2-4F70-BC48-67D1F4AD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201CE-C3E9-4882-8DFA-3C574959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AC1A-F688-4B09-AA2E-18050E77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6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545C-8DA6-468B-948F-907DB0CB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1C89-6CCC-43FE-B1F2-4A7BD51C0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8C933-4A21-427D-A202-216221FCF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5C173-92A1-4666-BC91-5D0ABF0E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BA73-FF9F-4B01-8A35-4E8F37EA6C1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A8A61-FFA9-400F-BABD-488934E7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A804D-DF47-4759-AA55-A0FBD9F4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AC1A-F688-4B09-AA2E-18050E77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C17C-BC45-4D82-8C12-B69D0668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22D67-98AF-4A62-917E-1EFC9D66A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C9A6E-B7D3-454C-B32B-AECECA232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09A31-C2B8-43C4-BA78-26E71B8F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BA73-FF9F-4B01-8A35-4E8F37EA6C1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62185-E965-4432-88F0-402A0AB5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13714-DC4D-4CB9-B398-5AC94197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1AC1A-F688-4B09-AA2E-18050E77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A80F8-0785-4BE8-A3EA-B37D60E6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B7E97-462F-4794-8284-E399D841F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92641-41EA-4B21-8642-113A64514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DBA73-FF9F-4B01-8A35-4E8F37EA6C13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536C0-527C-481B-9FE7-924B5FEBA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90C14-9C72-4DF1-8991-D83904CAB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1AC1A-F688-4B09-AA2E-18050E77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1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478379-4FAC-4A20-86DC-35A961635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843087"/>
            <a:ext cx="8420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8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C4A9F7-FABB-4DBA-95BC-8F90F1C2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785937"/>
            <a:ext cx="8467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9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A0E84-CC1A-4E3A-AA2F-351E7D452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824037"/>
            <a:ext cx="84201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2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043EFA-3F28-4BE8-BC4B-1906182B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762125"/>
            <a:ext cx="8677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0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B66857-B706-412F-A24D-FFEE87E1C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814512"/>
            <a:ext cx="84296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5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1FA21-6BDF-48B4-8542-F3819A226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843087"/>
            <a:ext cx="84486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E78B3-D0A6-4132-9A4B-51E06339F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62125"/>
            <a:ext cx="85344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5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9DDDE5-E22D-444D-965B-42E813ADB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762125"/>
            <a:ext cx="84963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20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EA73B-E807-4361-AE76-1F5EFAB3A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838325"/>
            <a:ext cx="84772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7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2355C-26BE-4B06-8E36-4D0A1CFB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847850"/>
            <a:ext cx="84010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09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99B138-CC6E-4B15-A969-7EAB1A984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862137"/>
            <a:ext cx="84772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8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ED01CD-824B-4785-95F4-6FAC1E2F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814512"/>
            <a:ext cx="86296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19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A6F2D6-0026-41C8-B899-7259CE5D3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876425"/>
            <a:ext cx="84296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74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1DA99-F889-4CFF-99BD-ECC50DA8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871662"/>
            <a:ext cx="84296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3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736ED-FA25-49D9-A632-732AFEEC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843087"/>
            <a:ext cx="8477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4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81190-6EF9-4EF9-BC01-40E3FA60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847850"/>
            <a:ext cx="84486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37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D3E00-AFA5-4EF0-9113-95454BB54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828800"/>
            <a:ext cx="85153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48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EACB42-82C9-404F-B681-B7C785137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890712"/>
            <a:ext cx="8410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DEFA4F-7E56-4739-8622-C2F36F59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990725"/>
            <a:ext cx="9525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20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7143F8-E048-4FCA-8EAD-87E6B1D4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924050"/>
            <a:ext cx="95726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98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78CE0F-9718-400C-B9D6-7360A61E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919287"/>
            <a:ext cx="96107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75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E5D78C-CC2D-4057-95D2-6EB6B632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019300"/>
            <a:ext cx="93154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1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9AAFFA-A807-4420-BC26-AAF55FB0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690687"/>
            <a:ext cx="87249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51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A1743F-CFD5-4BAB-A826-A1652011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14537"/>
            <a:ext cx="94488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7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615E17-C1A3-47BF-A2EC-21EB1028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814512"/>
            <a:ext cx="84296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6C3CED-BA10-4554-9943-E4A1122E3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876425"/>
            <a:ext cx="84582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4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BB6881-7CD2-4BB8-B71F-0CA1316A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1795462"/>
            <a:ext cx="86201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7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54DA2C-DF08-45A8-8F3B-3D1811ADA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811337"/>
            <a:ext cx="85248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1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07036B-C40D-438A-A17D-AFB11170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843087"/>
            <a:ext cx="84105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3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11D46B-6687-47A7-8725-3F6569B60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852612"/>
            <a:ext cx="84105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8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7</cp:revision>
  <dcterms:created xsi:type="dcterms:W3CDTF">2017-12-05T13:14:06Z</dcterms:created>
  <dcterms:modified xsi:type="dcterms:W3CDTF">2017-12-05T15:49:17Z</dcterms:modified>
</cp:coreProperties>
</file>