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4/16/2017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4/16/2017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 Driven News Feed (Team Tigers)</a:t>
            </a:r>
          </a:p>
        </p:txBody>
      </p:sp>
    </p:spTree>
    <p:extLst>
      <p:ext uri="{BB962C8B-B14F-4D97-AF65-F5344CB8AC3E}">
        <p14:creationId xmlns:p14="http://schemas.microsoft.com/office/powerpoint/2010/main" val="311658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b="1" dirty="0"/>
              <a:t> In this project we have made a web based text editor that receives news feed from the top notch knowledge websites based upon the instantaneous content which is in it.</a:t>
            </a:r>
            <a:br>
              <a:rPr lang="en-US" b="1" dirty="0"/>
            </a:br>
            <a:br>
              <a:rPr lang="en-US" b="1" dirty="0"/>
            </a:br>
            <a:r>
              <a:rPr lang="en-US" b="1" dirty="0"/>
              <a:t> The overall system consist of a web based text editor in which when the text is edited, the news feed is dynamically loaded from online sources. Secondly we’ve built a middleware on flow based programming tool called Node-Red and built web services that scraps content from the top search engines, Wikipedia and videos from </a:t>
            </a:r>
            <a:r>
              <a:rPr lang="en-US" b="1" dirty="0" err="1"/>
              <a:t>youtube</a:t>
            </a:r>
            <a:r>
              <a:rPr lang="en-US" b="1" dirty="0"/>
              <a:t> dynamically through Ajax.</a:t>
            </a:r>
          </a:p>
          <a:p>
            <a:endParaRPr lang="en-US" dirty="0"/>
          </a:p>
        </p:txBody>
      </p:sp>
    </p:spTree>
    <p:extLst>
      <p:ext uri="{BB962C8B-B14F-4D97-AF65-F5344CB8AC3E}">
        <p14:creationId xmlns:p14="http://schemas.microsoft.com/office/powerpoint/2010/main" val="371905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b="1" dirty="0"/>
              <a:t> We have used an online web service ‘</a:t>
            </a:r>
            <a:r>
              <a:rPr lang="en-US" b="1" dirty="0" err="1"/>
              <a:t>TextRazor</a:t>
            </a:r>
            <a:r>
              <a:rPr lang="en-US" b="1" dirty="0"/>
              <a:t>’ through which we get the relevant topics from the current text in the editor. The topics received are fed to other web services that crawls through the knowledge sites and brings in html based results.</a:t>
            </a:r>
            <a:br>
              <a:rPr lang="en-US" b="1" dirty="0"/>
            </a:br>
            <a:endParaRPr lang="en-US" b="1" dirty="0"/>
          </a:p>
          <a:p>
            <a:r>
              <a:rPr lang="en-US" b="1" dirty="0"/>
              <a:t> The results are parsed using custom </a:t>
            </a:r>
            <a:r>
              <a:rPr lang="en-US" b="1" dirty="0" err="1"/>
              <a:t>Javascript</a:t>
            </a:r>
            <a:r>
              <a:rPr lang="en-US" b="1" dirty="0"/>
              <a:t> based parsers for each knowledge site as each of them has different nesting of contents inside their main page body.</a:t>
            </a:r>
          </a:p>
          <a:p>
            <a:endParaRPr lang="en-US" b="1" dirty="0"/>
          </a:p>
          <a:p>
            <a:r>
              <a:rPr lang="en-US" b="1" dirty="0"/>
              <a:t> The results are formatted and then URL, Description of each of them is extracted.</a:t>
            </a:r>
          </a:p>
          <a:p>
            <a:r>
              <a:rPr lang="en-US" b="1" dirty="0"/>
              <a:t>The results are stored in firebase </a:t>
            </a:r>
            <a:r>
              <a:rPr lang="en-US" b="1" dirty="0" err="1"/>
              <a:t>NoSql</a:t>
            </a:r>
            <a:r>
              <a:rPr lang="en-US" b="1" dirty="0"/>
              <a:t> database for future ranking of the results.</a:t>
            </a:r>
          </a:p>
          <a:p>
            <a:endParaRPr lang="en-US" b="1" dirty="0"/>
          </a:p>
        </p:txBody>
      </p:sp>
    </p:spTree>
    <p:extLst>
      <p:ext uri="{BB962C8B-B14F-4D97-AF65-F5344CB8AC3E}">
        <p14:creationId xmlns:p14="http://schemas.microsoft.com/office/powerpoint/2010/main" val="242821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p>
        </p:txBody>
      </p:sp>
      <p:pic>
        <p:nvPicPr>
          <p:cNvPr id="10" name="Content Placeholder 9"/>
          <p:cNvPicPr>
            <a:picLocks noGrp="1" noChangeAspect="1"/>
          </p:cNvPicPr>
          <p:nvPr>
            <p:ph idx="1"/>
          </p:nvPr>
        </p:nvPicPr>
        <p:blipFill>
          <a:blip r:embed="rId2"/>
          <a:stretch>
            <a:fillRect/>
          </a:stretch>
        </p:blipFill>
        <p:spPr>
          <a:xfrm>
            <a:off x="4919214" y="863600"/>
            <a:ext cx="5214248" cy="5121275"/>
          </a:xfrm>
        </p:spPr>
      </p:pic>
    </p:spTree>
    <p:extLst>
      <p:ext uri="{BB962C8B-B14F-4D97-AF65-F5344CB8AC3E}">
        <p14:creationId xmlns:p14="http://schemas.microsoft.com/office/powerpoint/2010/main" val="260201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5" name="Content Placeholder 4"/>
          <p:cNvPicPr>
            <a:picLocks noGrp="1" noChangeAspect="1"/>
          </p:cNvPicPr>
          <p:nvPr>
            <p:ph idx="1"/>
          </p:nvPr>
        </p:nvPicPr>
        <p:blipFill>
          <a:blip r:embed="rId2"/>
          <a:stretch>
            <a:fillRect/>
          </a:stretch>
        </p:blipFill>
        <p:spPr>
          <a:xfrm>
            <a:off x="4629953" y="863600"/>
            <a:ext cx="5792770" cy="5121275"/>
          </a:xfrm>
        </p:spPr>
      </p:pic>
    </p:spTree>
    <p:extLst>
      <p:ext uri="{BB962C8B-B14F-4D97-AF65-F5344CB8AC3E}">
        <p14:creationId xmlns:p14="http://schemas.microsoft.com/office/powerpoint/2010/main" val="298580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Webservice</a:t>
            </a:r>
            <a:r>
              <a:rPr lang="en-US" dirty="0"/>
              <a:t> – Infrastructure Node-Red</a:t>
            </a:r>
          </a:p>
        </p:txBody>
      </p:sp>
      <p:pic>
        <p:nvPicPr>
          <p:cNvPr id="4" name="Content Placeholder 3"/>
          <p:cNvPicPr>
            <a:picLocks noGrp="1" noChangeAspect="1"/>
          </p:cNvPicPr>
          <p:nvPr>
            <p:ph idx="1"/>
          </p:nvPr>
        </p:nvPicPr>
        <p:blipFill>
          <a:blip r:embed="rId2"/>
          <a:stretch>
            <a:fillRect/>
          </a:stretch>
        </p:blipFill>
        <p:spPr>
          <a:xfrm>
            <a:off x="3868738" y="1161670"/>
            <a:ext cx="7315200" cy="4525135"/>
          </a:xfrm>
          <a:prstGeom prst="rect">
            <a:avLst/>
          </a:prstGeom>
        </p:spPr>
      </p:pic>
    </p:spTree>
    <p:extLst>
      <p:ext uri="{BB962C8B-B14F-4D97-AF65-F5344CB8AC3E}">
        <p14:creationId xmlns:p14="http://schemas.microsoft.com/office/powerpoint/2010/main" val="34300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p>
        </p:txBody>
      </p:sp>
      <p:pic>
        <p:nvPicPr>
          <p:cNvPr id="4" name="Content Placeholder 3"/>
          <p:cNvPicPr>
            <a:picLocks noGrp="1" noChangeAspect="1"/>
          </p:cNvPicPr>
          <p:nvPr>
            <p:ph idx="1"/>
          </p:nvPr>
        </p:nvPicPr>
        <p:blipFill>
          <a:blip r:embed="rId2"/>
          <a:stretch>
            <a:fillRect/>
          </a:stretch>
        </p:blipFill>
        <p:spPr>
          <a:xfrm>
            <a:off x="3690938" y="1323097"/>
            <a:ext cx="7315200" cy="4202662"/>
          </a:xfrm>
          <a:prstGeom prst="rect">
            <a:avLst/>
          </a:prstGeom>
        </p:spPr>
      </p:pic>
    </p:spTree>
    <p:extLst>
      <p:ext uri="{BB962C8B-B14F-4D97-AF65-F5344CB8AC3E}">
        <p14:creationId xmlns:p14="http://schemas.microsoft.com/office/powerpoint/2010/main" val="33297925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38</TotalTime>
  <Words>98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Content Driven News Feed (Team Tigers)</vt:lpstr>
      <vt:lpstr>Introduction</vt:lpstr>
      <vt:lpstr>Approach</vt:lpstr>
      <vt:lpstr>Workflow</vt:lpstr>
      <vt:lpstr>Architecture</vt:lpstr>
      <vt:lpstr>Webservice – Infrastructure Node-Red</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Driven News Feed</dc:title>
  <dc:creator>Administrator</dc:creator>
  <cp:lastModifiedBy>Administrator</cp:lastModifiedBy>
  <cp:revision>4</cp:revision>
  <dcterms:created xsi:type="dcterms:W3CDTF">2017-04-17T03:24:00Z</dcterms:created>
  <dcterms:modified xsi:type="dcterms:W3CDTF">2017-04-17T04:02:10Z</dcterms:modified>
</cp:coreProperties>
</file>