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5240-4E1E-5C40-96EC-85E9F6141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38328-5C16-4E4B-9CFE-668D56FB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8E2D-FA8D-3A41-A06C-F8D36537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E61-AA78-7646-BABF-EEEEEA60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029F-091E-2B4D-B182-D473D5AA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986F-956D-F64E-A236-1912C8D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EE86B-DAA3-AD4A-8E22-C31265D5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BC6F-EF0A-2D4C-B587-29515182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F12D-7132-3543-BDC7-EFFCBAC2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2B25-795A-DC47-B58B-733352A9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3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C1743-79C7-B943-BCF4-E54ED5D92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21412-F9E8-2A49-8377-4AFC9059A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8690-8176-1F45-80C8-E7F298F3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5EE1-2684-3B46-9AB3-C31B558F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97F2-0DF6-0147-936B-255B7AA8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21B0-7B6D-3041-A582-63F4FFF4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49B5-8611-7B4C-A0C1-F94D53ED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E2E-045C-764A-8D44-EB6683E7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05A8-48B1-BB49-B8F8-18673FB3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B66A-C0D7-8441-BB64-9DC3068D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033E-BE38-1F47-955A-E80205DB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B9229-3912-A240-A0A3-5BAEC761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5A13-07A3-4D4B-B3FE-B88382D9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B30B-23E7-7945-9D9F-B1B521B0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E09B-43E6-FF47-BB03-63022F88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8B0E-456E-EE4D-8EBE-D869704A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BD8A-6074-1347-B3B5-B86744AD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7883A-3B39-F54B-AC46-89AF7A3E8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5653D-1700-D541-96C3-4966CCE6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DE54-F960-1E42-A852-2B4A0764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8B4ED-44EA-3D4B-8FED-3E94C7D8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175-2DA4-684E-82DE-D47B08BC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33F8-C154-524C-B564-CC715A80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0DC5-ED7F-7843-A173-E935AB66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3467-1BAB-264E-90E3-D70DFA919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98838-BB8D-6346-8625-B1D288712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E30EA-52F6-E048-A990-259E0A86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F642A-EFB7-1C40-A4EB-7C23E0F8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411C-8B10-134A-A3DE-5AF55C79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E6FF-576B-9D4A-9B8C-027AFCB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61AB0-9BE2-9C4E-A17F-E835008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8DF18-25C6-1245-B09C-7E9D614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178B7-D0E5-E941-9BD0-4F8A23E1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5463-360F-074A-AB93-5B398D9A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1038A-735D-7849-8FAA-60D447FF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CEA76-F2BC-464F-874B-47D29BD3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FFC7-2912-7846-BBA3-C85053BA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92E2-88C5-B441-8747-5F94E75A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2590-A10D-654B-9B0A-D688B2A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1D201-139A-C743-86FD-D69ADB4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1F4AF-33FF-2C46-8A4C-89E3F1E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C47D2-BB67-964A-B2AF-F9F5425E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A4AF-F2B1-DC4C-92F4-FDA2C999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657B8-D5E8-EE44-8433-803ACA51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F42D7-3505-3946-836C-23AD6A7B6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A56BB-987D-044A-91C5-E15AAE65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32BD-165C-3A48-B0E0-EBFF64B1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A01A5-20E2-B648-BECA-50136B15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D63AC-8160-3A43-A969-E87A74FE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346D-4D25-5641-8372-1D35CEFF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0A85-BD58-FD4B-968D-E8C96BAB1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08E3-336C-5145-A6AF-43A54270F4D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26882-6C61-EA4F-A040-486AE057F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9751-07A8-A14B-98BD-F4E459FD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6B00-FE48-8148-8CCC-8900F43F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2BF-E85D-4340-93DF-08D6A3341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Keyboard Warrior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66723-9909-6849-A1DD-ED10A5F9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Why I created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Challenges and what I’ve </a:t>
            </a:r>
            <a:r>
              <a:rPr lang="en-US" b="1" dirty="0" err="1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leaened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4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F71C-C2E0-AE46-AE2C-9D3F176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0FB5-551E-1B4A-BC25-9F9E3AE0E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Are you actually fast?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Played in school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Test yourself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D43E8-7F77-7648-95F2-9BF49413F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7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07D7-F061-0A46-9C75-29A99064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Challenges and what I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1CB4-9F44-2A49-A070-A7AD8E8B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Matching words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177800" sx="105000" sy="105000" algn="ctr" rotWithShape="0">
                  <a:srgbClr val="92D05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177800" sx="105000" sy="105000" algn="ctr" rotWithShape="0">
                  <a:srgbClr val="92D05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Some design with MVP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Plan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Meet the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EFADD-C5C3-EB4B-85EA-BCAEC4AA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177800" sx="105000" sy="105000" algn="ctr" rotWithShape="0">
                    <a:srgbClr val="92D05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Questions? 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68880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Keyboard Warrior</vt:lpstr>
      <vt:lpstr>Why</vt:lpstr>
      <vt:lpstr>Challenges and what I learned</vt:lpstr>
      <vt:lpstr>Questions?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 Warrior</dc:title>
  <dc:creator>Bilal Hassan</dc:creator>
  <cp:lastModifiedBy>Bilal Hassan</cp:lastModifiedBy>
  <cp:revision>6</cp:revision>
  <dcterms:created xsi:type="dcterms:W3CDTF">2018-03-02T10:30:25Z</dcterms:created>
  <dcterms:modified xsi:type="dcterms:W3CDTF">2018-03-02T11:56:09Z</dcterms:modified>
</cp:coreProperties>
</file>