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4" r:id="rId3"/>
    <p:sldId id="257" r:id="rId4"/>
    <p:sldId id="258" r:id="rId5"/>
    <p:sldId id="259" r:id="rId6"/>
    <p:sldId id="260" r:id="rId7"/>
    <p:sldId id="261" r:id="rId8"/>
    <p:sldId id="262" r:id="rId9"/>
    <p:sldId id="263"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28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78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D8BD707-D9CF-40AE-B4C6-C98DA3205C09}"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933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9665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düzenlemek için tıklatın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285786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7470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064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2486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4117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538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17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468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76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616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592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128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804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D8BD707-D9CF-40AE-B4C6-C98DA3205C09}"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123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5/4/2017</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4191209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04800"/>
            <a:ext cx="6172200" cy="1894362"/>
          </a:xfrm>
        </p:spPr>
        <p:txBody>
          <a:bodyPr>
            <a:normAutofit/>
          </a:bodyPr>
          <a:lstStyle/>
          <a:p>
            <a:pPr algn="ctr"/>
            <a:r>
              <a:rPr lang="tr-TR" sz="5000" dirty="0" smtClean="0"/>
              <a:t>PENTOMİNO</a:t>
            </a:r>
            <a:br>
              <a:rPr lang="tr-TR" sz="5000" dirty="0" smtClean="0"/>
            </a:br>
            <a:r>
              <a:rPr lang="tr-TR" sz="5000" dirty="0" smtClean="0"/>
              <a:t>OYUNU</a:t>
            </a:r>
            <a:endParaRPr lang="tr-TR" sz="5000" dirty="0"/>
          </a:p>
        </p:txBody>
      </p:sp>
      <p:sp>
        <p:nvSpPr>
          <p:cNvPr id="3" name="Subtitle 2"/>
          <p:cNvSpPr>
            <a:spLocks noGrp="1"/>
          </p:cNvSpPr>
          <p:nvPr>
            <p:ph type="subTitle" idx="1"/>
          </p:nvPr>
        </p:nvSpPr>
        <p:spPr>
          <a:xfrm>
            <a:off x="866442" y="3276600"/>
            <a:ext cx="7591758" cy="2362200"/>
          </a:xfrm>
        </p:spPr>
        <p:txBody>
          <a:bodyPr>
            <a:normAutofit/>
          </a:bodyPr>
          <a:lstStyle/>
          <a:p>
            <a:r>
              <a:rPr lang="tr-TR" sz="2900" dirty="0" smtClean="0"/>
              <a:t>SAMET YİĞİT			</a:t>
            </a:r>
            <a:r>
              <a:rPr lang="tr-TR" sz="2900" smtClean="0"/>
              <a:t>          </a:t>
            </a:r>
            <a:r>
              <a:rPr lang="tr-TR" sz="2900" smtClean="0"/>
              <a:t>2120203374</a:t>
            </a:r>
            <a:endParaRPr lang="tr-TR" sz="2900" dirty="0" smtClean="0"/>
          </a:p>
          <a:p>
            <a:r>
              <a:rPr lang="tr-TR" sz="2900" dirty="0" smtClean="0"/>
              <a:t>BİLAL KİTAPÇIOĞLU        2120203360</a:t>
            </a:r>
          </a:p>
          <a:p>
            <a:r>
              <a:rPr lang="tr-TR" sz="2900" dirty="0" smtClean="0"/>
              <a:t>HÜSEYİN TAYFUR              2120203307</a:t>
            </a:r>
            <a:endParaRPr lang="tr-TR" dirty="0"/>
          </a:p>
        </p:txBody>
      </p:sp>
    </p:spTree>
    <p:extLst>
      <p:ext uri="{BB962C8B-B14F-4D97-AF65-F5344CB8AC3E}">
        <p14:creationId xmlns:p14="http://schemas.microsoft.com/office/powerpoint/2010/main" val="3312390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710" y="295613"/>
            <a:ext cx="8423431" cy="6562387"/>
          </a:xfrm>
        </p:spPr>
      </p:pic>
    </p:spTree>
    <p:extLst>
      <p:ext uri="{BB962C8B-B14F-4D97-AF65-F5344CB8AC3E}">
        <p14:creationId xmlns:p14="http://schemas.microsoft.com/office/powerpoint/2010/main" val="1880774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USE-CASE DİYAGRAMI</a:t>
            </a:r>
            <a:endParaRPr lang="tr-TR"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219200" y="1981200"/>
            <a:ext cx="647699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678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
            </a:r>
            <a:br>
              <a:rPr lang="tr-TR" dirty="0" smtClean="0"/>
            </a:br>
            <a:r>
              <a:rPr lang="tr-TR" dirty="0"/>
              <a:t/>
            </a:r>
            <a:br>
              <a:rPr lang="tr-TR" dirty="0"/>
            </a:br>
            <a:r>
              <a:rPr lang="tr-TR" dirty="0" smtClean="0"/>
              <a:t/>
            </a:r>
            <a:br>
              <a:rPr lang="tr-TR" dirty="0" smtClean="0"/>
            </a:br>
            <a:r>
              <a:rPr lang="tr-TR" dirty="0"/>
              <a:t/>
            </a:r>
            <a:br>
              <a:rPr lang="tr-TR" dirty="0"/>
            </a:br>
            <a:r>
              <a:rPr lang="tr-TR" dirty="0" smtClean="0"/>
              <a:t/>
            </a:r>
            <a:br>
              <a:rPr lang="tr-TR" dirty="0" smtClean="0"/>
            </a:br>
            <a:r>
              <a:rPr lang="tr-TR" dirty="0"/>
              <a:t/>
            </a:r>
            <a:br>
              <a:rPr lang="tr-TR" dirty="0"/>
            </a:br>
            <a:r>
              <a:rPr lang="tr-TR" dirty="0" smtClean="0"/>
              <a:t/>
            </a:r>
            <a:br>
              <a:rPr lang="tr-TR" dirty="0" smtClean="0"/>
            </a:br>
            <a:endParaRPr lang="tr-TR" dirty="0"/>
          </a:p>
        </p:txBody>
      </p:sp>
      <p:sp>
        <p:nvSpPr>
          <p:cNvPr id="3" name="Content Placeholder 2"/>
          <p:cNvSpPr>
            <a:spLocks noGrp="1"/>
          </p:cNvSpPr>
          <p:nvPr>
            <p:ph idx="1"/>
          </p:nvPr>
        </p:nvSpPr>
        <p:spPr/>
        <p:txBody>
          <a:bodyPr>
            <a:normAutofit/>
          </a:bodyPr>
          <a:lstStyle/>
          <a:p>
            <a:endParaRPr lang="tr-TR" dirty="0" smtClean="0"/>
          </a:p>
          <a:p>
            <a:endParaRPr lang="tr-TR" dirty="0" smtClean="0"/>
          </a:p>
          <a:p>
            <a:r>
              <a:rPr lang="tr-TR" dirty="0" smtClean="0"/>
              <a:t>Oyun </a:t>
            </a:r>
            <a:r>
              <a:rPr lang="tr-TR" dirty="0"/>
              <a:t>basit bir Windows form uygulamasıdır.Ana form yapısının içerisinde </a:t>
            </a:r>
            <a:r>
              <a:rPr lang="tr-TR" dirty="0" smtClean="0"/>
              <a:t>cpiece </a:t>
            </a:r>
            <a:r>
              <a:rPr lang="tr-TR" dirty="0"/>
              <a:t>sınıfıyla türettiğimiz nesnelerin  düzenlemesini tanımladık.Bu nesneleri pencerenin etrafında karışık şekilde gösterip  iki integer değeriyle ana dikdörtgenlerin ölçülerini tanımladık.</a:t>
            </a:r>
          </a:p>
        </p:txBody>
      </p:sp>
      <p:pic>
        <p:nvPicPr>
          <p:cNvPr id="1026" name="Picture 2" descr="C:\Users\pb\Desktop\MA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11282"/>
            <a:ext cx="67818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83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828436" y="2662519"/>
            <a:ext cx="6711654" cy="4195481"/>
          </a:xfrm>
        </p:spPr>
        <p:txBody>
          <a:bodyPr/>
          <a:lstStyle/>
          <a:p>
            <a:endParaRPr lang="tr-TR" dirty="0"/>
          </a:p>
        </p:txBody>
      </p:sp>
      <p:pic>
        <p:nvPicPr>
          <p:cNvPr id="2050" name="Picture 2" descr="C:\Users\pb\Desktop\Ekran Alıntısı.PN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336" y="162383"/>
            <a:ext cx="6991350" cy="1981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2690336"/>
            <a:ext cx="4572000" cy="2677656"/>
          </a:xfrm>
          <a:prstGeom prst="rect">
            <a:avLst/>
          </a:prstGeom>
        </p:spPr>
        <p:txBody>
          <a:bodyPr>
            <a:spAutoFit/>
          </a:bodyPr>
          <a:lstStyle/>
          <a:p>
            <a:r>
              <a:rPr lang="tr-TR" sz="2400" dirty="0"/>
              <a:t>Oyunun başında 12 parçanın tasarımından sorumlu ve zaman sayacını resetleyen InitForm ()fonksiyonunu çağırırız.Oyunun başlangıç zamanını kaydeden Date Time değeri zamanı kontrol eder.</a:t>
            </a:r>
          </a:p>
        </p:txBody>
      </p:sp>
    </p:spTree>
    <p:extLst>
      <p:ext uri="{BB962C8B-B14F-4D97-AF65-F5344CB8AC3E}">
        <p14:creationId xmlns:p14="http://schemas.microsoft.com/office/powerpoint/2010/main" val="2717929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3074" name="Picture 2" descr="C:\Users\pb\Desktop\Ekran Alıntısı.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04800"/>
            <a:ext cx="7078375" cy="175259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pb\Desktop\Ekran Alıntısı.PNG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057399"/>
            <a:ext cx="7078375" cy="426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982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fontScale="77500" lnSpcReduction="20000"/>
          </a:bodyPr>
          <a:lstStyle/>
          <a:p>
            <a:r>
              <a:rPr lang="tr-TR" dirty="0"/>
              <a:t> </a:t>
            </a:r>
            <a:r>
              <a:rPr lang="tr-TR" b="1" dirty="0">
                <a:solidFill>
                  <a:srgbClr val="FF0000"/>
                </a:solidFill>
              </a:rPr>
              <a:t>cPiece sınıfı</a:t>
            </a:r>
          </a:p>
          <a:p>
            <a:r>
              <a:rPr lang="tr-TR" dirty="0"/>
              <a:t>cPiece sınıfı ekranın etrafındaki şekillerin çalışması için bütün fonksiyonlara sahiptir.Parça yapısı int 5*5 lik matrisin içerisinde saklanır.Biz Create Piece sınıf methodunu çağırırken</a:t>
            </a:r>
          </a:p>
          <a:p>
            <a:r>
              <a:rPr lang="tr-TR" dirty="0"/>
              <a:t>Parçanın nereye doldurup nereyi doldurmadığını tanımlayabilmek için matrise 1 ve 0 değerlerini yerleştiririz.</a:t>
            </a:r>
          </a:p>
          <a:p>
            <a:endParaRPr lang="tr-TR" dirty="0"/>
          </a:p>
          <a:p>
            <a:endParaRPr lang="tr-TR" dirty="0"/>
          </a:p>
          <a:p>
            <a:r>
              <a:rPr lang="tr-TR" dirty="0"/>
              <a:t>Eğer code un son parçasını farkettiyseniz Biz SolidBrush nesnesinin değerini tutan bir piecebrush değerine sahibiz.Bu değer boyama işlemini gerçekleştirmek için kullanılır.</a:t>
            </a:r>
          </a:p>
          <a:p>
            <a:r>
              <a:rPr lang="tr-TR" dirty="0"/>
              <a:t>Biz bu parçaları oluştururken herbiri için farklı bir rengi görevlendirdik.</a:t>
            </a:r>
          </a:p>
          <a:p>
            <a:r>
              <a:rPr lang="tr-TR" dirty="0"/>
              <a:t>Çizim işlemi Draw() metoduyla yapılır.Bu yöntem grafik nesnelerinin örneklerini alıp mevcut konum içerisinde boyar.</a:t>
            </a:r>
          </a:p>
          <a:p>
            <a:endParaRPr lang="tr-TR" dirty="0"/>
          </a:p>
          <a:p>
            <a:endParaRPr lang="tr-TR" dirty="0"/>
          </a:p>
        </p:txBody>
      </p:sp>
    </p:spTree>
    <p:extLst>
      <p:ext uri="{BB962C8B-B14F-4D97-AF65-F5344CB8AC3E}">
        <p14:creationId xmlns:p14="http://schemas.microsoft.com/office/powerpoint/2010/main" val="3779102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dirty="0"/>
          </a:p>
        </p:txBody>
      </p:sp>
      <p:pic>
        <p:nvPicPr>
          <p:cNvPr id="4098" name="Picture 2" descr="C:\Users\pb\Desktop\Ekran Alıntısı.PNG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5455" y="145472"/>
            <a:ext cx="7010400" cy="18246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pb\Desktop\Ekran Alıntısı.PNG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5455" y="1970088"/>
            <a:ext cx="7010400" cy="30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060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a:xfrm>
            <a:off x="457200" y="1417638"/>
            <a:ext cx="8001000" cy="5211762"/>
          </a:xfrm>
        </p:spPr>
        <p:txBody>
          <a:bodyPr>
            <a:noAutofit/>
          </a:bodyPr>
          <a:lstStyle/>
          <a:p>
            <a:r>
              <a:rPr lang="tr-TR" sz="2400" dirty="0"/>
              <a:t>Draw metodu çokgen parça formunu gösterip işaretleyen Point düzenlemesini kullanır.Bu işaretler Create points yöntemi içerisinde dinamik şekilde oluşturulan bir düzenleme olan thePoints değeri  içerisinde saklanır.Create points metodu başlangıç noktasını matris üzerinden alır çokgen köşelerini bulmak için iz bulma işlemini başlatır.cPiece sınıfı içerisinde hazır durumda bulunan diğer metodlar :</a:t>
            </a:r>
          </a:p>
          <a:p>
            <a:r>
              <a:rPr lang="tr-TR" sz="2400" dirty="0"/>
              <a:t>SetPos Ekran içerisinde parçanın pozisyonunu düzenler.</a:t>
            </a:r>
          </a:p>
          <a:p>
            <a:r>
              <a:rPr lang="tr-TR" sz="2400" dirty="0"/>
              <a:t>RotatePiece() Parça yapısını tanımlayan matrisi döndürüp değiştirir.</a:t>
            </a:r>
          </a:p>
          <a:p>
            <a:r>
              <a:rPr lang="tr-TR" sz="2400" dirty="0"/>
              <a:t>FlipPiece Parça matrisini döndürür.</a:t>
            </a:r>
          </a:p>
          <a:p>
            <a:endParaRPr lang="tr-TR" sz="2400" dirty="0"/>
          </a:p>
        </p:txBody>
      </p:sp>
    </p:spTree>
    <p:extLst>
      <p:ext uri="{BB962C8B-B14F-4D97-AF65-F5344CB8AC3E}">
        <p14:creationId xmlns:p14="http://schemas.microsoft.com/office/powerpoint/2010/main" val="1056880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85000" lnSpcReduction="10000"/>
          </a:bodyPr>
          <a:lstStyle/>
          <a:p>
            <a:r>
              <a:rPr lang="tr-TR" dirty="0"/>
              <a:t>ANA BOYAMA FORMU</a:t>
            </a:r>
          </a:p>
          <a:p>
            <a:r>
              <a:rPr lang="tr-TR" dirty="0"/>
              <a:t>On paint olayında biz bulmaca kutularını çizeriz ve bütün parçalar bulunduğu pozisyonların içerisinde her parçanın Draw fonksiyonunu çağırır.</a:t>
            </a:r>
          </a:p>
          <a:p>
            <a:endParaRPr lang="tr-TR" dirty="0"/>
          </a:p>
          <a:p>
            <a:endParaRPr lang="tr-TR" dirty="0"/>
          </a:p>
          <a:p>
            <a:r>
              <a:rPr lang="tr-TR" dirty="0"/>
              <a:t>Oyun mantığındaki  form  uygulama olayları Mouse Down ve Mouse Move dur.</a:t>
            </a:r>
          </a:p>
          <a:p>
            <a:r>
              <a:rPr lang="tr-TR" dirty="0"/>
              <a:t>Biz kullanıcının sürüklediği parçayı tutan dragged piece değerine sahibiz.Kullanıcı parçaya tıklarken biz parçanın modelini dragged piece değeri için görevlendiririz.Mouse move olayı</a:t>
            </a:r>
          </a:p>
          <a:p>
            <a:r>
              <a:rPr lang="tr-TR" dirty="0"/>
              <a:t>içerisinde parçanın yeni pozisyonunu düzenlemesi ve yeniden çizmesi için dragged piece değerini kullanırız.</a:t>
            </a:r>
          </a:p>
          <a:p>
            <a:endParaRPr lang="tr-TR" dirty="0"/>
          </a:p>
        </p:txBody>
      </p:sp>
    </p:spTree>
    <p:extLst>
      <p:ext uri="{BB962C8B-B14F-4D97-AF65-F5344CB8AC3E}">
        <p14:creationId xmlns:p14="http://schemas.microsoft.com/office/powerpoint/2010/main" val="1097422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TotalTime>
  <Words>284</Words>
  <Application>Microsoft Office PowerPoint</Application>
  <PresentationFormat>Ekran Gösterisi (4:3)</PresentationFormat>
  <Paragraphs>29</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Wingdings 3</vt:lpstr>
      <vt:lpstr>İyon</vt:lpstr>
      <vt:lpstr>PENTOMİNO OYUNU</vt:lpstr>
      <vt:lpstr>USE-CASE DİYAGRAMI</vt:lpstr>
      <vt:lpstr>       </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pentomİNO OYUNU</dc:title>
  <dc:creator>pb</dc:creator>
  <cp:lastModifiedBy>bilal kitapcıoğlu</cp:lastModifiedBy>
  <cp:revision>16</cp:revision>
  <dcterms:created xsi:type="dcterms:W3CDTF">2006-08-16T00:00:00Z</dcterms:created>
  <dcterms:modified xsi:type="dcterms:W3CDTF">2017-05-04T15:16:05Z</dcterms:modified>
</cp:coreProperties>
</file>