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62" r:id="rId5"/>
    <p:sldId id="263" r:id="rId6"/>
    <p:sldId id="265" r:id="rId7"/>
    <p:sldId id="266" r:id="rId8"/>
    <p:sldId id="267" r:id="rId9"/>
    <p:sldId id="268" r:id="rId10"/>
    <p:sldId id="281" r:id="rId11"/>
    <p:sldId id="269" r:id="rId12"/>
    <p:sldId id="270" r:id="rId13"/>
    <p:sldId id="271" r:id="rId14"/>
    <p:sldId id="272" r:id="rId15"/>
    <p:sldId id="273" r:id="rId16"/>
    <p:sldId id="277" r:id="rId17"/>
    <p:sldId id="282" r:id="rId18"/>
    <p:sldId id="28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95449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0407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55149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70401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43862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41531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45825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52677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0592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23827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98379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06CB84E-8AAE-4752-B595-D244CD6A8F78}" type="datetimeFigureOut">
              <a:rPr lang="tr-TR" smtClean="0"/>
              <a:pPr/>
              <a:t>5.11.2017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04048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Pointer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38200" y="1917065"/>
            <a:ext cx="10435046" cy="4351338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thispc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dirty="0" err="1" smtClean="0"/>
              <a:t>public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en-US" dirty="0" smtClean="0"/>
              <a:t>void set(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c);</a:t>
            </a:r>
          </a:p>
          <a:p>
            <a:pPr>
              <a:buNone/>
            </a:pP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print</a:t>
            </a:r>
            <a:r>
              <a:rPr lang="tr-TR" dirty="0" smtClean="0"/>
              <a:t>() </a:t>
            </a:r>
            <a:r>
              <a:rPr lang="tr-TR" dirty="0" err="1" smtClean="0"/>
              <a:t>const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err="1" smtClean="0"/>
              <a:t>thispc</a:t>
            </a:r>
            <a:r>
              <a:rPr lang="tr-TR" dirty="0" smtClean="0"/>
              <a:t> </a:t>
            </a:r>
            <a:r>
              <a:rPr lang="tr-TR" dirty="0" err="1" smtClean="0"/>
              <a:t>updateXYZ</a:t>
            </a:r>
            <a:r>
              <a:rPr lang="tr-TR" dirty="0" smtClean="0"/>
              <a:t>();</a:t>
            </a:r>
          </a:p>
          <a:p>
            <a:pPr>
              <a:buNone/>
            </a:pPr>
            <a:r>
              <a:rPr lang="tr-TR" dirty="0" err="1" smtClean="0"/>
              <a:t>thispc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a = 0, </a:t>
            </a:r>
            <a:r>
              <a:rPr lang="tr-TR" dirty="0" err="1" smtClean="0"/>
              <a:t>int</a:t>
            </a:r>
            <a:r>
              <a:rPr lang="tr-TR" dirty="0" smtClean="0"/>
              <a:t> b = 0, </a:t>
            </a:r>
            <a:r>
              <a:rPr lang="tr-TR" dirty="0" err="1" smtClean="0"/>
              <a:t>int</a:t>
            </a:r>
            <a:r>
              <a:rPr lang="tr-TR" dirty="0" smtClean="0"/>
              <a:t> c = 0);</a:t>
            </a:r>
          </a:p>
          <a:p>
            <a:pPr>
              <a:buNone/>
            </a:pPr>
            <a:r>
              <a:rPr lang="tr-TR" dirty="0" err="1" smtClean="0"/>
              <a:t>private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x;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y;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z;</a:t>
            </a:r>
          </a:p>
          <a:p>
            <a:pPr>
              <a:buNone/>
            </a:pPr>
            <a:r>
              <a:rPr lang="tr-TR" dirty="0" smtClean="0"/>
              <a:t>};</a:t>
            </a:r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Sınıf </a:t>
            </a:r>
            <a:r>
              <a:rPr lang="tr-TR" dirty="0" err="1" smtClean="0"/>
              <a:t>Friend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59823" y="152518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dirty="0" err="1" smtClean="0"/>
              <a:t>class</a:t>
            </a:r>
            <a:r>
              <a:rPr lang="tr-TR" dirty="0" smtClean="0"/>
              <a:t> s</a:t>
            </a:r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b="1" dirty="0" err="1" smtClean="0">
                <a:solidFill>
                  <a:srgbClr val="00B0F0"/>
                </a:solidFill>
              </a:rPr>
              <a:t>friend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(/*</a:t>
            </a:r>
            <a:r>
              <a:rPr lang="tr-TR" dirty="0" err="1" smtClean="0"/>
              <a:t>parameters</a:t>
            </a:r>
            <a:r>
              <a:rPr lang="tr-TR" dirty="0" smtClean="0"/>
              <a:t>*/); //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prototype</a:t>
            </a:r>
            <a:endParaRPr lang="tr-TR" dirty="0" smtClean="0"/>
          </a:p>
          <a:p>
            <a:pPr>
              <a:buNone/>
            </a:pPr>
            <a:r>
              <a:rPr lang="tr-TR" dirty="0" err="1" smtClean="0"/>
              <a:t>private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x; …</a:t>
            </a:r>
          </a:p>
          <a:p>
            <a:pPr marL="514350" indent="-514350">
              <a:buNone/>
            </a:pPr>
            <a:r>
              <a:rPr lang="tr-TR" dirty="0" smtClean="0"/>
              <a:t>};</a:t>
            </a:r>
          </a:p>
          <a:p>
            <a:pPr marL="514350" indent="-514350"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(/*</a:t>
            </a:r>
            <a:r>
              <a:rPr lang="tr-TR" dirty="0" err="1" smtClean="0"/>
              <a:t>parameters</a:t>
            </a:r>
            <a:r>
              <a:rPr lang="tr-TR" dirty="0" smtClean="0"/>
              <a:t>*/)</a:t>
            </a:r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dirty="0" smtClean="0"/>
              <a:t>…</a:t>
            </a:r>
          </a:p>
          <a:p>
            <a:pPr>
              <a:buNone/>
            </a:pPr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38200" y="613954"/>
            <a:ext cx="10515600" cy="5563009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testClass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dirty="0" err="1" smtClean="0"/>
              <a:t>public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en-US" dirty="0" smtClean="0"/>
              <a:t>void print() const; </a:t>
            </a:r>
          </a:p>
          <a:p>
            <a:pPr>
              <a:buNone/>
            </a:pPr>
            <a:r>
              <a:rPr lang="tr-TR" dirty="0" err="1" smtClean="0"/>
              <a:t>testClass</a:t>
            </a:r>
            <a:r>
              <a:rPr lang="tr-TR" dirty="0" smtClean="0"/>
              <a:t>(); </a:t>
            </a:r>
          </a:p>
          <a:p>
            <a:pPr>
              <a:buNone/>
            </a:pPr>
            <a:r>
              <a:rPr lang="tr-TR" dirty="0" err="1" smtClean="0"/>
              <a:t>testClass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, </a:t>
            </a:r>
            <a:r>
              <a:rPr lang="tr-TR" dirty="0" err="1" smtClean="0"/>
              <a:t>int</a:t>
            </a:r>
            <a:r>
              <a:rPr lang="tr-TR" dirty="0" smtClean="0"/>
              <a:t>); </a:t>
            </a:r>
          </a:p>
          <a:p>
            <a:pPr>
              <a:buNone/>
            </a:pPr>
            <a:r>
              <a:rPr lang="tr-TR" dirty="0" err="1" smtClean="0"/>
              <a:t>testClass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, </a:t>
            </a:r>
            <a:r>
              <a:rPr lang="tr-TR" dirty="0" err="1" smtClean="0"/>
              <a:t>int</a:t>
            </a:r>
            <a:r>
              <a:rPr lang="tr-TR" dirty="0" smtClean="0"/>
              <a:t>, </a:t>
            </a:r>
            <a:r>
              <a:rPr lang="tr-TR" dirty="0" err="1" smtClean="0"/>
              <a:t>double</a:t>
            </a:r>
            <a:r>
              <a:rPr lang="tr-TR" dirty="0" smtClean="0"/>
              <a:t>); </a:t>
            </a:r>
          </a:p>
          <a:p>
            <a:pPr>
              <a:buNone/>
            </a:pPr>
            <a:r>
              <a:rPr lang="tr-TR" dirty="0" err="1" smtClean="0"/>
              <a:t>testClass</a:t>
            </a:r>
            <a:r>
              <a:rPr lang="tr-TR" dirty="0" smtClean="0"/>
              <a:t>(</a:t>
            </a:r>
            <a:r>
              <a:rPr lang="tr-TR" dirty="0" err="1" smtClean="0"/>
              <a:t>double</a:t>
            </a:r>
            <a:r>
              <a:rPr lang="tr-TR" dirty="0" smtClean="0"/>
              <a:t>, </a:t>
            </a:r>
            <a:r>
              <a:rPr lang="tr-TR" dirty="0" err="1" smtClean="0"/>
              <a:t>char</a:t>
            </a:r>
            <a:r>
              <a:rPr lang="tr-TR" dirty="0" smtClean="0"/>
              <a:t>); 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private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x;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y;</a:t>
            </a:r>
          </a:p>
          <a:p>
            <a:pPr>
              <a:buNone/>
            </a:pPr>
            <a:r>
              <a:rPr lang="tr-TR" dirty="0" err="1" smtClean="0"/>
              <a:t>double</a:t>
            </a:r>
            <a:r>
              <a:rPr lang="tr-TR" dirty="0" smtClean="0"/>
              <a:t> z;</a:t>
            </a:r>
          </a:p>
          <a:p>
            <a:pPr>
              <a:buNone/>
            </a:pPr>
            <a:r>
              <a:rPr lang="tr-TR" dirty="0" err="1" smtClean="0"/>
              <a:t>char</a:t>
            </a:r>
            <a:r>
              <a:rPr lang="tr-TR" dirty="0" smtClean="0"/>
              <a:t> </a:t>
            </a:r>
            <a:r>
              <a:rPr lang="tr-TR" dirty="0" err="1" smtClean="0"/>
              <a:t>ch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};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29194" y="506276"/>
            <a:ext cx="3289663" cy="4091850"/>
          </a:xfrm>
        </p:spPr>
        <p:txBody>
          <a:bodyPr/>
          <a:lstStyle/>
          <a:p>
            <a:pPr marL="514350" indent="-514350">
              <a:buNone/>
            </a:pPr>
            <a:r>
              <a:rPr lang="tr-TR" dirty="0" err="1" smtClean="0"/>
              <a:t>testClass</a:t>
            </a:r>
            <a:r>
              <a:rPr lang="tr-TR" dirty="0" smtClean="0"/>
              <a:t>::</a:t>
            </a:r>
            <a:r>
              <a:rPr lang="tr-TR" dirty="0" err="1" smtClean="0"/>
              <a:t>testClass</a:t>
            </a:r>
            <a:r>
              <a:rPr lang="tr-TR" dirty="0" smtClean="0"/>
              <a:t>()</a:t>
            </a:r>
          </a:p>
          <a:p>
            <a:pPr marL="514350" indent="-514350">
              <a:buNone/>
            </a:pPr>
            <a:r>
              <a:rPr lang="tr-TR" dirty="0" smtClean="0"/>
              <a:t>{</a:t>
            </a:r>
          </a:p>
          <a:p>
            <a:pPr marL="514350" indent="-514350">
              <a:buNone/>
            </a:pPr>
            <a:r>
              <a:rPr lang="tr-TR" dirty="0" smtClean="0"/>
              <a:t>x = 0;</a:t>
            </a:r>
          </a:p>
          <a:p>
            <a:pPr marL="514350" indent="-514350">
              <a:buNone/>
            </a:pPr>
            <a:r>
              <a:rPr lang="tr-TR" dirty="0" smtClean="0"/>
              <a:t>y = 0;</a:t>
            </a:r>
          </a:p>
          <a:p>
            <a:pPr marL="514350" indent="-514350">
              <a:buNone/>
            </a:pPr>
            <a:r>
              <a:rPr lang="tr-TR" dirty="0" smtClean="0"/>
              <a:t>z = 0;</a:t>
            </a:r>
          </a:p>
          <a:p>
            <a:pPr marL="514350" indent="-514350">
              <a:buNone/>
            </a:pPr>
            <a:r>
              <a:rPr lang="tr-TR" dirty="0" err="1" smtClean="0"/>
              <a:t>ch</a:t>
            </a:r>
            <a:r>
              <a:rPr lang="tr-TR" dirty="0" smtClean="0"/>
              <a:t> = '*';</a:t>
            </a:r>
          </a:p>
          <a:p>
            <a:pPr marL="514350" indent="-514350">
              <a:buNone/>
            </a:pPr>
            <a:r>
              <a:rPr lang="tr-TR" dirty="0" smtClean="0"/>
              <a:t>}</a:t>
            </a: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4315097" y="1564252"/>
            <a:ext cx="59131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testClass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testClass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tX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tX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z = 0;</a:t>
            </a:r>
          </a:p>
          <a:p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= '*';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0193" y="636789"/>
            <a:ext cx="668818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testClass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testClass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double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tX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z =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tZ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= '*';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3714206" y="259992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testClass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testClass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(double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tZ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char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x = 0;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y = 0;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z =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tZ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tCh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42258" y="2870653"/>
            <a:ext cx="10515600" cy="2681061"/>
          </a:xfrm>
        </p:spPr>
        <p:txBody>
          <a:bodyPr>
            <a:normAutofit/>
          </a:bodyPr>
          <a:lstStyle/>
          <a:p>
            <a:r>
              <a:rPr lang="tr-TR" dirty="0" err="1" smtClean="0"/>
              <a:t>testClass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; </a:t>
            </a:r>
          </a:p>
          <a:p>
            <a:r>
              <a:rPr lang="en-US" dirty="0" err="1" smtClean="0"/>
              <a:t>testClass</a:t>
            </a:r>
            <a:r>
              <a:rPr lang="en-US" dirty="0" smtClean="0"/>
              <a:t> two(5, 6); </a:t>
            </a:r>
          </a:p>
          <a:p>
            <a:r>
              <a:rPr lang="en-US" dirty="0" err="1" smtClean="0"/>
              <a:t>testClass</a:t>
            </a:r>
            <a:r>
              <a:rPr lang="en-US" dirty="0" smtClean="0"/>
              <a:t> three(5, 7, 4.5); </a:t>
            </a:r>
          </a:p>
          <a:p>
            <a:r>
              <a:rPr lang="en-US" dirty="0" err="1" smtClean="0"/>
              <a:t>testClass</a:t>
            </a:r>
            <a:r>
              <a:rPr lang="en-US" dirty="0" smtClean="0"/>
              <a:t> four(4, 9, 12); </a:t>
            </a:r>
          </a:p>
          <a:p>
            <a:r>
              <a:rPr lang="en-US" dirty="0" err="1" smtClean="0"/>
              <a:t>testClass</a:t>
            </a:r>
            <a:r>
              <a:rPr lang="en-US" dirty="0" smtClean="0"/>
              <a:t> five(3.4, 'D'); </a:t>
            </a: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879565" y="417401"/>
            <a:ext cx="95445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testClass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endParaRPr lang="tr-T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&lt;&lt; "x = " &lt;&lt; x &lt;&lt; ", y = " &lt;&lt; y &lt;&lt; ", z = " &lt;&lt; z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&lt;&lt; ",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= " &lt;&lt;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16577" y="493213"/>
            <a:ext cx="10515600" cy="5502638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tr-TR" sz="2400" dirty="0" err="1" smtClean="0"/>
              <a:t>class</a:t>
            </a:r>
            <a:r>
              <a:rPr lang="tr-TR" sz="2400" dirty="0" smtClean="0"/>
              <a:t> </a:t>
            </a:r>
            <a:r>
              <a:rPr lang="tr-TR" sz="2400" dirty="0" err="1" smtClean="0"/>
              <a:t>listType</a:t>
            </a:r>
            <a:endParaRPr lang="tr-TR" sz="2400" dirty="0" smtClean="0"/>
          </a:p>
          <a:p>
            <a:pPr>
              <a:buNone/>
            </a:pPr>
            <a:r>
              <a:rPr lang="tr-TR" sz="2400" dirty="0" smtClean="0"/>
              <a:t>{</a:t>
            </a:r>
          </a:p>
          <a:p>
            <a:pPr>
              <a:buNone/>
            </a:pPr>
            <a:r>
              <a:rPr lang="tr-TR" sz="2400" dirty="0" err="1" smtClean="0"/>
              <a:t>public</a:t>
            </a:r>
            <a:r>
              <a:rPr lang="tr-TR" sz="2400" dirty="0" smtClean="0"/>
              <a:t>:</a:t>
            </a:r>
          </a:p>
          <a:p>
            <a:pPr>
              <a:buNone/>
            </a:pPr>
            <a:r>
              <a:rPr lang="tr-TR" sz="2400" dirty="0" err="1" smtClean="0"/>
              <a:t>bool</a:t>
            </a:r>
            <a:r>
              <a:rPr lang="tr-TR" sz="2400" dirty="0" smtClean="0"/>
              <a:t> </a:t>
            </a:r>
            <a:r>
              <a:rPr lang="tr-TR" sz="2400" dirty="0" err="1" smtClean="0"/>
              <a:t>isEmptyList</a:t>
            </a:r>
            <a:r>
              <a:rPr lang="tr-TR" sz="2400" dirty="0" smtClean="0"/>
              <a:t>();</a:t>
            </a:r>
          </a:p>
          <a:p>
            <a:pPr>
              <a:buNone/>
            </a:pPr>
            <a:r>
              <a:rPr lang="tr-TR" sz="2400" dirty="0" err="1" smtClean="0"/>
              <a:t>bool</a:t>
            </a:r>
            <a:r>
              <a:rPr lang="tr-TR" sz="2400" dirty="0" smtClean="0"/>
              <a:t> </a:t>
            </a:r>
            <a:r>
              <a:rPr lang="tr-TR" sz="2400" dirty="0" err="1" smtClean="0"/>
              <a:t>isFullList</a:t>
            </a:r>
            <a:r>
              <a:rPr lang="tr-TR" sz="2400" dirty="0" smtClean="0"/>
              <a:t>();</a:t>
            </a:r>
          </a:p>
          <a:p>
            <a:pPr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search</a:t>
            </a:r>
            <a:r>
              <a:rPr lang="tr-TR" sz="2400" dirty="0" smtClean="0"/>
              <a:t>(</a:t>
            </a: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searchItem</a:t>
            </a:r>
            <a:r>
              <a:rPr lang="tr-TR" sz="2400" dirty="0" smtClean="0"/>
              <a:t>) </a:t>
            </a:r>
            <a:r>
              <a:rPr lang="tr-TR" sz="2400" dirty="0" err="1" smtClean="0"/>
              <a:t>const</a:t>
            </a:r>
            <a:r>
              <a:rPr lang="tr-TR" sz="2400" dirty="0" smtClean="0"/>
              <a:t>;</a:t>
            </a:r>
          </a:p>
          <a:p>
            <a:pPr>
              <a:buNone/>
            </a:pPr>
            <a:r>
              <a:rPr lang="tr-TR" sz="2400" dirty="0" err="1" smtClean="0"/>
              <a:t>void</a:t>
            </a:r>
            <a:r>
              <a:rPr lang="tr-TR" sz="2400" dirty="0" smtClean="0"/>
              <a:t> insert(</a:t>
            </a: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newElement</a:t>
            </a:r>
            <a:r>
              <a:rPr lang="tr-TR" sz="2400" dirty="0" smtClean="0"/>
              <a:t>);</a:t>
            </a:r>
          </a:p>
          <a:p>
            <a:pPr>
              <a:buNone/>
            </a:pPr>
            <a:r>
              <a:rPr lang="tr-TR" sz="2400" dirty="0" err="1" smtClean="0"/>
              <a:t>void</a:t>
            </a:r>
            <a:r>
              <a:rPr lang="tr-TR" sz="2400" dirty="0" smtClean="0"/>
              <a:t> </a:t>
            </a:r>
            <a:r>
              <a:rPr lang="tr-TR" sz="2400" dirty="0" err="1" smtClean="0"/>
              <a:t>remove</a:t>
            </a:r>
            <a:r>
              <a:rPr lang="tr-TR" sz="2400" dirty="0" smtClean="0"/>
              <a:t>(</a:t>
            </a: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removeElement</a:t>
            </a:r>
            <a:r>
              <a:rPr lang="tr-TR" sz="2400" dirty="0" smtClean="0"/>
              <a:t>);</a:t>
            </a:r>
          </a:p>
          <a:p>
            <a:pPr>
              <a:buNone/>
            </a:pPr>
            <a:r>
              <a:rPr lang="tr-TR" sz="2400" dirty="0" err="1" smtClean="0"/>
              <a:t>void</a:t>
            </a:r>
            <a:r>
              <a:rPr lang="tr-TR" sz="2400" dirty="0" smtClean="0"/>
              <a:t> </a:t>
            </a:r>
            <a:r>
              <a:rPr lang="tr-TR" sz="2400" dirty="0" err="1" smtClean="0"/>
              <a:t>destroyList</a:t>
            </a:r>
            <a:r>
              <a:rPr lang="tr-TR" sz="2400" dirty="0" smtClean="0"/>
              <a:t>();</a:t>
            </a:r>
          </a:p>
          <a:p>
            <a:pPr>
              <a:buNone/>
            </a:pPr>
            <a:r>
              <a:rPr lang="tr-TR" sz="2400" dirty="0" err="1" smtClean="0"/>
              <a:t>void</a:t>
            </a:r>
            <a:r>
              <a:rPr lang="tr-TR" sz="2400" dirty="0" smtClean="0"/>
              <a:t> </a:t>
            </a:r>
            <a:r>
              <a:rPr lang="tr-TR" sz="2400" dirty="0" err="1" smtClean="0"/>
              <a:t>printList</a:t>
            </a:r>
            <a:r>
              <a:rPr lang="tr-TR" sz="2400" dirty="0" smtClean="0"/>
              <a:t>();</a:t>
            </a:r>
          </a:p>
          <a:p>
            <a:pPr>
              <a:buNone/>
            </a:pPr>
            <a:r>
              <a:rPr lang="tr-TR" sz="2400" dirty="0" err="1" smtClean="0"/>
              <a:t>listType</a:t>
            </a:r>
            <a:r>
              <a:rPr lang="tr-TR" sz="2400" dirty="0" smtClean="0"/>
              <a:t>(); </a:t>
            </a:r>
          </a:p>
          <a:p>
            <a:pPr>
              <a:buNone/>
            </a:pPr>
            <a:endParaRPr lang="tr-TR" sz="2400" dirty="0" smtClean="0"/>
          </a:p>
          <a:p>
            <a:pPr>
              <a:buNone/>
            </a:pPr>
            <a:endParaRPr lang="tr-TR" sz="2400" dirty="0" smtClean="0"/>
          </a:p>
          <a:p>
            <a:pPr>
              <a:buNone/>
            </a:pPr>
            <a:endParaRPr lang="tr-TR" sz="2400" dirty="0" smtClean="0"/>
          </a:p>
          <a:p>
            <a:pPr>
              <a:buNone/>
            </a:pPr>
            <a:endParaRPr lang="tr-TR" sz="2400" dirty="0" smtClean="0"/>
          </a:p>
          <a:p>
            <a:pPr>
              <a:buNone/>
            </a:pPr>
            <a:r>
              <a:rPr lang="tr-TR" sz="2400" dirty="0" err="1" smtClean="0"/>
              <a:t>private</a:t>
            </a:r>
            <a:r>
              <a:rPr lang="tr-TR" sz="2400" dirty="0" smtClean="0"/>
              <a:t>:</a:t>
            </a:r>
          </a:p>
          <a:p>
            <a:pPr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list</a:t>
            </a:r>
            <a:r>
              <a:rPr lang="tr-TR" sz="2400" dirty="0" smtClean="0"/>
              <a:t>[1000];</a:t>
            </a:r>
          </a:p>
          <a:p>
            <a:pPr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length</a:t>
            </a:r>
            <a:r>
              <a:rPr lang="tr-TR" sz="2400" dirty="0" smtClean="0"/>
              <a:t>;</a:t>
            </a:r>
          </a:p>
          <a:p>
            <a:pPr>
              <a:buNone/>
            </a:pPr>
            <a:r>
              <a:rPr lang="tr-TR" sz="2400" dirty="0" smtClean="0"/>
              <a:t>};</a:t>
            </a:r>
            <a:endParaRPr lang="tr-TR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07571" y="649967"/>
            <a:ext cx="2349138" cy="52413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2400" dirty="0" err="1" smtClean="0"/>
              <a:t>class</a:t>
            </a:r>
            <a:r>
              <a:rPr lang="tr-TR" sz="2400" dirty="0" smtClean="0"/>
              <a:t> AA</a:t>
            </a:r>
          </a:p>
          <a:p>
            <a:pPr>
              <a:buNone/>
            </a:pPr>
            <a:r>
              <a:rPr lang="tr-TR" sz="2400" dirty="0" smtClean="0"/>
              <a:t>{</a:t>
            </a:r>
          </a:p>
          <a:p>
            <a:pPr>
              <a:buNone/>
            </a:pPr>
            <a:r>
              <a:rPr lang="tr-TR" sz="2400" dirty="0" err="1" smtClean="0"/>
              <a:t>public</a:t>
            </a:r>
            <a:r>
              <a:rPr lang="tr-TR" sz="2400" dirty="0" smtClean="0"/>
              <a:t>:</a:t>
            </a:r>
          </a:p>
          <a:p>
            <a:pPr>
              <a:buNone/>
            </a:pPr>
            <a:r>
              <a:rPr lang="tr-TR" sz="2400" dirty="0" err="1" smtClean="0"/>
              <a:t>void</a:t>
            </a:r>
            <a:r>
              <a:rPr lang="tr-TR" sz="2400" dirty="0" smtClean="0"/>
              <a:t> </a:t>
            </a:r>
            <a:r>
              <a:rPr lang="tr-TR" sz="2400" dirty="0" err="1" smtClean="0"/>
              <a:t>print</a:t>
            </a:r>
            <a:r>
              <a:rPr lang="tr-TR" sz="2400" dirty="0" smtClean="0"/>
              <a:t>()</a:t>
            </a:r>
            <a:r>
              <a:rPr lang="tr-TR" sz="2400" dirty="0" err="1" smtClean="0"/>
              <a:t>const</a:t>
            </a:r>
            <a:r>
              <a:rPr lang="tr-TR" sz="2400" dirty="0" smtClean="0"/>
              <a:t>;</a:t>
            </a:r>
          </a:p>
          <a:p>
            <a:pPr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sum</a:t>
            </a:r>
            <a:r>
              <a:rPr lang="tr-TR" sz="2400" dirty="0" smtClean="0"/>
              <a:t>();</a:t>
            </a:r>
          </a:p>
          <a:p>
            <a:pPr>
              <a:buNone/>
            </a:pPr>
            <a:r>
              <a:rPr lang="tr-TR" sz="2400" dirty="0" smtClean="0"/>
              <a:t>AA();</a:t>
            </a:r>
          </a:p>
          <a:p>
            <a:pPr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AA(</a:t>
            </a:r>
            <a:r>
              <a:rPr lang="tr-TR" sz="2400" dirty="0" err="1" smtClean="0"/>
              <a:t>int</a:t>
            </a:r>
            <a:r>
              <a:rPr lang="tr-TR" sz="2400" dirty="0" smtClean="0"/>
              <a:t>, </a:t>
            </a:r>
            <a:r>
              <a:rPr lang="tr-TR" sz="2400" dirty="0" err="1" smtClean="0"/>
              <a:t>int</a:t>
            </a:r>
            <a:r>
              <a:rPr lang="tr-TR" sz="2400" dirty="0" smtClean="0"/>
              <a:t>);</a:t>
            </a:r>
          </a:p>
          <a:p>
            <a:pPr>
              <a:buNone/>
            </a:pPr>
            <a:r>
              <a:rPr lang="tr-TR" sz="2400" dirty="0" err="1" smtClean="0"/>
              <a:t>private</a:t>
            </a:r>
            <a:r>
              <a:rPr lang="tr-TR" sz="2400" dirty="0" smtClean="0"/>
              <a:t>:</a:t>
            </a:r>
          </a:p>
          <a:p>
            <a:pPr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x;</a:t>
            </a:r>
          </a:p>
          <a:p>
            <a:pPr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y;</a:t>
            </a:r>
          </a:p>
          <a:p>
            <a:pPr>
              <a:buNone/>
            </a:pPr>
            <a:r>
              <a:rPr lang="tr-TR" sz="2400" dirty="0" smtClean="0"/>
              <a:t>};</a:t>
            </a:r>
            <a:endParaRPr lang="tr-TR" sz="2400" dirty="0"/>
          </a:p>
        </p:txBody>
      </p:sp>
      <p:sp>
        <p:nvSpPr>
          <p:cNvPr id="4" name="3 Dikdörtgen"/>
          <p:cNvSpPr/>
          <p:nvPr/>
        </p:nvSpPr>
        <p:spPr>
          <a:xfrm>
            <a:off x="3727268" y="869242"/>
            <a:ext cx="3078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BB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BB(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7123612" y="780312"/>
            <a:ext cx="35748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CC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set(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CC();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CC(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CC(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u;</a:t>
            </a: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v;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55822" y="639377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 sınıf kuyruk</a:t>
            </a:r>
          </a:p>
          <a:p>
            <a:pPr>
              <a:buNone/>
            </a:pPr>
            <a:r>
              <a:rPr lang="tr-TR" dirty="0" smtClean="0"/>
              <a:t> 100 elemanlı dizi</a:t>
            </a:r>
          </a:p>
          <a:p>
            <a:pPr>
              <a:buNone/>
            </a:pPr>
            <a:r>
              <a:rPr lang="tr-TR" dirty="0" smtClean="0"/>
              <a:t> dizi </a:t>
            </a:r>
            <a:r>
              <a:rPr lang="tr-TR" dirty="0" err="1" smtClean="0"/>
              <a:t>baslangıc</a:t>
            </a:r>
            <a:r>
              <a:rPr lang="tr-TR" dirty="0" smtClean="0"/>
              <a:t> </a:t>
            </a:r>
            <a:r>
              <a:rPr lang="tr-TR" dirty="0" err="1" smtClean="0"/>
              <a:t>degisken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 dizi </a:t>
            </a:r>
            <a:r>
              <a:rPr lang="tr-TR" dirty="0" err="1" smtClean="0"/>
              <a:t>bitis</a:t>
            </a:r>
            <a:r>
              <a:rPr lang="tr-TR" dirty="0" smtClean="0"/>
              <a:t>/ilerleme </a:t>
            </a:r>
            <a:r>
              <a:rPr lang="tr-TR" dirty="0" err="1" smtClean="0"/>
              <a:t>degisken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 </a:t>
            </a:r>
            <a:r>
              <a:rPr lang="tr-TR" dirty="0" err="1" smtClean="0"/>
              <a:t>constructor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 </a:t>
            </a:r>
            <a:r>
              <a:rPr lang="tr-TR" dirty="0" err="1" smtClean="0"/>
              <a:t>destructor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 eleman ekle</a:t>
            </a:r>
          </a:p>
          <a:p>
            <a:pPr>
              <a:buNone/>
            </a:pPr>
            <a:r>
              <a:rPr lang="tr-TR" dirty="0" smtClean="0"/>
              <a:t> </a:t>
            </a:r>
            <a:r>
              <a:rPr lang="tr-TR" dirty="0" err="1" smtClean="0"/>
              <a:t>elemaneris</a:t>
            </a:r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89919" y="688803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sınıf </a:t>
            </a:r>
            <a:r>
              <a:rPr lang="tr-TR" dirty="0" err="1" smtClean="0"/>
              <a:t>string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 100 elemanlı karakter dizisi</a:t>
            </a:r>
          </a:p>
          <a:p>
            <a:pPr>
              <a:buNone/>
            </a:pPr>
            <a:r>
              <a:rPr lang="tr-TR" dirty="0" smtClean="0"/>
              <a:t> </a:t>
            </a:r>
            <a:r>
              <a:rPr lang="tr-TR" dirty="0" err="1" smtClean="0"/>
              <a:t>constructor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setleyen</a:t>
            </a:r>
            <a:r>
              <a:rPr lang="tr-TR" dirty="0" smtClean="0"/>
              <a:t> </a:t>
            </a:r>
          </a:p>
          <a:p>
            <a:pPr>
              <a:buNone/>
            </a:pPr>
            <a:r>
              <a:rPr lang="tr-TR" dirty="0" smtClean="0"/>
              <a:t>+ </a:t>
            </a:r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overloading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= </a:t>
            </a:r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overloading</a:t>
            </a:r>
            <a:endParaRPr lang="tr-TR" dirty="0" smtClean="0"/>
          </a:p>
          <a:p>
            <a:pPr>
              <a:buNone/>
            </a:pPr>
            <a:r>
              <a:rPr lang="tr-TR" dirty="0" err="1" smtClean="0"/>
              <a:t>strcpy</a:t>
            </a:r>
            <a:r>
              <a:rPr lang="tr-TR" dirty="0" smtClean="0"/>
              <a:t>(x,y);</a:t>
            </a:r>
          </a:p>
          <a:p>
            <a:pPr>
              <a:buNone/>
            </a:pPr>
            <a:r>
              <a:rPr lang="tr-TR" dirty="0" err="1" smtClean="0"/>
              <a:t>strcat</a:t>
            </a:r>
            <a:r>
              <a:rPr lang="tr-TR" dirty="0" smtClean="0"/>
              <a:t>(x,y);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12075" y="571591"/>
            <a:ext cx="10515600" cy="5633266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dirty="0" smtClean="0"/>
              <a:t>void this</a:t>
            </a:r>
            <a:r>
              <a:rPr lang="tr-TR" dirty="0" err="1" smtClean="0"/>
              <a:t>pc</a:t>
            </a:r>
            <a:r>
              <a:rPr lang="en-US" dirty="0" smtClean="0"/>
              <a:t>::set(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</a:t>
            </a:r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dirty="0" smtClean="0"/>
              <a:t>x = a;</a:t>
            </a:r>
          </a:p>
          <a:p>
            <a:pPr>
              <a:buNone/>
            </a:pPr>
            <a:r>
              <a:rPr lang="tr-TR" dirty="0" smtClean="0"/>
              <a:t>y = b;</a:t>
            </a:r>
          </a:p>
          <a:p>
            <a:pPr>
              <a:buNone/>
            </a:pPr>
            <a:r>
              <a:rPr lang="tr-TR" dirty="0" smtClean="0"/>
              <a:t>z = c;</a:t>
            </a:r>
          </a:p>
          <a:p>
            <a:pPr>
              <a:buNone/>
            </a:pPr>
            <a:r>
              <a:rPr lang="tr-TR" dirty="0" smtClean="0"/>
              <a:t>}</a:t>
            </a:r>
          </a:p>
          <a:p>
            <a:pPr>
              <a:buNone/>
            </a:pP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thispc</a:t>
            </a:r>
            <a:r>
              <a:rPr lang="tr-TR" dirty="0" smtClean="0"/>
              <a:t>::</a:t>
            </a:r>
            <a:r>
              <a:rPr lang="tr-TR" dirty="0" err="1" smtClean="0"/>
              <a:t>print</a:t>
            </a:r>
            <a:r>
              <a:rPr lang="tr-TR" dirty="0" smtClean="0"/>
              <a:t>() </a:t>
            </a:r>
            <a:r>
              <a:rPr lang="tr-TR" dirty="0" err="1" smtClean="0"/>
              <a:t>const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dirty="0" err="1" smtClean="0"/>
              <a:t>cout</a:t>
            </a:r>
            <a:r>
              <a:rPr lang="tr-TR" dirty="0" smtClean="0"/>
              <a:t> &lt;&lt; "x = " &lt;&lt; x</a:t>
            </a:r>
          </a:p>
          <a:p>
            <a:pPr>
              <a:buNone/>
            </a:pPr>
            <a:r>
              <a:rPr lang="tr-TR" dirty="0" smtClean="0"/>
              <a:t>&lt;&lt; ", y = " &lt;&lt;</a:t>
            </a:r>
          </a:p>
          <a:p>
            <a:pPr>
              <a:buNone/>
            </a:pPr>
            <a:r>
              <a:rPr lang="tr-TR" dirty="0" smtClean="0"/>
              <a:t>&lt;&lt; ", z = " &lt;&lt; z &lt;&lt; </a:t>
            </a:r>
            <a:r>
              <a:rPr lang="tr-TR" dirty="0" err="1" smtClean="0"/>
              <a:t>endl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}</a:t>
            </a:r>
          </a:p>
          <a:p>
            <a:pPr>
              <a:buNone/>
            </a:pPr>
            <a:r>
              <a:rPr lang="tr-TR" dirty="0" err="1" smtClean="0"/>
              <a:t>thispc</a:t>
            </a:r>
            <a:r>
              <a:rPr lang="tr-TR" dirty="0" smtClean="0"/>
              <a:t> </a:t>
            </a:r>
            <a:r>
              <a:rPr lang="tr-TR" dirty="0" err="1" smtClean="0"/>
              <a:t>thispc</a:t>
            </a:r>
            <a:r>
              <a:rPr lang="tr-TR" dirty="0" smtClean="0"/>
              <a:t>::</a:t>
            </a:r>
            <a:r>
              <a:rPr lang="tr-TR" dirty="0" err="1" smtClean="0"/>
              <a:t>updateXYZ</a:t>
            </a:r>
            <a:r>
              <a:rPr lang="tr-TR" dirty="0" smtClean="0"/>
              <a:t>()</a:t>
            </a:r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dirty="0" smtClean="0"/>
              <a:t>x = 2 * x;</a:t>
            </a:r>
          </a:p>
          <a:p>
            <a:pPr>
              <a:buNone/>
            </a:pPr>
            <a:r>
              <a:rPr lang="tr-TR" dirty="0" smtClean="0"/>
              <a:t>y = y + 2;</a:t>
            </a:r>
          </a:p>
          <a:p>
            <a:pPr>
              <a:buNone/>
            </a:pPr>
            <a:r>
              <a:rPr lang="tr-TR" dirty="0" smtClean="0"/>
              <a:t>z = z * z;</a:t>
            </a:r>
          </a:p>
          <a:p>
            <a:pPr>
              <a:buNone/>
            </a:pP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0070C0"/>
                </a:solidFill>
              </a:rPr>
              <a:t>*</a:t>
            </a:r>
            <a:r>
              <a:rPr lang="tr-TR" b="1" dirty="0" err="1" smtClean="0">
                <a:solidFill>
                  <a:srgbClr val="0070C0"/>
                </a:solidFill>
              </a:rPr>
              <a:t>this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}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72886" y="506276"/>
            <a:ext cx="10515600" cy="4351338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main</a:t>
            </a:r>
            <a:r>
              <a:rPr lang="tr-TR" sz="2400" dirty="0" smtClean="0"/>
              <a:t>()</a:t>
            </a:r>
          </a:p>
          <a:p>
            <a:pPr>
              <a:buNone/>
            </a:pPr>
            <a:r>
              <a:rPr lang="tr-TR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this</a:t>
            </a:r>
            <a:r>
              <a:rPr lang="tr-TR" sz="2400" dirty="0" err="1" smtClean="0"/>
              <a:t>pc</a:t>
            </a:r>
            <a:r>
              <a:rPr lang="en-US" sz="2400" dirty="0" smtClean="0"/>
              <a:t> object1(3, 5, 7); </a:t>
            </a:r>
          </a:p>
          <a:p>
            <a:pPr>
              <a:buNone/>
            </a:pPr>
            <a:r>
              <a:rPr lang="tr-TR" sz="2400" dirty="0" err="1" smtClean="0"/>
              <a:t>thispc</a:t>
            </a:r>
            <a:r>
              <a:rPr lang="tr-TR" sz="2400" dirty="0" smtClean="0"/>
              <a:t> object2; </a:t>
            </a:r>
          </a:p>
          <a:p>
            <a:pPr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 &lt;&lt; "Object 1: "; </a:t>
            </a:r>
          </a:p>
          <a:p>
            <a:pPr>
              <a:buNone/>
            </a:pPr>
            <a:r>
              <a:rPr lang="tr-TR" sz="2400" dirty="0" smtClean="0"/>
              <a:t>object1.</a:t>
            </a:r>
            <a:r>
              <a:rPr lang="tr-TR" sz="2400" dirty="0" err="1" smtClean="0"/>
              <a:t>print</a:t>
            </a:r>
            <a:r>
              <a:rPr lang="tr-TR" sz="2400" dirty="0" smtClean="0"/>
              <a:t>(); </a:t>
            </a:r>
          </a:p>
          <a:p>
            <a:pPr>
              <a:buNone/>
            </a:pPr>
            <a:r>
              <a:rPr lang="tr-TR" sz="2400" dirty="0" smtClean="0"/>
              <a:t>object2 = object1.</a:t>
            </a:r>
            <a:r>
              <a:rPr lang="tr-TR" sz="2400" dirty="0" err="1" smtClean="0"/>
              <a:t>updateXYZ</a:t>
            </a:r>
            <a:r>
              <a:rPr lang="tr-TR" sz="2400" dirty="0" smtClean="0"/>
              <a:t>(); </a:t>
            </a:r>
          </a:p>
          <a:p>
            <a:pPr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 &lt;&lt; “</a:t>
            </a:r>
            <a:r>
              <a:rPr lang="tr-TR" sz="2400" dirty="0" err="1" smtClean="0"/>
              <a:t>Update</a:t>
            </a:r>
            <a:r>
              <a:rPr lang="tr-TR" sz="2400" dirty="0" smtClean="0"/>
              <a:t> </a:t>
            </a:r>
            <a:r>
              <a:rPr lang="tr-TR" sz="2400" dirty="0" err="1" smtClean="0"/>
              <a:t>sonrasi</a:t>
            </a:r>
            <a:r>
              <a:rPr lang="en-US" sz="2400" dirty="0" smtClean="0"/>
              <a:t>: "; </a:t>
            </a:r>
          </a:p>
          <a:p>
            <a:pPr>
              <a:buNone/>
            </a:pPr>
            <a:r>
              <a:rPr lang="tr-TR" sz="2400" dirty="0" smtClean="0"/>
              <a:t>object1.</a:t>
            </a:r>
            <a:r>
              <a:rPr lang="tr-TR" sz="2400" dirty="0" err="1" smtClean="0"/>
              <a:t>print</a:t>
            </a:r>
            <a:r>
              <a:rPr lang="tr-TR" sz="2400" dirty="0" smtClean="0"/>
              <a:t>(); </a:t>
            </a:r>
          </a:p>
          <a:p>
            <a:pPr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 &lt;&lt; "Object 2: "; </a:t>
            </a:r>
          </a:p>
          <a:p>
            <a:pPr>
              <a:buNone/>
            </a:pPr>
            <a:r>
              <a:rPr lang="tr-TR" sz="2400" dirty="0" smtClean="0"/>
              <a:t>object2.</a:t>
            </a:r>
            <a:r>
              <a:rPr lang="tr-TR" sz="2400" dirty="0" err="1" smtClean="0"/>
              <a:t>print</a:t>
            </a:r>
            <a:r>
              <a:rPr lang="tr-TR" sz="2400" dirty="0" smtClean="0"/>
              <a:t>(); </a:t>
            </a:r>
          </a:p>
          <a:p>
            <a:pPr>
              <a:buNone/>
            </a:pPr>
            <a:r>
              <a:rPr lang="tr-TR" sz="2400" dirty="0" err="1" smtClean="0"/>
              <a:t>return</a:t>
            </a:r>
            <a:r>
              <a:rPr lang="tr-TR" sz="2400" dirty="0" smtClean="0"/>
              <a:t> 0;</a:t>
            </a:r>
          </a:p>
          <a:p>
            <a:pPr>
              <a:buNone/>
            </a:pPr>
            <a:r>
              <a:rPr lang="tr-TR" sz="2400" dirty="0" smtClean="0"/>
              <a:t>}</a:t>
            </a:r>
            <a:endParaRPr lang="tr-T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Vektör </a:t>
            </a:r>
            <a:r>
              <a:rPr lang="tr-TR" dirty="0" err="1" smtClean="0"/>
              <a:t>Type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509" y="1461943"/>
            <a:ext cx="10515600" cy="4351338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pPr>
              <a:buNone/>
            </a:pPr>
            <a:r>
              <a:rPr lang="en-US" dirty="0" smtClean="0">
                <a:latin typeface="AdvP800D"/>
              </a:rPr>
              <a:t>the size of a </a:t>
            </a:r>
            <a:r>
              <a:rPr lang="en-US" dirty="0" smtClean="0">
                <a:latin typeface="AdvTT825c8005"/>
              </a:rPr>
              <a:t>vector </a:t>
            </a:r>
            <a:r>
              <a:rPr lang="en-US" dirty="0" smtClean="0">
                <a:latin typeface="AdvP800D"/>
              </a:rPr>
              <a:t>object can grow and shrink during program execution.</a:t>
            </a:r>
            <a:r>
              <a:rPr lang="tr-TR" dirty="0" smtClean="0">
                <a:latin typeface="AdvP800D"/>
              </a:rPr>
              <a:t> </a:t>
            </a:r>
            <a:r>
              <a:rPr lang="en-US" dirty="0" smtClean="0">
                <a:latin typeface="AdvP800D"/>
              </a:rPr>
              <a:t>Therefore, you do not</a:t>
            </a:r>
            <a:r>
              <a:rPr lang="tr-TR" dirty="0" smtClean="0">
                <a:latin typeface="AdvP800D"/>
              </a:rPr>
              <a:t> </a:t>
            </a:r>
            <a:r>
              <a:rPr lang="en-US" dirty="0" smtClean="0">
                <a:latin typeface="AdvP800D"/>
              </a:rPr>
              <a:t>need to be concerned with the number of data elements.</a:t>
            </a:r>
            <a:r>
              <a:rPr lang="tr-TR" dirty="0" smtClean="0">
                <a:latin typeface="AdvP800D"/>
              </a:rPr>
              <a:t> </a:t>
            </a:r>
            <a:r>
              <a:rPr lang="en-US" dirty="0" smtClean="0">
                <a:latin typeface="AdvP800D"/>
              </a:rPr>
              <a:t>When you declare a </a:t>
            </a:r>
            <a:r>
              <a:rPr lang="en-US" dirty="0" smtClean="0">
                <a:latin typeface="AdvTT825c8005"/>
              </a:rPr>
              <a:t>vector </a:t>
            </a:r>
            <a:r>
              <a:rPr lang="en-US" dirty="0" smtClean="0">
                <a:latin typeface="AdvP800D"/>
              </a:rPr>
              <a:t>object, you must specify the type of the element the</a:t>
            </a:r>
            <a:r>
              <a:rPr lang="tr-TR" dirty="0" smtClean="0">
                <a:latin typeface="AdvP800D"/>
              </a:rPr>
              <a:t> </a:t>
            </a:r>
            <a:r>
              <a:rPr lang="en-US" dirty="0" smtClean="0">
                <a:latin typeface="AdvTT825c8005"/>
              </a:rPr>
              <a:t>vector </a:t>
            </a:r>
            <a:r>
              <a:rPr lang="en-US" dirty="0" smtClean="0">
                <a:latin typeface="AdvP800D"/>
              </a:rPr>
              <a:t>object stores. </a:t>
            </a:r>
            <a:endParaRPr lang="tr-TR" dirty="0" smtClean="0">
              <a:latin typeface="AdvP800D"/>
            </a:endParaRPr>
          </a:p>
          <a:p>
            <a:pPr algn="just">
              <a:buNone/>
            </a:pPr>
            <a:endParaRPr lang="tr-TR" dirty="0" smtClean="0">
              <a:latin typeface="AdvP800D"/>
            </a:endParaRPr>
          </a:p>
          <a:p>
            <a:pPr algn="just">
              <a:buNone/>
            </a:pPr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vector</a:t>
            </a:r>
            <a:r>
              <a:rPr lang="tr-TR" dirty="0" smtClean="0"/>
              <a:t>&gt;</a:t>
            </a:r>
          </a:p>
          <a:p>
            <a:pPr algn="just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="" xmlns:p14="http://schemas.microsoft.com/office/powerpoint/2010/main" val="105525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Vektör Tanımlama</a:t>
            </a:r>
            <a:endParaRPr lang="tr-TR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4" y="1289997"/>
            <a:ext cx="5196703" cy="510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Dikdörtgen"/>
          <p:cNvSpPr/>
          <p:nvPr/>
        </p:nvSpPr>
        <p:spPr>
          <a:xfrm>
            <a:off x="6313714" y="1956304"/>
            <a:ext cx="3261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/>
              <a:t>vector</a:t>
            </a:r>
            <a:r>
              <a:rPr lang="tr-TR" sz="2800" dirty="0" smtClean="0"/>
              <a:t>&lt;</a:t>
            </a:r>
            <a:r>
              <a:rPr lang="tr-TR" sz="2800" dirty="0" err="1" smtClean="0"/>
              <a:t>int</a:t>
            </a:r>
            <a:r>
              <a:rPr lang="tr-TR" sz="2800" dirty="0" smtClean="0"/>
              <a:t>&gt; </a:t>
            </a:r>
            <a:r>
              <a:rPr lang="tr-TR" sz="2800" dirty="0" err="1" smtClean="0"/>
              <a:t>List</a:t>
            </a:r>
            <a:r>
              <a:rPr lang="tr-TR" sz="2800" dirty="0" smtClean="0"/>
              <a:t>; </a:t>
            </a:r>
          </a:p>
          <a:p>
            <a:r>
              <a:rPr lang="tr-TR" sz="2800" dirty="0" err="1" smtClean="0"/>
              <a:t>vector</a:t>
            </a:r>
            <a:r>
              <a:rPr lang="tr-TR" sz="2800" dirty="0" smtClean="0"/>
              <a:t>&lt;</a:t>
            </a:r>
            <a:r>
              <a:rPr lang="tr-TR" sz="2800" dirty="0" err="1" smtClean="0"/>
              <a:t>int</a:t>
            </a:r>
            <a:r>
              <a:rPr lang="tr-TR" sz="2800" dirty="0" smtClean="0"/>
              <a:t>&gt; </a:t>
            </a:r>
            <a:r>
              <a:rPr lang="tr-TR" sz="2800" dirty="0" err="1" smtClean="0"/>
              <a:t>List</a:t>
            </a:r>
            <a:r>
              <a:rPr lang="tr-TR" sz="2800" dirty="0" smtClean="0"/>
              <a:t>(10);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3477" y="660471"/>
            <a:ext cx="4686980" cy="443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2935" y="703487"/>
            <a:ext cx="4282847" cy="457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38199" y="1825625"/>
            <a:ext cx="3786051" cy="2406741"/>
          </a:xfrm>
        </p:spPr>
        <p:txBody>
          <a:bodyPr/>
          <a:lstStyle/>
          <a:p>
            <a:pPr>
              <a:buNone/>
            </a:pPr>
            <a:r>
              <a:rPr lang="tr-TR" dirty="0" err="1" smtClean="0"/>
              <a:t>vector</a:t>
            </a:r>
            <a:r>
              <a:rPr lang="tr-TR" dirty="0" smtClean="0"/>
              <a:t>&lt;</a:t>
            </a:r>
            <a:r>
              <a:rPr lang="tr-TR" dirty="0" err="1" smtClean="0"/>
              <a:t>int</a:t>
            </a:r>
            <a:r>
              <a:rPr lang="tr-TR" dirty="0" smtClean="0"/>
              <a:t>&gt; </a:t>
            </a:r>
            <a:r>
              <a:rPr lang="tr-TR" dirty="0" err="1" smtClean="0"/>
              <a:t>intList</a:t>
            </a:r>
            <a:r>
              <a:rPr lang="tr-TR" dirty="0" smtClean="0"/>
              <a:t>(5);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(</a:t>
            </a:r>
            <a:r>
              <a:rPr lang="tr-TR" dirty="0" err="1" smtClean="0"/>
              <a:t>int</a:t>
            </a:r>
            <a:r>
              <a:rPr lang="tr-TR" dirty="0" smtClean="0"/>
              <a:t> j = 0; j &lt; 5; j++)</a:t>
            </a:r>
          </a:p>
          <a:p>
            <a:pPr>
              <a:buNone/>
            </a:pPr>
            <a:r>
              <a:rPr lang="tr-TR" dirty="0" smtClean="0"/>
              <a:t>    </a:t>
            </a:r>
            <a:r>
              <a:rPr lang="tr-TR" dirty="0" err="1" smtClean="0"/>
              <a:t>intList</a:t>
            </a:r>
            <a:r>
              <a:rPr lang="tr-TR" dirty="0" smtClean="0"/>
              <a:t>[j] = j;</a:t>
            </a:r>
          </a:p>
        </p:txBody>
      </p:sp>
      <p:sp>
        <p:nvSpPr>
          <p:cNvPr id="4" name="3 Dikdörtgen"/>
          <p:cNvSpPr/>
          <p:nvPr/>
        </p:nvSpPr>
        <p:spPr>
          <a:xfrm>
            <a:off x="5878104" y="1550329"/>
            <a:ext cx="5029381" cy="357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tr-TR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tr-T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tr-TR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tr-T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lang="tr-T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tr-TR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tr-T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tr-T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tr-TR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tr-T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(34);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tr-TR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tr-T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tr-T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tr-TR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tr-T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(55);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tr-TR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tr-TR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tr-T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{34, 55}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lang="tr-TR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03513" y="3236415"/>
            <a:ext cx="9494520" cy="1100454"/>
          </a:xfrm>
        </p:spPr>
        <p:txBody>
          <a:bodyPr/>
          <a:lstStyle/>
          <a:p>
            <a:r>
              <a:rPr lang="tr-TR" dirty="0" err="1" smtClean="0"/>
              <a:t>intList</a:t>
            </a:r>
            <a:r>
              <a:rPr lang="tr-TR" dirty="0" smtClean="0"/>
              <a:t>.</a:t>
            </a:r>
            <a:r>
              <a:rPr lang="tr-TR" dirty="0" err="1" smtClean="0"/>
              <a:t>resize</a:t>
            </a:r>
            <a:r>
              <a:rPr lang="tr-TR" dirty="0" smtClean="0"/>
              <a:t>(10);</a:t>
            </a:r>
          </a:p>
          <a:p>
            <a:r>
              <a:rPr lang="tr-TR" dirty="0" err="1" smtClean="0"/>
              <a:t>intList</a:t>
            </a:r>
            <a:r>
              <a:rPr lang="tr-TR" dirty="0" smtClean="0"/>
              <a:t>.</a:t>
            </a:r>
            <a:r>
              <a:rPr lang="tr-TR" dirty="0" err="1" smtClean="0"/>
              <a:t>resize</a:t>
            </a:r>
            <a:r>
              <a:rPr lang="tr-TR" dirty="0" smtClean="0"/>
              <a:t>(</a:t>
            </a:r>
            <a:r>
              <a:rPr lang="tr-TR" dirty="0" err="1" smtClean="0"/>
              <a:t>intList</a:t>
            </a:r>
            <a:r>
              <a:rPr lang="tr-TR" dirty="0" smtClean="0"/>
              <a:t>.size() + 10);</a:t>
            </a:r>
          </a:p>
          <a:p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endParaRPr lang="tr-TR" dirty="0"/>
          </a:p>
        </p:txBody>
      </p:sp>
      <p:sp>
        <p:nvSpPr>
          <p:cNvPr id="5" name="4 Dikdörtgen"/>
          <p:cNvSpPr/>
          <p:nvPr/>
        </p:nvSpPr>
        <p:spPr>
          <a:xfrm>
            <a:off x="944880" y="80141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intList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intList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(13); </a:t>
            </a: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intList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(75); </a:t>
            </a: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intList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(28); </a:t>
            </a:r>
          </a:p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intList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(35); 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İçerik Yer Tutucusu"/>
          <p:cNvSpPr>
            <a:spLocks noGrp="1"/>
          </p:cNvSpPr>
          <p:nvPr>
            <p:ph idx="1"/>
          </p:nvPr>
        </p:nvSpPr>
        <p:spPr>
          <a:xfrm>
            <a:off x="759823" y="676094"/>
            <a:ext cx="10515600" cy="4535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classList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classList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Nisha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classList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Tony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classList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Bobby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classList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("Peter");</a:t>
            </a:r>
          </a:p>
          <a:p>
            <a:pPr>
              <a:buNone/>
            </a:pP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unsigned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 i = 0; i &lt; 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classList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.size(); i++)</a:t>
            </a:r>
          </a:p>
          <a:p>
            <a:pPr>
              <a:buNone/>
            </a:pP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classList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[i] &lt;&lt; " ";</a:t>
            </a:r>
          </a:p>
          <a:p>
            <a:pPr>
              <a:buNone/>
            </a:pP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tr-TR" sz="32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tr-TR" sz="32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tr-T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772</Words>
  <Application>Microsoft Office PowerPoint</Application>
  <PresentationFormat>Özel</PresentationFormat>
  <Paragraphs>214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Office Theme</vt:lpstr>
      <vt:lpstr>Pointer this</vt:lpstr>
      <vt:lpstr>Slayt 2</vt:lpstr>
      <vt:lpstr>Slayt 3</vt:lpstr>
      <vt:lpstr>Vektör Type</vt:lpstr>
      <vt:lpstr>Vektör Tanımlama</vt:lpstr>
      <vt:lpstr>Slayt 6</vt:lpstr>
      <vt:lpstr>Slayt 7</vt:lpstr>
      <vt:lpstr>Slayt 8</vt:lpstr>
      <vt:lpstr>Slayt 9</vt:lpstr>
      <vt:lpstr>Sınıf Friend Function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Dilleri-II</dc:title>
  <dc:creator>Mustafa Murat INCEOGLU</dc:creator>
  <cp:lastModifiedBy>EZEL</cp:lastModifiedBy>
  <cp:revision>86</cp:revision>
  <dcterms:created xsi:type="dcterms:W3CDTF">2016-10-06T19:49:15Z</dcterms:created>
  <dcterms:modified xsi:type="dcterms:W3CDTF">2017-11-05T20:45:06Z</dcterms:modified>
</cp:coreProperties>
</file>