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31"/>
  </p:notesMasterIdLst>
  <p:sldIdLst>
    <p:sldId id="282" r:id="rId2"/>
    <p:sldId id="283" r:id="rId3"/>
    <p:sldId id="285" r:id="rId4"/>
    <p:sldId id="284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5A82"/>
    <a:srgbClr val="277DA9"/>
    <a:srgbClr val="30ACEC"/>
    <a:srgbClr val="E69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5487" autoAdjust="0"/>
  </p:normalViewPr>
  <p:slideViewPr>
    <p:cSldViewPr snapToGrid="0">
      <p:cViewPr varScale="1">
        <p:scale>
          <a:sx n="89" d="100"/>
          <a:sy n="89" d="100"/>
        </p:scale>
        <p:origin x="-5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07557-3C20-4C10-89EF-D23DE8DAAE46}" type="datetimeFigureOut">
              <a:rPr lang="tr-TR" smtClean="0"/>
              <a:t>12.5.2014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A4547-5636-4ED7-9BB7-E7777183A1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0790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4858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7412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4610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4610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4610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342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3551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9284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1482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8027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2701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1557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6602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063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259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83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6037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4166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1132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4547-5636-4ED7-9BB7-E7777183A1AB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279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12.5.2014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833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12.5.2014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09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12.5.2014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1757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12.5.2014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784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12.5.2014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1752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12.5.2014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5932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12.5.2014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177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12.5.2014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3215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12.5.2014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58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52401"/>
            <a:ext cx="10018713" cy="955040"/>
          </a:xfrm>
        </p:spPr>
        <p:txBody>
          <a:bodyPr>
            <a:normAutofit/>
          </a:bodyPr>
          <a:lstStyle>
            <a:lvl1pPr>
              <a:defRPr sz="3200">
                <a:latin typeface="Garamond" panose="020204040303010108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1"/>
            <a:ext cx="10018713" cy="4683759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12.5.2014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064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12.5.2014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40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12.5.2014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58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12.5.2014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55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12.5.2014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572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12.5.2014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686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12.5.2014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094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12.5.2014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309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415F29-B626-4B6E-A260-A108FA74F3E7}" type="datetimeFigureOut">
              <a:rPr lang="tr-TR" smtClean="0"/>
              <a:t>12.5.2014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056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499969" cy="4048328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B -Trees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B</a:t>
            </a:r>
            <a:r>
              <a:rPr lang="en-US" sz="1600" dirty="0"/>
              <a:t>* -Trees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B</a:t>
            </a:r>
            <a:r>
              <a:rPr lang="en-US" sz="1600" dirty="0"/>
              <a:t>+ -Trees</a:t>
            </a:r>
          </a:p>
          <a:p>
            <a:pPr marL="0" indent="0">
              <a:buNone/>
            </a:pPr>
            <a:endParaRPr lang="tr-TR" sz="1600" dirty="0"/>
          </a:p>
          <a:p>
            <a:r>
              <a:rPr lang="tr-TR" sz="1600" dirty="0"/>
              <a:t>Bir </a:t>
            </a:r>
            <a:r>
              <a:rPr lang="tr-TR" sz="1600" dirty="0" err="1"/>
              <a:t>multi-way</a:t>
            </a:r>
            <a:r>
              <a:rPr lang="tr-TR" sz="1600" dirty="0"/>
              <a:t> ağaç sıralı bir ağaçtır ve aşağıdaki özelliklere sahiptir. </a:t>
            </a:r>
            <a:endParaRPr lang="tr-TR" sz="1600" dirty="0" smtClean="0"/>
          </a:p>
          <a:p>
            <a:r>
              <a:rPr lang="tr-TR" sz="1600" dirty="0" smtClean="0"/>
              <a:t>Bir </a:t>
            </a:r>
            <a:r>
              <a:rPr lang="tr-TR" sz="1600" dirty="0"/>
              <a:t>m-</a:t>
            </a:r>
            <a:r>
              <a:rPr lang="tr-TR" sz="1600" dirty="0" err="1"/>
              <a:t>way</a:t>
            </a:r>
            <a:r>
              <a:rPr lang="tr-TR" sz="1600" dirty="0"/>
              <a:t> arama ağacındaki her </a:t>
            </a:r>
            <a:r>
              <a:rPr lang="tr-TR" sz="1600" dirty="0" err="1"/>
              <a:t>node</a:t>
            </a:r>
            <a:r>
              <a:rPr lang="tr-TR" sz="1600" dirty="0"/>
              <a:t>, m-1 tane anahtar (</a:t>
            </a:r>
            <a:r>
              <a:rPr lang="tr-TR" sz="1600" dirty="0" err="1"/>
              <a:t>key</a:t>
            </a:r>
            <a:r>
              <a:rPr lang="tr-TR" sz="1600" dirty="0"/>
              <a:t>) ve m tane çocuğa sahiptir. </a:t>
            </a:r>
          </a:p>
          <a:p>
            <a:r>
              <a:rPr lang="tr-TR" sz="1600" dirty="0" smtClean="0"/>
              <a:t>Bir </a:t>
            </a:r>
            <a:r>
              <a:rPr lang="tr-TR" sz="1600" dirty="0" err="1"/>
              <a:t>node’taki</a:t>
            </a:r>
            <a:r>
              <a:rPr lang="tr-TR" sz="1600" dirty="0"/>
              <a:t> anahtar, sol alt ağaçtaki tüm anahtarlardan büyüktür ve sağ alt ağaçtaki tüm anahtarlardan küçüktür.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</p:txBody>
      </p:sp>
      <p:grpSp>
        <p:nvGrpSpPr>
          <p:cNvPr id="24" name="Grup 23"/>
          <p:cNvGrpSpPr/>
          <p:nvPr/>
        </p:nvGrpSpPr>
        <p:grpSpPr>
          <a:xfrm>
            <a:off x="3094641" y="5093966"/>
            <a:ext cx="5668821" cy="1200661"/>
            <a:chOff x="1279111" y="4301016"/>
            <a:chExt cx="9029783" cy="1912517"/>
          </a:xfrm>
        </p:grpSpPr>
        <p:grpSp>
          <p:nvGrpSpPr>
            <p:cNvPr id="11" name="Grup 10"/>
            <p:cNvGrpSpPr/>
            <p:nvPr/>
          </p:nvGrpSpPr>
          <p:grpSpPr>
            <a:xfrm>
              <a:off x="4495805" y="4301016"/>
              <a:ext cx="2786775" cy="605707"/>
              <a:chOff x="3690249" y="4659070"/>
              <a:chExt cx="2786775" cy="605707"/>
            </a:xfrm>
          </p:grpSpPr>
          <p:sp>
            <p:nvSpPr>
              <p:cNvPr id="6" name="Dikdörtgen 5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8" name="Düz Bağlayıcı 7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Düz Bağlayıcı 60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Düz Bağlayıcı 61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Düz Bağlayıcı 62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Düz Bağlayıcı 63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Düz Bağlayıcı 64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66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Düz Bağlayıcı 67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Düz Bağlayıcı 68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Metin kutusu 71"/>
              <p:cNvSpPr txBox="1"/>
              <p:nvPr/>
            </p:nvSpPr>
            <p:spPr>
              <a:xfrm>
                <a:off x="4495805" y="4795748"/>
                <a:ext cx="609600" cy="44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3" name="Metin kutusu 72"/>
              <p:cNvSpPr txBox="1"/>
              <p:nvPr/>
            </p:nvSpPr>
            <p:spPr>
              <a:xfrm>
                <a:off x="5181621" y="4809650"/>
                <a:ext cx="533406" cy="441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4" name="Metin kutusu 73"/>
              <p:cNvSpPr txBox="1"/>
              <p:nvPr/>
            </p:nvSpPr>
            <p:spPr>
              <a:xfrm>
                <a:off x="5813022" y="4823550"/>
                <a:ext cx="533406" cy="441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5" name="Metin kutusu 74"/>
              <p:cNvSpPr txBox="1"/>
              <p:nvPr/>
            </p:nvSpPr>
            <p:spPr>
              <a:xfrm>
                <a:off x="3831770" y="4823550"/>
                <a:ext cx="457187" cy="441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7" name="Grup 76"/>
            <p:cNvGrpSpPr/>
            <p:nvPr/>
          </p:nvGrpSpPr>
          <p:grpSpPr>
            <a:xfrm>
              <a:off x="1279111" y="5541677"/>
              <a:ext cx="2786775" cy="605708"/>
              <a:chOff x="3690249" y="4659070"/>
              <a:chExt cx="2786775" cy="605708"/>
            </a:xfrm>
          </p:grpSpPr>
          <p:sp>
            <p:nvSpPr>
              <p:cNvPr id="78" name="Dikdörtgen 77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79" name="Düz Bağlayıcı 78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Düz Bağlayıcı 79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Düz Bağlayıcı 80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Düz Bağlayıcı 81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Düz Bağlayıcı 82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Düz Bağlayıcı 83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Düz Bağlayıcı 84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Düz Bağlayıcı 85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Düz Bağlayıcı 86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Düz Bağlayıcı 87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Metin kutusu 88"/>
              <p:cNvSpPr txBox="1"/>
              <p:nvPr/>
            </p:nvSpPr>
            <p:spPr>
              <a:xfrm>
                <a:off x="4495805" y="4795748"/>
                <a:ext cx="533406" cy="44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0" name="Metin kutusu 89"/>
              <p:cNvSpPr txBox="1"/>
              <p:nvPr/>
            </p:nvSpPr>
            <p:spPr>
              <a:xfrm>
                <a:off x="5181621" y="4809650"/>
                <a:ext cx="533406" cy="44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1" name="Metin kutusu 90"/>
              <p:cNvSpPr txBox="1"/>
              <p:nvPr/>
            </p:nvSpPr>
            <p:spPr>
              <a:xfrm>
                <a:off x="5813022" y="4823550"/>
                <a:ext cx="533406" cy="44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2" name="Metin kutusu 91"/>
              <p:cNvSpPr txBox="1"/>
              <p:nvPr/>
            </p:nvSpPr>
            <p:spPr>
              <a:xfrm>
                <a:off x="3831770" y="4823550"/>
                <a:ext cx="457187" cy="44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3" name="Grup 92"/>
            <p:cNvGrpSpPr/>
            <p:nvPr/>
          </p:nvGrpSpPr>
          <p:grpSpPr>
            <a:xfrm>
              <a:off x="4299947" y="5563138"/>
              <a:ext cx="2786775" cy="605708"/>
              <a:chOff x="3690249" y="4659070"/>
              <a:chExt cx="2786775" cy="605708"/>
            </a:xfrm>
          </p:grpSpPr>
          <p:sp>
            <p:nvSpPr>
              <p:cNvPr id="94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95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Metin kutusu 110"/>
              <p:cNvSpPr txBox="1"/>
              <p:nvPr/>
            </p:nvSpPr>
            <p:spPr>
              <a:xfrm>
                <a:off x="4495803" y="4795748"/>
                <a:ext cx="598700" cy="44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4" name="Metin kutusu 113"/>
              <p:cNvSpPr txBox="1"/>
              <p:nvPr/>
            </p:nvSpPr>
            <p:spPr>
              <a:xfrm>
                <a:off x="5181621" y="4809650"/>
                <a:ext cx="533406" cy="44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5" name="Metin kutusu 114"/>
              <p:cNvSpPr txBox="1"/>
              <p:nvPr/>
            </p:nvSpPr>
            <p:spPr>
              <a:xfrm>
                <a:off x="5813022" y="4823550"/>
                <a:ext cx="533406" cy="44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8" name="Metin kutusu 117"/>
              <p:cNvSpPr txBox="1"/>
              <p:nvPr/>
            </p:nvSpPr>
            <p:spPr>
              <a:xfrm>
                <a:off x="3831770" y="4823550"/>
                <a:ext cx="457187" cy="44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</p:grpSp>
        <p:grpSp>
          <p:nvGrpSpPr>
            <p:cNvPr id="119" name="Grup 118"/>
            <p:cNvGrpSpPr/>
            <p:nvPr/>
          </p:nvGrpSpPr>
          <p:grpSpPr>
            <a:xfrm>
              <a:off x="7522119" y="5607825"/>
              <a:ext cx="2786775" cy="605708"/>
              <a:chOff x="3690249" y="4659070"/>
              <a:chExt cx="2786775" cy="605708"/>
            </a:xfrm>
          </p:grpSpPr>
          <p:sp>
            <p:nvSpPr>
              <p:cNvPr id="120" name="Dikdörtgen 119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125" name="Düz Bağlayıcı 12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Düz Bağlayıcı 12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Düz Bağlayıcı 12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Düz Bağlayıcı 12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Düz Bağlayıcı 132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Düz Bağlayıcı 133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Düz Bağlayıcı 136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Düz Bağlayıcı 137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Düz Bağlayıcı 138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Düz Bağlayıcı 139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Metin kutusu 140"/>
              <p:cNvSpPr txBox="1"/>
              <p:nvPr/>
            </p:nvSpPr>
            <p:spPr>
              <a:xfrm>
                <a:off x="4495805" y="4795748"/>
                <a:ext cx="653156" cy="44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21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2" name="Metin kutusu 141"/>
              <p:cNvSpPr txBox="1"/>
              <p:nvPr/>
            </p:nvSpPr>
            <p:spPr>
              <a:xfrm>
                <a:off x="5181621" y="4809650"/>
                <a:ext cx="533406" cy="44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3" name="Metin kutusu 142"/>
              <p:cNvSpPr txBox="1"/>
              <p:nvPr/>
            </p:nvSpPr>
            <p:spPr>
              <a:xfrm>
                <a:off x="5813022" y="4823550"/>
                <a:ext cx="533406" cy="44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4" name="Metin kutusu 143"/>
              <p:cNvSpPr txBox="1"/>
              <p:nvPr/>
            </p:nvSpPr>
            <p:spPr>
              <a:xfrm>
                <a:off x="3831769" y="4823550"/>
                <a:ext cx="566040" cy="44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3" name="Düz Bağlayıcı 12"/>
            <p:cNvCxnSpPr>
              <a:endCxn id="78" idx="0"/>
            </p:cNvCxnSpPr>
            <p:nvPr/>
          </p:nvCxnSpPr>
          <p:spPr>
            <a:xfrm flipH="1">
              <a:off x="2672503" y="4823530"/>
              <a:ext cx="1823302" cy="7181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Düz Bağlayıcı 144"/>
            <p:cNvCxnSpPr>
              <a:endCxn id="94" idx="0"/>
            </p:cNvCxnSpPr>
            <p:nvPr/>
          </p:nvCxnSpPr>
          <p:spPr>
            <a:xfrm>
              <a:off x="5234791" y="4823530"/>
              <a:ext cx="458548" cy="7396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Düz Bağlayıcı 145"/>
            <p:cNvCxnSpPr>
              <a:stCxn id="6" idx="2"/>
              <a:endCxn id="120" idx="0"/>
            </p:cNvCxnSpPr>
            <p:nvPr/>
          </p:nvCxnSpPr>
          <p:spPr>
            <a:xfrm>
              <a:off x="5889197" y="4823546"/>
              <a:ext cx="3026314" cy="7842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598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</a:t>
            </a:r>
            <a:r>
              <a:rPr lang="en-US" dirty="0" smtClean="0"/>
              <a:t>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939255" cy="2731185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B-TREES</a:t>
            </a:r>
            <a:endParaRPr lang="tr-TR" sz="1600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Örnek:</a:t>
            </a:r>
            <a:r>
              <a:rPr lang="en-US" sz="1600" dirty="0" smtClean="0"/>
              <a:t>5.Derece </a:t>
            </a:r>
            <a:r>
              <a:rPr lang="en-US" sz="1600" dirty="0" err="1"/>
              <a:t>bir</a:t>
            </a:r>
            <a:r>
              <a:rPr lang="en-US" sz="1600" dirty="0"/>
              <a:t> M-Way </a:t>
            </a:r>
            <a:r>
              <a:rPr lang="en-US" sz="1600" dirty="0" err="1"/>
              <a:t>ağaca</a:t>
            </a:r>
            <a:r>
              <a:rPr lang="en-US" sz="1600" dirty="0"/>
              <a:t> </a:t>
            </a:r>
            <a:r>
              <a:rPr lang="en-US" sz="1600" dirty="0" err="1"/>
              <a:t>anahtar</a:t>
            </a:r>
            <a:r>
              <a:rPr lang="en-US" sz="1600" dirty="0"/>
              <a:t> </a:t>
            </a:r>
            <a:r>
              <a:rPr lang="en-US" sz="1600" dirty="0" err="1"/>
              <a:t>ekleme</a:t>
            </a:r>
            <a:endParaRPr lang="en-US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/>
              <a:t>Ekle</a:t>
            </a:r>
            <a:r>
              <a:rPr lang="en-US" sz="1600" dirty="0"/>
              <a:t>: </a:t>
            </a:r>
            <a:r>
              <a:rPr lang="tr-TR" sz="1600" dirty="0" smtClean="0"/>
              <a:t>18, 25, 7, 13, 20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Ekle 22, 23, 24</a:t>
            </a:r>
            <a:endParaRPr lang="tr-TR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2401155" y="2128073"/>
            <a:ext cx="8580844" cy="865672"/>
            <a:chOff x="2401155" y="2128073"/>
            <a:chExt cx="8580844" cy="865672"/>
          </a:xfrm>
        </p:grpSpPr>
        <p:grpSp>
          <p:nvGrpSpPr>
            <p:cNvPr id="546" name="Grup 92"/>
            <p:cNvGrpSpPr/>
            <p:nvPr/>
          </p:nvGrpSpPr>
          <p:grpSpPr>
            <a:xfrm>
              <a:off x="5444623" y="2128073"/>
              <a:ext cx="1629824" cy="303753"/>
              <a:chOff x="3690249" y="4659070"/>
              <a:chExt cx="2803718" cy="522534"/>
            </a:xfrm>
          </p:grpSpPr>
          <p:sp>
            <p:nvSpPr>
              <p:cNvPr id="719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720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0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31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32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25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33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47" name="Grup 92"/>
            <p:cNvGrpSpPr/>
            <p:nvPr/>
          </p:nvGrpSpPr>
          <p:grpSpPr>
            <a:xfrm>
              <a:off x="2401155" y="2680440"/>
              <a:ext cx="1629824" cy="303753"/>
              <a:chOff x="3690249" y="4659070"/>
              <a:chExt cx="2803718" cy="522534"/>
            </a:xfrm>
          </p:grpSpPr>
          <p:sp>
            <p:nvSpPr>
              <p:cNvPr id="704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705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5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16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17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18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48" name="Grup 92"/>
            <p:cNvGrpSpPr/>
            <p:nvPr/>
          </p:nvGrpSpPr>
          <p:grpSpPr>
            <a:xfrm>
              <a:off x="5856191" y="2678942"/>
              <a:ext cx="1629824" cy="303753"/>
              <a:chOff x="3690249" y="4659070"/>
              <a:chExt cx="2803718" cy="522534"/>
            </a:xfrm>
          </p:grpSpPr>
          <p:sp>
            <p:nvSpPr>
              <p:cNvPr id="689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690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0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01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02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03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13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549" name="Düz Bağlayıcı 144"/>
            <p:cNvCxnSpPr>
              <a:endCxn id="704" idx="0"/>
            </p:cNvCxnSpPr>
            <p:nvPr/>
          </p:nvCxnSpPr>
          <p:spPr>
            <a:xfrm flipH="1">
              <a:off x="3211145" y="2422267"/>
              <a:ext cx="2286824" cy="2581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Düz Bağlayıcı 144"/>
            <p:cNvCxnSpPr>
              <a:stCxn id="719" idx="2"/>
              <a:endCxn id="689" idx="0"/>
            </p:cNvCxnSpPr>
            <p:nvPr/>
          </p:nvCxnSpPr>
          <p:spPr>
            <a:xfrm>
              <a:off x="6254613" y="2431823"/>
              <a:ext cx="411568" cy="247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1" name="Grup 92"/>
            <p:cNvGrpSpPr/>
            <p:nvPr/>
          </p:nvGrpSpPr>
          <p:grpSpPr>
            <a:xfrm>
              <a:off x="4159563" y="2689992"/>
              <a:ext cx="1629824" cy="303753"/>
              <a:chOff x="3690249" y="4659070"/>
              <a:chExt cx="2803718" cy="522534"/>
            </a:xfrm>
          </p:grpSpPr>
          <p:sp>
            <p:nvSpPr>
              <p:cNvPr id="553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54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4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65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7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1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88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552" name="Düz Bağlayıcı 144"/>
            <p:cNvCxnSpPr>
              <a:endCxn id="553" idx="0"/>
            </p:cNvCxnSpPr>
            <p:nvPr/>
          </p:nvCxnSpPr>
          <p:spPr>
            <a:xfrm flipH="1">
              <a:off x="4969553" y="2446317"/>
              <a:ext cx="919082" cy="2436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4" name="Grup 92"/>
            <p:cNvGrpSpPr/>
            <p:nvPr/>
          </p:nvGrpSpPr>
          <p:grpSpPr>
            <a:xfrm>
              <a:off x="7609105" y="2669383"/>
              <a:ext cx="1629824" cy="303753"/>
              <a:chOff x="3690249" y="4659070"/>
              <a:chExt cx="2803718" cy="522534"/>
            </a:xfrm>
          </p:grpSpPr>
          <p:sp>
            <p:nvSpPr>
              <p:cNvPr id="735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736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6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20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47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48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49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18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750" name="Düz Bağlayıcı 144"/>
            <p:cNvCxnSpPr>
              <a:endCxn id="735" idx="0"/>
            </p:cNvCxnSpPr>
            <p:nvPr/>
          </p:nvCxnSpPr>
          <p:spPr>
            <a:xfrm>
              <a:off x="6666181" y="2438410"/>
              <a:ext cx="1752914" cy="2309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5" name="Grup 92"/>
            <p:cNvGrpSpPr/>
            <p:nvPr/>
          </p:nvGrpSpPr>
          <p:grpSpPr>
            <a:xfrm>
              <a:off x="9352175" y="2669383"/>
              <a:ext cx="1629824" cy="303753"/>
              <a:chOff x="3690249" y="4659070"/>
              <a:chExt cx="2803718" cy="522534"/>
            </a:xfrm>
          </p:grpSpPr>
          <p:sp>
            <p:nvSpPr>
              <p:cNvPr id="380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48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8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37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9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60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61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27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62" name="Düz Bağlayıcı 144"/>
            <p:cNvCxnSpPr>
              <a:endCxn id="380" idx="0"/>
            </p:cNvCxnSpPr>
            <p:nvPr/>
          </p:nvCxnSpPr>
          <p:spPr>
            <a:xfrm>
              <a:off x="7054990" y="2422267"/>
              <a:ext cx="3107175" cy="247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665697" y="3897618"/>
            <a:ext cx="10438197" cy="1882053"/>
            <a:chOff x="1665697" y="3897618"/>
            <a:chExt cx="10438197" cy="1882053"/>
          </a:xfrm>
        </p:grpSpPr>
        <p:grpSp>
          <p:nvGrpSpPr>
            <p:cNvPr id="464" name="Grup 92"/>
            <p:cNvGrpSpPr/>
            <p:nvPr/>
          </p:nvGrpSpPr>
          <p:grpSpPr>
            <a:xfrm>
              <a:off x="5246596" y="3897618"/>
              <a:ext cx="1629824" cy="303753"/>
              <a:chOff x="3690249" y="4659070"/>
              <a:chExt cx="2803718" cy="522534"/>
            </a:xfrm>
          </p:grpSpPr>
          <p:sp>
            <p:nvSpPr>
              <p:cNvPr id="570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71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82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83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84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65" name="Grup 92"/>
            <p:cNvGrpSpPr/>
            <p:nvPr/>
          </p:nvGrpSpPr>
          <p:grpSpPr>
            <a:xfrm>
              <a:off x="1665697" y="5475918"/>
              <a:ext cx="1629824" cy="303753"/>
              <a:chOff x="3690249" y="4659070"/>
              <a:chExt cx="2803718" cy="522534"/>
            </a:xfrm>
          </p:grpSpPr>
          <p:sp>
            <p:nvSpPr>
              <p:cNvPr id="535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36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6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67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68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69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66" name="Grup 92"/>
            <p:cNvGrpSpPr/>
            <p:nvPr/>
          </p:nvGrpSpPr>
          <p:grpSpPr>
            <a:xfrm>
              <a:off x="5202532" y="5458445"/>
              <a:ext cx="1629824" cy="303753"/>
              <a:chOff x="3690249" y="4659070"/>
              <a:chExt cx="2803718" cy="522534"/>
            </a:xfrm>
          </p:grpSpPr>
          <p:sp>
            <p:nvSpPr>
              <p:cNvPr id="520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21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1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32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33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34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67" name="Düz Bağlayıcı 144"/>
            <p:cNvCxnSpPr>
              <a:endCxn id="535" idx="0"/>
            </p:cNvCxnSpPr>
            <p:nvPr/>
          </p:nvCxnSpPr>
          <p:spPr>
            <a:xfrm flipH="1">
              <a:off x="2475687" y="5055591"/>
              <a:ext cx="850560" cy="4203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Düz Bağlayıcı 144"/>
            <p:cNvCxnSpPr>
              <a:stCxn id="602" idx="2"/>
              <a:endCxn id="520" idx="0"/>
            </p:cNvCxnSpPr>
            <p:nvPr/>
          </p:nvCxnSpPr>
          <p:spPr>
            <a:xfrm>
              <a:off x="4105422" y="5042372"/>
              <a:ext cx="1907100" cy="4160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9" name="Grup 92"/>
            <p:cNvGrpSpPr/>
            <p:nvPr/>
          </p:nvGrpSpPr>
          <p:grpSpPr>
            <a:xfrm>
              <a:off x="3470589" y="5470782"/>
              <a:ext cx="1629824" cy="303753"/>
              <a:chOff x="3690249" y="4659070"/>
              <a:chExt cx="2803718" cy="522534"/>
            </a:xfrm>
          </p:grpSpPr>
          <p:sp>
            <p:nvSpPr>
              <p:cNvPr id="505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06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6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7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8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9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70" name="Düz Bağlayıcı 144"/>
            <p:cNvCxnSpPr>
              <a:endCxn id="505" idx="0"/>
            </p:cNvCxnSpPr>
            <p:nvPr/>
          </p:nvCxnSpPr>
          <p:spPr>
            <a:xfrm>
              <a:off x="3724408" y="5038405"/>
              <a:ext cx="556171" cy="4323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1" name="Grup 92"/>
            <p:cNvGrpSpPr/>
            <p:nvPr/>
          </p:nvGrpSpPr>
          <p:grpSpPr>
            <a:xfrm>
              <a:off x="6972339" y="5448886"/>
              <a:ext cx="1629824" cy="303753"/>
              <a:chOff x="3690249" y="4659070"/>
              <a:chExt cx="2803718" cy="522534"/>
            </a:xfrm>
          </p:grpSpPr>
          <p:sp>
            <p:nvSpPr>
              <p:cNvPr id="490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91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1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02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03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04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72" name="Düz Bağlayıcı 144"/>
            <p:cNvCxnSpPr>
              <a:endCxn id="490" idx="0"/>
            </p:cNvCxnSpPr>
            <p:nvPr/>
          </p:nvCxnSpPr>
          <p:spPr>
            <a:xfrm>
              <a:off x="7511407" y="5040877"/>
              <a:ext cx="270922" cy="4080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3" name="Grup 92"/>
            <p:cNvGrpSpPr/>
            <p:nvPr/>
          </p:nvGrpSpPr>
          <p:grpSpPr>
            <a:xfrm>
              <a:off x="10474070" y="5447388"/>
              <a:ext cx="1629824" cy="303753"/>
              <a:chOff x="3690249" y="4659070"/>
              <a:chExt cx="2803718" cy="522534"/>
            </a:xfrm>
          </p:grpSpPr>
          <p:sp>
            <p:nvSpPr>
              <p:cNvPr id="475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76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6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37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7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8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9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27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74" name="Düz Bağlayıcı 144"/>
            <p:cNvCxnSpPr>
              <a:stCxn id="586" idx="2"/>
              <a:endCxn id="475" idx="0"/>
            </p:cNvCxnSpPr>
            <p:nvPr/>
          </p:nvCxnSpPr>
          <p:spPr>
            <a:xfrm>
              <a:off x="8259126" y="5025177"/>
              <a:ext cx="3024934" cy="422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5" name="Grup 92"/>
            <p:cNvGrpSpPr/>
            <p:nvPr/>
          </p:nvGrpSpPr>
          <p:grpSpPr>
            <a:xfrm>
              <a:off x="7449136" y="4721427"/>
              <a:ext cx="1629824" cy="303753"/>
              <a:chOff x="3690249" y="4659070"/>
              <a:chExt cx="2803718" cy="522534"/>
            </a:xfrm>
          </p:grpSpPr>
          <p:sp>
            <p:nvSpPr>
              <p:cNvPr id="586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87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7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8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9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0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22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01" name="Grup 92"/>
            <p:cNvGrpSpPr/>
            <p:nvPr/>
          </p:nvGrpSpPr>
          <p:grpSpPr>
            <a:xfrm>
              <a:off x="3295432" y="4738622"/>
              <a:ext cx="1629824" cy="303753"/>
              <a:chOff x="3690249" y="4659070"/>
              <a:chExt cx="2803718" cy="522534"/>
            </a:xfrm>
          </p:grpSpPr>
          <p:sp>
            <p:nvSpPr>
              <p:cNvPr id="602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603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4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5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6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7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618" name="Düz Bağlayıcı 144"/>
            <p:cNvCxnSpPr>
              <a:endCxn id="602" idx="0"/>
            </p:cNvCxnSpPr>
            <p:nvPr/>
          </p:nvCxnSpPr>
          <p:spPr>
            <a:xfrm flipH="1">
              <a:off x="4105422" y="4191812"/>
              <a:ext cx="1202320" cy="5468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Düz Bağlayıcı 144"/>
            <p:cNvCxnSpPr>
              <a:endCxn id="586" idx="0"/>
            </p:cNvCxnSpPr>
            <p:nvPr/>
          </p:nvCxnSpPr>
          <p:spPr>
            <a:xfrm>
              <a:off x="5638937" y="4191812"/>
              <a:ext cx="2620189" cy="5296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0" name="Grup 92"/>
            <p:cNvGrpSpPr/>
            <p:nvPr/>
          </p:nvGrpSpPr>
          <p:grpSpPr>
            <a:xfrm>
              <a:off x="8744979" y="5456953"/>
              <a:ext cx="1629824" cy="303753"/>
              <a:chOff x="3690249" y="4659070"/>
              <a:chExt cx="2803718" cy="522534"/>
            </a:xfrm>
          </p:grpSpPr>
          <p:sp>
            <p:nvSpPr>
              <p:cNvPr id="621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622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2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24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33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34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35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23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636" name="Düz Bağlayıcı 144"/>
            <p:cNvCxnSpPr>
              <a:endCxn id="621" idx="0"/>
            </p:cNvCxnSpPr>
            <p:nvPr/>
          </p:nvCxnSpPr>
          <p:spPr>
            <a:xfrm>
              <a:off x="7889907" y="5023679"/>
              <a:ext cx="1665062" cy="4332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905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</a:t>
            </a:r>
            <a:r>
              <a:rPr lang="en-US" dirty="0" smtClean="0"/>
              <a:t>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939255" cy="5597477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B-TREES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Silme:</a:t>
            </a:r>
            <a:endParaRPr lang="en-US" sz="1600" dirty="0">
              <a:solidFill>
                <a:srgbClr val="C00000"/>
              </a:solidFill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C00000"/>
                </a:solidFill>
              </a:rPr>
              <a:t>Kural</a:t>
            </a:r>
            <a:r>
              <a:rPr lang="en-US" sz="1600" dirty="0">
                <a:solidFill>
                  <a:srgbClr val="C00000"/>
                </a:solidFill>
              </a:rPr>
              <a:t> 1: </a:t>
            </a:r>
            <a:r>
              <a:rPr lang="en-US" sz="1600" dirty="0" err="1"/>
              <a:t>Minumum</a:t>
            </a:r>
            <a:r>
              <a:rPr lang="en-US" sz="1600" dirty="0"/>
              <a:t> </a:t>
            </a:r>
            <a:r>
              <a:rPr lang="en-US" sz="1600" dirty="0" err="1"/>
              <a:t>kapasitenin</a:t>
            </a:r>
            <a:r>
              <a:rPr lang="en-US" sz="1600" dirty="0"/>
              <a:t> </a:t>
            </a:r>
            <a:r>
              <a:rPr lang="en-US" sz="1600" dirty="0" err="1"/>
              <a:t>üzerindeki</a:t>
            </a:r>
            <a:r>
              <a:rPr lang="en-US" sz="1600" dirty="0"/>
              <a:t> </a:t>
            </a:r>
            <a:r>
              <a:rPr lang="en-US" sz="1600" dirty="0" err="1"/>
              <a:t>yapraklardan</a:t>
            </a:r>
            <a:r>
              <a:rPr lang="en-US" sz="1600" dirty="0"/>
              <a:t> </a:t>
            </a:r>
            <a:r>
              <a:rPr lang="en-US" sz="1600" dirty="0" err="1"/>
              <a:t>kayıt</a:t>
            </a:r>
            <a:r>
              <a:rPr lang="en-US" sz="1600" dirty="0"/>
              <a:t> </a:t>
            </a:r>
            <a:r>
              <a:rPr lang="en-US" sz="1600" dirty="0" err="1"/>
              <a:t>rahatlıkla</a:t>
            </a:r>
            <a:r>
              <a:rPr lang="en-US" sz="1600" dirty="0"/>
              <a:t> </a:t>
            </a:r>
            <a:r>
              <a:rPr lang="en-US" sz="1600" dirty="0" err="1"/>
              <a:t>silinebilir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C00000"/>
                </a:solidFill>
              </a:rPr>
              <a:t>Kural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2:</a:t>
            </a:r>
            <a:r>
              <a:rPr lang="en-US" sz="1600" dirty="0"/>
              <a:t> </a:t>
            </a:r>
            <a:r>
              <a:rPr lang="tr-TR" sz="1600" dirty="0"/>
              <a:t>Y</a:t>
            </a:r>
            <a:r>
              <a:rPr lang="en-US" sz="1600" dirty="0" err="1" smtClean="0"/>
              <a:t>aprak</a:t>
            </a:r>
            <a:r>
              <a:rPr lang="en-US" sz="1600" dirty="0" smtClean="0"/>
              <a:t> </a:t>
            </a:r>
            <a:r>
              <a:rPr lang="en-US" sz="1600" dirty="0" err="1" smtClean="0"/>
              <a:t>olmayan</a:t>
            </a:r>
            <a:r>
              <a:rPr lang="tr-TR" sz="1600" smtClean="0"/>
              <a:t> bir</a:t>
            </a:r>
            <a:r>
              <a:rPr lang="en-US" sz="1600" smtClean="0"/>
              <a:t> </a:t>
            </a:r>
            <a:r>
              <a:rPr lang="en-US" sz="1600" dirty="0"/>
              <a:t>node </a:t>
            </a:r>
            <a:r>
              <a:rPr lang="en-US" sz="1600" dirty="0" err="1"/>
              <a:t>üzerinden</a:t>
            </a:r>
            <a:r>
              <a:rPr lang="en-US" sz="1600" dirty="0"/>
              <a:t> </a:t>
            </a:r>
            <a:r>
              <a:rPr lang="en-US" sz="1600" dirty="0" err="1"/>
              <a:t>kayıt</a:t>
            </a:r>
            <a:r>
              <a:rPr lang="en-US" sz="1600" dirty="0"/>
              <a:t> </a:t>
            </a:r>
            <a:r>
              <a:rPr lang="en-US" sz="1600" dirty="0" err="1"/>
              <a:t>silindiğinde</a:t>
            </a:r>
            <a:r>
              <a:rPr lang="en-US" sz="1600" dirty="0"/>
              <a:t> </a:t>
            </a:r>
            <a:r>
              <a:rPr lang="en-US" sz="1600" dirty="0" err="1"/>
              <a:t>inorder</a:t>
            </a:r>
            <a:r>
              <a:rPr lang="en-US" sz="1600" dirty="0"/>
              <a:t> </a:t>
            </a:r>
            <a:r>
              <a:rPr lang="en-US" sz="1600" dirty="0" err="1"/>
              <a:t>takipçisi</a:t>
            </a:r>
            <a:r>
              <a:rPr lang="en-US" sz="1600" dirty="0"/>
              <a:t> </a:t>
            </a:r>
            <a:r>
              <a:rPr lang="en-US" sz="1600" dirty="0" err="1"/>
              <a:t>yerine</a:t>
            </a:r>
            <a:r>
              <a:rPr lang="en-US" sz="1600" dirty="0"/>
              <a:t> </a:t>
            </a:r>
            <a:r>
              <a:rPr lang="en-US" sz="1600" dirty="0" err="1"/>
              <a:t>yazılır</a:t>
            </a:r>
            <a:r>
              <a:rPr lang="en-US" sz="1600" dirty="0"/>
              <a:t>. (Not: </a:t>
            </a:r>
            <a:r>
              <a:rPr lang="en-US" sz="1600" dirty="0" err="1"/>
              <a:t>Eklerken</a:t>
            </a:r>
            <a:r>
              <a:rPr lang="en-US" sz="1600" dirty="0"/>
              <a:t> </a:t>
            </a:r>
            <a:r>
              <a:rPr lang="en-US" sz="1600" dirty="0" err="1"/>
              <a:t>soldaki</a:t>
            </a:r>
            <a:r>
              <a:rPr lang="en-US" sz="1600" dirty="0"/>
              <a:t> en </a:t>
            </a:r>
            <a:r>
              <a:rPr lang="en-US" sz="1600" dirty="0" err="1"/>
              <a:t>büyük</a:t>
            </a:r>
            <a:r>
              <a:rPr lang="en-US" sz="1600" dirty="0"/>
              <a:t> </a:t>
            </a:r>
            <a:r>
              <a:rPr lang="en-US" sz="1600" dirty="0" err="1"/>
              <a:t>düğüm</a:t>
            </a:r>
            <a:r>
              <a:rPr lang="en-US" sz="1600" dirty="0"/>
              <a:t>, </a:t>
            </a:r>
            <a:r>
              <a:rPr lang="en-US" sz="1600" dirty="0" err="1"/>
              <a:t>silerken</a:t>
            </a:r>
            <a:r>
              <a:rPr lang="en-US" sz="1600" dirty="0"/>
              <a:t> </a:t>
            </a:r>
            <a:r>
              <a:rPr lang="en-US" sz="1600" dirty="0" err="1"/>
              <a:t>sağdaki</a:t>
            </a:r>
            <a:r>
              <a:rPr lang="en-US" sz="1600" dirty="0"/>
              <a:t> en </a:t>
            </a:r>
            <a:r>
              <a:rPr lang="en-US" sz="1600" dirty="0" err="1"/>
              <a:t>küçük</a:t>
            </a:r>
            <a:r>
              <a:rPr lang="en-US" sz="1600" dirty="0"/>
              <a:t> </a:t>
            </a:r>
            <a:r>
              <a:rPr lang="en-US" sz="1600" dirty="0" err="1"/>
              <a:t>düğüm</a:t>
            </a:r>
            <a:r>
              <a:rPr lang="en-US" sz="1600" dirty="0"/>
              <a:t> </a:t>
            </a:r>
            <a:r>
              <a:rPr lang="en-US" sz="1600" dirty="0" err="1"/>
              <a:t>alınıyor</a:t>
            </a:r>
            <a:r>
              <a:rPr lang="en-US" sz="1600" dirty="0" smtClean="0"/>
              <a:t>)</a:t>
            </a:r>
            <a:r>
              <a:rPr lang="tr-TR" sz="1600" dirty="0" smtClean="0"/>
              <a:t>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C00000"/>
                </a:solidFill>
              </a:rPr>
              <a:t>Kural 3: </a:t>
            </a:r>
            <a:r>
              <a:rPr lang="tr-TR" sz="1600" dirty="0"/>
              <a:t>Bir </a:t>
            </a:r>
            <a:r>
              <a:rPr lang="tr-TR" sz="1600" dirty="0" err="1"/>
              <a:t>node’daki</a:t>
            </a:r>
            <a:r>
              <a:rPr lang="tr-TR" sz="1600" dirty="0"/>
              <a:t> kayıt sayısı minimum </a:t>
            </a:r>
            <a:r>
              <a:rPr lang="tr-TR" sz="1600" dirty="0" err="1"/>
              <a:t>kapasite’den</a:t>
            </a:r>
            <a:r>
              <a:rPr lang="tr-TR" sz="1600" dirty="0"/>
              <a:t> aşağı düşerse ve kardeş </a:t>
            </a:r>
            <a:r>
              <a:rPr lang="tr-TR" sz="1600" dirty="0" err="1"/>
              <a:t>node’u</a:t>
            </a:r>
            <a:r>
              <a:rPr lang="tr-TR" sz="1600" dirty="0"/>
              <a:t> fazla kayda sahipse, </a:t>
            </a:r>
            <a:r>
              <a:rPr lang="tr-TR" sz="1600" dirty="0" err="1"/>
              <a:t>parent</a:t>
            </a:r>
            <a:r>
              <a:rPr lang="tr-TR" sz="1600" dirty="0"/>
              <a:t> ve kardeş </a:t>
            </a:r>
            <a:r>
              <a:rPr lang="tr-TR" sz="1600" dirty="0" err="1"/>
              <a:t>node</a:t>
            </a:r>
            <a:r>
              <a:rPr lang="tr-TR" sz="1600" dirty="0"/>
              <a:t> ile yeniden düzenleme yapılır. Bir anlamda sola döndürme yapılır</a:t>
            </a:r>
            <a:r>
              <a:rPr lang="tr-TR" sz="1600" dirty="0" smtClean="0"/>
              <a:t>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32 silindi</a:t>
            </a:r>
            <a:endParaRPr lang="tr-TR" sz="16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1077722" y="4620549"/>
            <a:ext cx="3499427" cy="922145"/>
            <a:chOff x="1814126" y="4550937"/>
            <a:chExt cx="3499427" cy="922145"/>
          </a:xfrm>
        </p:grpSpPr>
        <p:grpSp>
          <p:nvGrpSpPr>
            <p:cNvPr id="4" name="Grup 92"/>
            <p:cNvGrpSpPr/>
            <p:nvPr/>
          </p:nvGrpSpPr>
          <p:grpSpPr>
            <a:xfrm>
              <a:off x="3487706" y="4550937"/>
              <a:ext cx="1629824" cy="303753"/>
              <a:chOff x="3690249" y="4659070"/>
              <a:chExt cx="2803718" cy="522534"/>
            </a:xfrm>
          </p:grpSpPr>
          <p:sp>
            <p:nvSpPr>
              <p:cNvPr id="5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6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0" name="Grup 92"/>
            <p:cNvGrpSpPr/>
            <p:nvPr/>
          </p:nvGrpSpPr>
          <p:grpSpPr>
            <a:xfrm>
              <a:off x="1814126" y="5169329"/>
              <a:ext cx="1629824" cy="303753"/>
              <a:chOff x="3690249" y="4659070"/>
              <a:chExt cx="2803718" cy="522534"/>
            </a:xfrm>
          </p:grpSpPr>
          <p:sp>
            <p:nvSpPr>
              <p:cNvPr id="21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2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53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32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6" name="Grup 92"/>
            <p:cNvGrpSpPr/>
            <p:nvPr/>
          </p:nvGrpSpPr>
          <p:grpSpPr>
            <a:xfrm>
              <a:off x="3683729" y="5158856"/>
              <a:ext cx="1629824" cy="303753"/>
              <a:chOff x="3690249" y="4659070"/>
              <a:chExt cx="2803718" cy="522534"/>
            </a:xfrm>
          </p:grpSpPr>
          <p:sp>
            <p:nvSpPr>
              <p:cNvPr id="37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8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90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0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95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52" name="Düz Bağlayıcı 144"/>
            <p:cNvCxnSpPr>
              <a:endCxn id="21" idx="0"/>
            </p:cNvCxnSpPr>
            <p:nvPr/>
          </p:nvCxnSpPr>
          <p:spPr>
            <a:xfrm flipH="1">
              <a:off x="2624116" y="4845131"/>
              <a:ext cx="890810" cy="3242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Düz Bağlayıcı 144"/>
            <p:cNvCxnSpPr>
              <a:endCxn id="37" idx="0"/>
            </p:cNvCxnSpPr>
            <p:nvPr/>
          </p:nvCxnSpPr>
          <p:spPr>
            <a:xfrm>
              <a:off x="3915068" y="4849907"/>
              <a:ext cx="578651" cy="3089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5057060" y="4618790"/>
            <a:ext cx="3499427" cy="922145"/>
            <a:chOff x="1814126" y="4550937"/>
            <a:chExt cx="3499427" cy="922145"/>
          </a:xfrm>
        </p:grpSpPr>
        <p:grpSp>
          <p:nvGrpSpPr>
            <p:cNvPr id="60" name="Grup 92"/>
            <p:cNvGrpSpPr/>
            <p:nvPr/>
          </p:nvGrpSpPr>
          <p:grpSpPr>
            <a:xfrm>
              <a:off x="3487706" y="4550937"/>
              <a:ext cx="1629824" cy="303753"/>
              <a:chOff x="3690249" y="4659070"/>
              <a:chExt cx="2803718" cy="522534"/>
            </a:xfrm>
          </p:grpSpPr>
          <p:sp>
            <p:nvSpPr>
              <p:cNvPr id="95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96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7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8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9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1" name="Grup 92"/>
            <p:cNvGrpSpPr/>
            <p:nvPr/>
          </p:nvGrpSpPr>
          <p:grpSpPr>
            <a:xfrm>
              <a:off x="1814126" y="5169329"/>
              <a:ext cx="1629824" cy="303753"/>
              <a:chOff x="3690249" y="4659070"/>
              <a:chExt cx="2803718" cy="522534"/>
            </a:xfrm>
          </p:grpSpPr>
          <p:sp>
            <p:nvSpPr>
              <p:cNvPr id="80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81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2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3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4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53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2" name="Grup 92"/>
            <p:cNvGrpSpPr/>
            <p:nvPr/>
          </p:nvGrpSpPr>
          <p:grpSpPr>
            <a:xfrm>
              <a:off x="3683729" y="5158856"/>
              <a:ext cx="1629824" cy="303753"/>
              <a:chOff x="3690249" y="4659070"/>
              <a:chExt cx="2803718" cy="522534"/>
            </a:xfrm>
          </p:grpSpPr>
          <p:sp>
            <p:nvSpPr>
              <p:cNvPr id="65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66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7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90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8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95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9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63" name="Düz Bağlayıcı 144"/>
            <p:cNvCxnSpPr>
              <a:endCxn id="80" idx="0"/>
            </p:cNvCxnSpPr>
            <p:nvPr/>
          </p:nvCxnSpPr>
          <p:spPr>
            <a:xfrm flipH="1">
              <a:off x="2624116" y="4845131"/>
              <a:ext cx="890810" cy="3242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Düz Bağlayıcı 144"/>
            <p:cNvCxnSpPr>
              <a:endCxn id="65" idx="0"/>
            </p:cNvCxnSpPr>
            <p:nvPr/>
          </p:nvCxnSpPr>
          <p:spPr>
            <a:xfrm>
              <a:off x="3915068" y="4849907"/>
              <a:ext cx="578651" cy="3089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8454898" y="5617032"/>
            <a:ext cx="3499427" cy="922145"/>
            <a:chOff x="1814126" y="4550937"/>
            <a:chExt cx="3499427" cy="922145"/>
          </a:xfrm>
        </p:grpSpPr>
        <p:grpSp>
          <p:nvGrpSpPr>
            <p:cNvPr id="111" name="Grup 92"/>
            <p:cNvGrpSpPr/>
            <p:nvPr/>
          </p:nvGrpSpPr>
          <p:grpSpPr>
            <a:xfrm>
              <a:off x="3487706" y="4550937"/>
              <a:ext cx="1629824" cy="303753"/>
              <a:chOff x="3690249" y="4659070"/>
              <a:chExt cx="2803718" cy="522534"/>
            </a:xfrm>
          </p:grpSpPr>
          <p:sp>
            <p:nvSpPr>
              <p:cNvPr id="146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147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8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9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0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12" name="Grup 92"/>
            <p:cNvGrpSpPr/>
            <p:nvPr/>
          </p:nvGrpSpPr>
          <p:grpSpPr>
            <a:xfrm>
              <a:off x="1814126" y="5169329"/>
              <a:ext cx="1629824" cy="303753"/>
              <a:chOff x="3690249" y="4659070"/>
              <a:chExt cx="2803718" cy="522534"/>
            </a:xfrm>
          </p:grpSpPr>
          <p:sp>
            <p:nvSpPr>
              <p:cNvPr id="131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132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3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4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5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53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13" name="Grup 92"/>
            <p:cNvGrpSpPr/>
            <p:nvPr/>
          </p:nvGrpSpPr>
          <p:grpSpPr>
            <a:xfrm>
              <a:off x="3683729" y="5158856"/>
              <a:ext cx="1629824" cy="303753"/>
              <a:chOff x="3690249" y="4659070"/>
              <a:chExt cx="2803718" cy="522534"/>
            </a:xfrm>
          </p:grpSpPr>
          <p:sp>
            <p:nvSpPr>
              <p:cNvPr id="116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117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90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8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95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9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0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14" name="Düz Bağlayıcı 144"/>
            <p:cNvCxnSpPr>
              <a:endCxn id="131" idx="0"/>
            </p:cNvCxnSpPr>
            <p:nvPr/>
          </p:nvCxnSpPr>
          <p:spPr>
            <a:xfrm flipH="1">
              <a:off x="2624116" y="4845131"/>
              <a:ext cx="890810" cy="3242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Düz Bağlayıcı 144"/>
            <p:cNvCxnSpPr>
              <a:endCxn id="116" idx="0"/>
            </p:cNvCxnSpPr>
            <p:nvPr/>
          </p:nvCxnSpPr>
          <p:spPr>
            <a:xfrm>
              <a:off x="3915068" y="4849907"/>
              <a:ext cx="578651" cy="3089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766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</a:t>
            </a:r>
            <a:r>
              <a:rPr lang="en-US" dirty="0" smtClean="0"/>
              <a:t>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939255" cy="2326739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B-TREES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Silme:</a:t>
            </a:r>
            <a:endParaRPr lang="en-US" sz="1600" dirty="0">
              <a:solidFill>
                <a:srgbClr val="C00000"/>
              </a:solidFill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C00000"/>
                </a:solidFill>
              </a:rPr>
              <a:t>Kural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4:</a:t>
            </a:r>
            <a:r>
              <a:rPr lang="en-US" sz="1600" dirty="0"/>
              <a:t> </a:t>
            </a:r>
            <a:r>
              <a:rPr lang="en-US" sz="1600" dirty="0" err="1"/>
              <a:t>İki</a:t>
            </a:r>
            <a:r>
              <a:rPr lang="en-US" sz="1600" dirty="0"/>
              <a:t> </a:t>
            </a:r>
            <a:r>
              <a:rPr lang="en-US" sz="1600" dirty="0" err="1"/>
              <a:t>kardeş</a:t>
            </a:r>
            <a:r>
              <a:rPr lang="en-US" sz="1600" dirty="0"/>
              <a:t> node minimum </a:t>
            </a:r>
            <a:r>
              <a:rPr lang="en-US" sz="1600" dirty="0" err="1"/>
              <a:t>kapasitenin</a:t>
            </a:r>
            <a:r>
              <a:rPr lang="en-US" sz="1600" dirty="0"/>
              <a:t> </a:t>
            </a:r>
            <a:r>
              <a:rPr lang="en-US" sz="1600" dirty="0" err="1"/>
              <a:t>altına</a:t>
            </a:r>
            <a:r>
              <a:rPr lang="en-US" sz="1600" dirty="0"/>
              <a:t> </a:t>
            </a:r>
            <a:r>
              <a:rPr lang="en-US" sz="1600" dirty="0" err="1"/>
              <a:t>düşerse</a:t>
            </a:r>
            <a:r>
              <a:rPr lang="en-US" sz="1600" dirty="0"/>
              <a:t> </a:t>
            </a:r>
            <a:r>
              <a:rPr lang="en-US" sz="1600" dirty="0" err="1"/>
              <a:t>ikisi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parent </a:t>
            </a:r>
            <a:r>
              <a:rPr lang="en-US" sz="1600" dirty="0" err="1"/>
              <a:t>node’daki</a:t>
            </a:r>
            <a:r>
              <a:rPr lang="en-US" sz="1600" dirty="0"/>
              <a:t> </a:t>
            </a:r>
            <a:r>
              <a:rPr lang="en-US" sz="1600" dirty="0" err="1"/>
              <a:t>kayıt</a:t>
            </a:r>
            <a:r>
              <a:rPr lang="en-US" sz="1600" dirty="0"/>
              <a:t> </a:t>
            </a:r>
            <a:r>
              <a:rPr lang="en-US" sz="1600" dirty="0" err="1"/>
              <a:t>birleştirilir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90 silindi</a:t>
            </a:r>
            <a:endParaRPr lang="tr-TR" sz="16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945836" y="3210531"/>
            <a:ext cx="3499427" cy="922145"/>
            <a:chOff x="1814126" y="4550937"/>
            <a:chExt cx="3499427" cy="922145"/>
          </a:xfrm>
        </p:grpSpPr>
        <p:grpSp>
          <p:nvGrpSpPr>
            <p:cNvPr id="4" name="Grup 92"/>
            <p:cNvGrpSpPr/>
            <p:nvPr/>
          </p:nvGrpSpPr>
          <p:grpSpPr>
            <a:xfrm>
              <a:off x="3487706" y="4550937"/>
              <a:ext cx="1629824" cy="303753"/>
              <a:chOff x="3690249" y="4659070"/>
              <a:chExt cx="2803718" cy="522534"/>
            </a:xfrm>
          </p:grpSpPr>
          <p:sp>
            <p:nvSpPr>
              <p:cNvPr id="5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6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0" name="Grup 92"/>
            <p:cNvGrpSpPr/>
            <p:nvPr/>
          </p:nvGrpSpPr>
          <p:grpSpPr>
            <a:xfrm>
              <a:off x="1814126" y="5169329"/>
              <a:ext cx="1629824" cy="303753"/>
              <a:chOff x="3690249" y="4659070"/>
              <a:chExt cx="2803718" cy="522534"/>
            </a:xfrm>
          </p:grpSpPr>
          <p:sp>
            <p:nvSpPr>
              <p:cNvPr id="21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2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53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6" name="Grup 92"/>
            <p:cNvGrpSpPr/>
            <p:nvPr/>
          </p:nvGrpSpPr>
          <p:grpSpPr>
            <a:xfrm>
              <a:off x="3683729" y="5158856"/>
              <a:ext cx="1629824" cy="303753"/>
              <a:chOff x="3690249" y="4659070"/>
              <a:chExt cx="2803718" cy="522534"/>
            </a:xfrm>
          </p:grpSpPr>
          <p:sp>
            <p:nvSpPr>
              <p:cNvPr id="37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8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90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0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52" name="Düz Bağlayıcı 144"/>
            <p:cNvCxnSpPr>
              <a:endCxn id="21" idx="0"/>
            </p:cNvCxnSpPr>
            <p:nvPr/>
          </p:nvCxnSpPr>
          <p:spPr>
            <a:xfrm flipH="1">
              <a:off x="2624116" y="4845131"/>
              <a:ext cx="890810" cy="3242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Düz Bağlayıcı 144"/>
            <p:cNvCxnSpPr>
              <a:endCxn id="37" idx="0"/>
            </p:cNvCxnSpPr>
            <p:nvPr/>
          </p:nvCxnSpPr>
          <p:spPr>
            <a:xfrm>
              <a:off x="3915068" y="4849907"/>
              <a:ext cx="578651" cy="3089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4918031" y="3218204"/>
            <a:ext cx="3499427" cy="922145"/>
            <a:chOff x="1814126" y="4550937"/>
            <a:chExt cx="3499427" cy="922145"/>
          </a:xfrm>
        </p:grpSpPr>
        <p:grpSp>
          <p:nvGrpSpPr>
            <p:cNvPr id="162" name="Grup 92"/>
            <p:cNvGrpSpPr/>
            <p:nvPr/>
          </p:nvGrpSpPr>
          <p:grpSpPr>
            <a:xfrm>
              <a:off x="3487706" y="4550937"/>
              <a:ext cx="1629824" cy="303753"/>
              <a:chOff x="3690249" y="4659070"/>
              <a:chExt cx="2803718" cy="522534"/>
            </a:xfrm>
          </p:grpSpPr>
          <p:sp>
            <p:nvSpPr>
              <p:cNvPr id="197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198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9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0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1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63" name="Grup 92"/>
            <p:cNvGrpSpPr/>
            <p:nvPr/>
          </p:nvGrpSpPr>
          <p:grpSpPr>
            <a:xfrm>
              <a:off x="1814126" y="5169329"/>
              <a:ext cx="1629824" cy="303753"/>
              <a:chOff x="3690249" y="4659070"/>
              <a:chExt cx="2803718" cy="522534"/>
            </a:xfrm>
          </p:grpSpPr>
          <p:sp>
            <p:nvSpPr>
              <p:cNvPr id="182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183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4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5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6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53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64" name="Grup 92"/>
            <p:cNvGrpSpPr/>
            <p:nvPr/>
          </p:nvGrpSpPr>
          <p:grpSpPr>
            <a:xfrm>
              <a:off x="3683729" y="5158856"/>
              <a:ext cx="1629824" cy="303753"/>
              <a:chOff x="3690249" y="4659070"/>
              <a:chExt cx="2803718" cy="522534"/>
            </a:xfrm>
          </p:grpSpPr>
          <p:sp>
            <p:nvSpPr>
              <p:cNvPr id="167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168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9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0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1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65" name="Düz Bağlayıcı 144"/>
            <p:cNvCxnSpPr>
              <a:endCxn id="182" idx="0"/>
            </p:cNvCxnSpPr>
            <p:nvPr/>
          </p:nvCxnSpPr>
          <p:spPr>
            <a:xfrm flipH="1">
              <a:off x="2624116" y="4845131"/>
              <a:ext cx="890810" cy="3242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Düz Bağlayıcı 144"/>
            <p:cNvCxnSpPr>
              <a:endCxn id="167" idx="0"/>
            </p:cNvCxnSpPr>
            <p:nvPr/>
          </p:nvCxnSpPr>
          <p:spPr>
            <a:xfrm>
              <a:off x="3915068" y="4849907"/>
              <a:ext cx="578651" cy="3089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up 92"/>
          <p:cNvGrpSpPr/>
          <p:nvPr/>
        </p:nvGrpSpPr>
        <p:grpSpPr>
          <a:xfrm>
            <a:off x="9499961" y="3843318"/>
            <a:ext cx="1629824" cy="303753"/>
            <a:chOff x="3690249" y="4659070"/>
            <a:chExt cx="2803718" cy="522534"/>
          </a:xfrm>
        </p:grpSpPr>
        <p:sp>
          <p:nvSpPr>
            <p:cNvPr id="248" name="Dikdörtgen 93"/>
            <p:cNvSpPr/>
            <p:nvPr/>
          </p:nvSpPr>
          <p:spPr>
            <a:xfrm>
              <a:off x="3690257" y="4659086"/>
              <a:ext cx="2786767" cy="5225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200"/>
            </a:p>
          </p:txBody>
        </p:sp>
        <p:cxnSp>
          <p:nvCxnSpPr>
            <p:cNvPr id="249" name="Düz Bağlayıcı 94"/>
            <p:cNvCxnSpPr/>
            <p:nvPr/>
          </p:nvCxnSpPr>
          <p:spPr>
            <a:xfrm>
              <a:off x="3820885" y="4659086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Düz Bağlayıcı 95"/>
            <p:cNvCxnSpPr/>
            <p:nvPr/>
          </p:nvCxnSpPr>
          <p:spPr>
            <a:xfrm>
              <a:off x="3690249" y="4659082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Düz Bağlayıcı 96"/>
            <p:cNvCxnSpPr/>
            <p:nvPr/>
          </p:nvCxnSpPr>
          <p:spPr>
            <a:xfrm>
              <a:off x="4365177" y="4659078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Düz Bağlayıcı 97"/>
            <p:cNvCxnSpPr/>
            <p:nvPr/>
          </p:nvCxnSpPr>
          <p:spPr>
            <a:xfrm>
              <a:off x="4495805" y="4659074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Düz Bağlayıcı 98"/>
            <p:cNvCxnSpPr/>
            <p:nvPr/>
          </p:nvCxnSpPr>
          <p:spPr>
            <a:xfrm>
              <a:off x="5007438" y="4659078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Düz Bağlayıcı 99"/>
            <p:cNvCxnSpPr/>
            <p:nvPr/>
          </p:nvCxnSpPr>
          <p:spPr>
            <a:xfrm>
              <a:off x="5138066" y="4659074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Düz Bağlayıcı 100"/>
            <p:cNvCxnSpPr/>
            <p:nvPr/>
          </p:nvCxnSpPr>
          <p:spPr>
            <a:xfrm>
              <a:off x="5682366" y="4659074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Düz Bağlayıcı 101"/>
            <p:cNvCxnSpPr/>
            <p:nvPr/>
          </p:nvCxnSpPr>
          <p:spPr>
            <a:xfrm>
              <a:off x="5812994" y="4659070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Düz Bağlayıcı 102"/>
            <p:cNvCxnSpPr/>
            <p:nvPr/>
          </p:nvCxnSpPr>
          <p:spPr>
            <a:xfrm>
              <a:off x="6346396" y="4659090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Düz Bağlayıcı 103"/>
            <p:cNvCxnSpPr/>
            <p:nvPr/>
          </p:nvCxnSpPr>
          <p:spPr>
            <a:xfrm>
              <a:off x="6477024" y="4659086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Metin kutusu 110"/>
            <p:cNvSpPr txBox="1"/>
            <p:nvPr/>
          </p:nvSpPr>
          <p:spPr>
            <a:xfrm>
              <a:off x="4495805" y="4702519"/>
              <a:ext cx="642233" cy="47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 smtClean="0">
                  <a:latin typeface="Consolas" pitchFamily="49" charset="0"/>
                  <a:cs typeface="Consolas" pitchFamily="49" charset="0"/>
                </a:rPr>
                <a:t>85</a:t>
              </a:r>
              <a:endParaRPr lang="tr-TR" sz="1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0" name="Metin kutusu 113"/>
            <p:cNvSpPr txBox="1"/>
            <p:nvPr/>
          </p:nvSpPr>
          <p:spPr>
            <a:xfrm>
              <a:off x="5121124" y="4688650"/>
              <a:ext cx="631369" cy="476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 smtClean="0">
                  <a:latin typeface="Consolas" pitchFamily="49" charset="0"/>
                  <a:cs typeface="Consolas" pitchFamily="49" charset="0"/>
                </a:rPr>
                <a:t>86</a:t>
              </a:r>
              <a:endParaRPr lang="tr-TR" sz="1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1" name="Metin kutusu 114"/>
            <p:cNvSpPr txBox="1"/>
            <p:nvPr/>
          </p:nvSpPr>
          <p:spPr>
            <a:xfrm>
              <a:off x="5813022" y="4702551"/>
              <a:ext cx="680945" cy="476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 smtClean="0">
                  <a:latin typeface="Consolas" pitchFamily="49" charset="0"/>
                  <a:cs typeface="Consolas" pitchFamily="49" charset="0"/>
                </a:rPr>
                <a:t>88</a:t>
              </a:r>
              <a:endParaRPr lang="tr-TR" sz="1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2" name="Metin kutusu 117"/>
            <p:cNvSpPr txBox="1"/>
            <p:nvPr/>
          </p:nvSpPr>
          <p:spPr>
            <a:xfrm>
              <a:off x="3816647" y="4703234"/>
              <a:ext cx="620475" cy="476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 smtClean="0">
                  <a:latin typeface="Consolas" pitchFamily="49" charset="0"/>
                  <a:cs typeface="Consolas" pitchFamily="49" charset="0"/>
                </a:rPr>
                <a:t>53</a:t>
              </a:r>
              <a:endParaRPr lang="tr-TR" sz="1200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998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</a:t>
            </a:r>
            <a:r>
              <a:rPr lang="en-US" dirty="0" smtClean="0"/>
              <a:t>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939255" cy="1922293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B-TREES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Silme:</a:t>
            </a:r>
            <a:endParaRPr lang="en-US" sz="1600" dirty="0">
              <a:solidFill>
                <a:srgbClr val="C00000"/>
              </a:solidFill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Örnek: Kural 1;</a:t>
            </a:r>
            <a:r>
              <a:rPr lang="en-US" sz="1600" dirty="0"/>
              <a:t> Minimum </a:t>
            </a:r>
            <a:r>
              <a:rPr lang="en-US" sz="1600" dirty="0" err="1"/>
              <a:t>kapasitenin</a:t>
            </a:r>
            <a:r>
              <a:rPr lang="en-US" sz="1600" dirty="0"/>
              <a:t> </a:t>
            </a:r>
            <a:r>
              <a:rPr lang="en-US" sz="1600" dirty="0" err="1"/>
              <a:t>üstündeki</a:t>
            </a:r>
            <a:r>
              <a:rPr lang="en-US" sz="1600" dirty="0"/>
              <a:t> </a:t>
            </a:r>
            <a:r>
              <a:rPr lang="en-US" sz="1600" dirty="0" err="1"/>
              <a:t>yapraktan</a:t>
            </a:r>
            <a:r>
              <a:rPr lang="en-US" sz="1600" dirty="0"/>
              <a:t> </a:t>
            </a:r>
            <a:r>
              <a:rPr lang="en-US" sz="1600" dirty="0" err="1"/>
              <a:t>kayıt</a:t>
            </a:r>
            <a:r>
              <a:rPr lang="en-US" sz="1600" dirty="0"/>
              <a:t> </a:t>
            </a:r>
            <a:r>
              <a:rPr lang="en-US" sz="1600" dirty="0" err="1"/>
              <a:t>silinmesi</a:t>
            </a:r>
            <a:endParaRPr lang="tr-TR" sz="1600" dirty="0" smtClean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35 silindi</a:t>
            </a:r>
            <a:endParaRPr lang="tr-TR" sz="1600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1130850" y="2714331"/>
            <a:ext cx="10782936" cy="1733256"/>
            <a:chOff x="729340" y="3769408"/>
            <a:chExt cx="10782936" cy="1733256"/>
          </a:xfrm>
        </p:grpSpPr>
        <p:grpSp>
          <p:nvGrpSpPr>
            <p:cNvPr id="124" name="Grup 10"/>
            <p:cNvGrpSpPr/>
            <p:nvPr/>
          </p:nvGrpSpPr>
          <p:grpSpPr>
            <a:xfrm>
              <a:off x="5254128" y="3769408"/>
              <a:ext cx="1629123" cy="331290"/>
              <a:chOff x="3690249" y="4659070"/>
              <a:chExt cx="2802512" cy="569903"/>
            </a:xfrm>
          </p:grpSpPr>
          <p:sp>
            <p:nvSpPr>
              <p:cNvPr id="328" name="Dikdörtgen 5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29" name="Düz Bağlayıcı 7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Düz Bağlayıcı 60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Düz Bağlayıcı 61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Düz Bağlayıcı 62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Düz Bağlayıcı 63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Düz Bağlayıcı 64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Düz Bağlayıcı 65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Düz Bağlayıcı 66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Düz Bağlayıcı 67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Düz Bağlayıcı 68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9" name="Metin kutusu 71"/>
              <p:cNvSpPr txBox="1"/>
              <p:nvPr/>
            </p:nvSpPr>
            <p:spPr>
              <a:xfrm>
                <a:off x="4465556" y="4726447"/>
                <a:ext cx="63139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0" name="Metin kutusu 72"/>
              <p:cNvSpPr txBox="1"/>
              <p:nvPr/>
            </p:nvSpPr>
            <p:spPr>
              <a:xfrm>
                <a:off x="5121124" y="4732010"/>
                <a:ext cx="69671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1" name="Metin kutusu 73"/>
              <p:cNvSpPr txBox="1"/>
              <p:nvPr/>
            </p:nvSpPr>
            <p:spPr>
              <a:xfrm>
                <a:off x="5813022" y="4752464"/>
                <a:ext cx="679739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2" name="Metin kutusu 74"/>
              <p:cNvSpPr txBox="1"/>
              <p:nvPr/>
            </p:nvSpPr>
            <p:spPr>
              <a:xfrm>
                <a:off x="3771271" y="4688110"/>
                <a:ext cx="681014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5" name="Grup 76"/>
            <p:cNvGrpSpPr/>
            <p:nvPr/>
          </p:nvGrpSpPr>
          <p:grpSpPr>
            <a:xfrm>
              <a:off x="2455573" y="4324074"/>
              <a:ext cx="1619975" cy="304509"/>
              <a:chOff x="3690249" y="4659070"/>
              <a:chExt cx="2786775" cy="523832"/>
            </a:xfrm>
          </p:grpSpPr>
          <p:sp>
            <p:nvSpPr>
              <p:cNvPr id="313" name="Dikdörtgen 77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14" name="Düz Bağlayıcı 78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Düz Bağlayıcı 79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Düz Bağlayıcı 80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Düz Bağlayıcı 81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Düz Bağlayıcı 82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Düz Bağlayıcı 83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Düz Bağlayıcı 84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Düz Bağlayıcı 85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Düz Bağlayıcı 86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Düz Bağlayıcı 87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Metin kutusu 88"/>
              <p:cNvSpPr txBox="1"/>
              <p:nvPr/>
            </p:nvSpPr>
            <p:spPr>
              <a:xfrm>
                <a:off x="4485359" y="4689039"/>
                <a:ext cx="683536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5" name="Metin kutusu 89"/>
              <p:cNvSpPr txBox="1"/>
              <p:nvPr/>
            </p:nvSpPr>
            <p:spPr>
              <a:xfrm>
                <a:off x="5181622" y="4701297"/>
                <a:ext cx="533406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6" name="Metin kutusu 90"/>
              <p:cNvSpPr txBox="1"/>
              <p:nvPr/>
            </p:nvSpPr>
            <p:spPr>
              <a:xfrm>
                <a:off x="5813022" y="4706394"/>
                <a:ext cx="533406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7" name="Metin kutusu 91"/>
              <p:cNvSpPr txBox="1"/>
              <p:nvPr/>
            </p:nvSpPr>
            <p:spPr>
              <a:xfrm>
                <a:off x="3831771" y="4706394"/>
                <a:ext cx="457188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6</a:t>
                </a:r>
              </a:p>
            </p:txBody>
          </p:sp>
        </p:grpSp>
        <p:grpSp>
          <p:nvGrpSpPr>
            <p:cNvPr id="126" name="Grup 92"/>
            <p:cNvGrpSpPr/>
            <p:nvPr/>
          </p:nvGrpSpPr>
          <p:grpSpPr>
            <a:xfrm>
              <a:off x="2466737" y="5149896"/>
              <a:ext cx="1629824" cy="303753"/>
              <a:chOff x="3690249" y="4659070"/>
              <a:chExt cx="2803718" cy="522534"/>
            </a:xfrm>
          </p:grpSpPr>
          <p:sp>
            <p:nvSpPr>
              <p:cNvPr id="298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99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0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1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11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2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27" name="Düz Bağlayıcı 12"/>
            <p:cNvCxnSpPr>
              <a:endCxn id="313" idx="0"/>
            </p:cNvCxnSpPr>
            <p:nvPr/>
          </p:nvCxnSpPr>
          <p:spPr>
            <a:xfrm flipH="1">
              <a:off x="3265563" y="4071343"/>
              <a:ext cx="2026535" cy="2527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Düz Bağlayıcı 144"/>
            <p:cNvCxnSpPr>
              <a:endCxn id="298" idx="0"/>
            </p:cNvCxnSpPr>
            <p:nvPr/>
          </p:nvCxnSpPr>
          <p:spPr>
            <a:xfrm>
              <a:off x="2888346" y="4622844"/>
              <a:ext cx="388381" cy="5270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up 92"/>
            <p:cNvGrpSpPr/>
            <p:nvPr/>
          </p:nvGrpSpPr>
          <p:grpSpPr>
            <a:xfrm>
              <a:off x="4327183" y="5161775"/>
              <a:ext cx="1629824" cy="303753"/>
              <a:chOff x="3690249" y="4659070"/>
              <a:chExt cx="2803718" cy="522534"/>
            </a:xfrm>
          </p:grpSpPr>
          <p:sp>
            <p:nvSpPr>
              <p:cNvPr id="283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84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4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5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6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7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30" name="Düz Bağlayıcı 144"/>
            <p:cNvCxnSpPr>
              <a:stCxn id="313" idx="2"/>
              <a:endCxn id="283" idx="0"/>
            </p:cNvCxnSpPr>
            <p:nvPr/>
          </p:nvCxnSpPr>
          <p:spPr>
            <a:xfrm>
              <a:off x="3265563" y="4627826"/>
              <a:ext cx="1871610" cy="5339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up 92"/>
            <p:cNvGrpSpPr/>
            <p:nvPr/>
          </p:nvGrpSpPr>
          <p:grpSpPr>
            <a:xfrm>
              <a:off x="8292017" y="4320589"/>
              <a:ext cx="1629824" cy="303753"/>
              <a:chOff x="3690249" y="4659070"/>
              <a:chExt cx="2803718" cy="522534"/>
            </a:xfrm>
          </p:grpSpPr>
          <p:sp>
            <p:nvSpPr>
              <p:cNvPr id="268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69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0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1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2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32" name="Düz Bağlayıcı 144"/>
            <p:cNvCxnSpPr>
              <a:endCxn id="268" idx="0"/>
            </p:cNvCxnSpPr>
            <p:nvPr/>
          </p:nvCxnSpPr>
          <p:spPr>
            <a:xfrm>
              <a:off x="6836131" y="4071343"/>
              <a:ext cx="2265876" cy="2492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up 92"/>
            <p:cNvGrpSpPr/>
            <p:nvPr/>
          </p:nvGrpSpPr>
          <p:grpSpPr>
            <a:xfrm>
              <a:off x="729340" y="5140337"/>
              <a:ext cx="1629824" cy="303753"/>
              <a:chOff x="3690249" y="4659070"/>
              <a:chExt cx="2803718" cy="522534"/>
            </a:xfrm>
          </p:grpSpPr>
          <p:sp>
            <p:nvSpPr>
              <p:cNvPr id="238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39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5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6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7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34" name="Düz Bağlayıcı 144"/>
            <p:cNvCxnSpPr>
              <a:endCxn id="238" idx="0"/>
            </p:cNvCxnSpPr>
            <p:nvPr/>
          </p:nvCxnSpPr>
          <p:spPr>
            <a:xfrm flipH="1">
              <a:off x="1539330" y="4635886"/>
              <a:ext cx="956675" cy="5044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 92"/>
            <p:cNvGrpSpPr/>
            <p:nvPr/>
          </p:nvGrpSpPr>
          <p:grpSpPr>
            <a:xfrm>
              <a:off x="6241120" y="5187032"/>
              <a:ext cx="1629824" cy="303753"/>
              <a:chOff x="3690249" y="4659070"/>
              <a:chExt cx="2803718" cy="522534"/>
            </a:xfrm>
          </p:grpSpPr>
          <p:sp>
            <p:nvSpPr>
              <p:cNvPr id="223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24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19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5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6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7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36" name="Düz Bağlayıcı 12"/>
            <p:cNvCxnSpPr>
              <a:endCxn id="223" idx="0"/>
            </p:cNvCxnSpPr>
            <p:nvPr/>
          </p:nvCxnSpPr>
          <p:spPr>
            <a:xfrm flipH="1">
              <a:off x="7051110" y="4614783"/>
              <a:ext cx="1286723" cy="57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up 92"/>
            <p:cNvGrpSpPr/>
            <p:nvPr/>
          </p:nvGrpSpPr>
          <p:grpSpPr>
            <a:xfrm>
              <a:off x="8077560" y="5198911"/>
              <a:ext cx="1629824" cy="303753"/>
              <a:chOff x="3690249" y="4659070"/>
              <a:chExt cx="2803718" cy="522534"/>
            </a:xfrm>
          </p:grpSpPr>
          <p:sp>
            <p:nvSpPr>
              <p:cNvPr id="156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157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0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1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2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21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38" name="Düz Bağlayıcı 12"/>
            <p:cNvCxnSpPr>
              <a:endCxn id="156" idx="0"/>
            </p:cNvCxnSpPr>
            <p:nvPr/>
          </p:nvCxnSpPr>
          <p:spPr>
            <a:xfrm>
              <a:off x="8732503" y="4622844"/>
              <a:ext cx="155047" cy="5760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up 92"/>
            <p:cNvGrpSpPr/>
            <p:nvPr/>
          </p:nvGrpSpPr>
          <p:grpSpPr>
            <a:xfrm>
              <a:off x="9882452" y="5175153"/>
              <a:ext cx="1629824" cy="303753"/>
              <a:chOff x="3690249" y="4659070"/>
              <a:chExt cx="2803718" cy="522534"/>
            </a:xfrm>
          </p:grpSpPr>
          <p:sp>
            <p:nvSpPr>
              <p:cNvPr id="141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142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3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4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35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5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31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40" name="Düz Bağlayıcı 12"/>
            <p:cNvCxnSpPr>
              <a:stCxn id="268" idx="2"/>
              <a:endCxn id="141" idx="0"/>
            </p:cNvCxnSpPr>
            <p:nvPr/>
          </p:nvCxnSpPr>
          <p:spPr>
            <a:xfrm>
              <a:off x="9102007" y="4624339"/>
              <a:ext cx="1590435" cy="5508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oup 342"/>
          <p:cNvGrpSpPr/>
          <p:nvPr/>
        </p:nvGrpSpPr>
        <p:grpSpPr>
          <a:xfrm>
            <a:off x="1198139" y="4492704"/>
            <a:ext cx="10782936" cy="1733256"/>
            <a:chOff x="729340" y="3769408"/>
            <a:chExt cx="10782936" cy="1733256"/>
          </a:xfrm>
        </p:grpSpPr>
        <p:grpSp>
          <p:nvGrpSpPr>
            <p:cNvPr id="344" name="Grup 10"/>
            <p:cNvGrpSpPr/>
            <p:nvPr/>
          </p:nvGrpSpPr>
          <p:grpSpPr>
            <a:xfrm>
              <a:off x="5254128" y="3769408"/>
              <a:ext cx="1629123" cy="331290"/>
              <a:chOff x="3690249" y="4659070"/>
              <a:chExt cx="2802512" cy="569903"/>
            </a:xfrm>
          </p:grpSpPr>
          <p:sp>
            <p:nvSpPr>
              <p:cNvPr id="481" name="Dikdörtgen 5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82" name="Düz Bağlayıcı 7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Düz Bağlayıcı 60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Düz Bağlayıcı 61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Düz Bağlayıcı 62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Düz Bağlayıcı 63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Düz Bağlayıcı 64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Düz Bağlayıcı 65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Düz Bağlayıcı 66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Düz Bağlayıcı 67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Düz Bağlayıcı 68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2" name="Metin kutusu 71"/>
              <p:cNvSpPr txBox="1"/>
              <p:nvPr/>
            </p:nvSpPr>
            <p:spPr>
              <a:xfrm>
                <a:off x="4465556" y="4726447"/>
                <a:ext cx="63139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3" name="Metin kutusu 72"/>
              <p:cNvSpPr txBox="1"/>
              <p:nvPr/>
            </p:nvSpPr>
            <p:spPr>
              <a:xfrm>
                <a:off x="5121124" y="4732010"/>
                <a:ext cx="69671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4" name="Metin kutusu 73"/>
              <p:cNvSpPr txBox="1"/>
              <p:nvPr/>
            </p:nvSpPr>
            <p:spPr>
              <a:xfrm>
                <a:off x="5813022" y="4752464"/>
                <a:ext cx="679739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5" name="Metin kutusu 74"/>
              <p:cNvSpPr txBox="1"/>
              <p:nvPr/>
            </p:nvSpPr>
            <p:spPr>
              <a:xfrm>
                <a:off x="3771271" y="4688110"/>
                <a:ext cx="681014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45" name="Grup 76"/>
            <p:cNvGrpSpPr/>
            <p:nvPr/>
          </p:nvGrpSpPr>
          <p:grpSpPr>
            <a:xfrm>
              <a:off x="2455573" y="4324074"/>
              <a:ext cx="1619975" cy="304509"/>
              <a:chOff x="3690249" y="4659070"/>
              <a:chExt cx="2786775" cy="523832"/>
            </a:xfrm>
          </p:grpSpPr>
          <p:sp>
            <p:nvSpPr>
              <p:cNvPr id="466" name="Dikdörtgen 77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67" name="Düz Bağlayıcı 78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Düz Bağlayıcı 79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Düz Bağlayıcı 80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Düz Bağlayıcı 81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Düz Bağlayıcı 82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Düz Bağlayıcı 83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Düz Bağlayıcı 84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Düz Bağlayıcı 85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Düz Bağlayıcı 86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Düz Bağlayıcı 87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7" name="Metin kutusu 88"/>
              <p:cNvSpPr txBox="1"/>
              <p:nvPr/>
            </p:nvSpPr>
            <p:spPr>
              <a:xfrm>
                <a:off x="4485359" y="4689039"/>
                <a:ext cx="683536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8" name="Metin kutusu 89"/>
              <p:cNvSpPr txBox="1"/>
              <p:nvPr/>
            </p:nvSpPr>
            <p:spPr>
              <a:xfrm>
                <a:off x="5181622" y="4701297"/>
                <a:ext cx="533406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9" name="Metin kutusu 90"/>
              <p:cNvSpPr txBox="1"/>
              <p:nvPr/>
            </p:nvSpPr>
            <p:spPr>
              <a:xfrm>
                <a:off x="5813022" y="4706394"/>
                <a:ext cx="533406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0" name="Metin kutusu 91"/>
              <p:cNvSpPr txBox="1"/>
              <p:nvPr/>
            </p:nvSpPr>
            <p:spPr>
              <a:xfrm>
                <a:off x="3831771" y="4706394"/>
                <a:ext cx="457188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6</a:t>
                </a:r>
              </a:p>
            </p:txBody>
          </p:sp>
        </p:grpSp>
        <p:grpSp>
          <p:nvGrpSpPr>
            <p:cNvPr id="346" name="Grup 92"/>
            <p:cNvGrpSpPr/>
            <p:nvPr/>
          </p:nvGrpSpPr>
          <p:grpSpPr>
            <a:xfrm>
              <a:off x="2466737" y="5149896"/>
              <a:ext cx="1629824" cy="303753"/>
              <a:chOff x="3690249" y="4659070"/>
              <a:chExt cx="2803718" cy="522534"/>
            </a:xfrm>
          </p:grpSpPr>
          <p:sp>
            <p:nvSpPr>
              <p:cNvPr id="451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52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63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64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11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65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47" name="Düz Bağlayıcı 12"/>
            <p:cNvCxnSpPr>
              <a:endCxn id="466" idx="0"/>
            </p:cNvCxnSpPr>
            <p:nvPr/>
          </p:nvCxnSpPr>
          <p:spPr>
            <a:xfrm flipH="1">
              <a:off x="3265563" y="4071343"/>
              <a:ext cx="2026535" cy="2527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Düz Bağlayıcı 144"/>
            <p:cNvCxnSpPr>
              <a:endCxn id="451" idx="0"/>
            </p:cNvCxnSpPr>
            <p:nvPr/>
          </p:nvCxnSpPr>
          <p:spPr>
            <a:xfrm>
              <a:off x="2888346" y="4622844"/>
              <a:ext cx="388381" cy="5270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" name="Grup 92"/>
            <p:cNvGrpSpPr/>
            <p:nvPr/>
          </p:nvGrpSpPr>
          <p:grpSpPr>
            <a:xfrm>
              <a:off x="4327183" y="5161775"/>
              <a:ext cx="1629824" cy="303753"/>
              <a:chOff x="3690249" y="4659070"/>
              <a:chExt cx="2803718" cy="522534"/>
            </a:xfrm>
          </p:grpSpPr>
          <p:sp>
            <p:nvSpPr>
              <p:cNvPr id="436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37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7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48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49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0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50" name="Düz Bağlayıcı 144"/>
            <p:cNvCxnSpPr>
              <a:stCxn id="466" idx="2"/>
              <a:endCxn id="436" idx="0"/>
            </p:cNvCxnSpPr>
            <p:nvPr/>
          </p:nvCxnSpPr>
          <p:spPr>
            <a:xfrm>
              <a:off x="3265563" y="4627826"/>
              <a:ext cx="1871610" cy="5339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1" name="Grup 92"/>
            <p:cNvGrpSpPr/>
            <p:nvPr/>
          </p:nvGrpSpPr>
          <p:grpSpPr>
            <a:xfrm>
              <a:off x="8292017" y="4320589"/>
              <a:ext cx="1629824" cy="303753"/>
              <a:chOff x="3690249" y="4659070"/>
              <a:chExt cx="2803718" cy="522534"/>
            </a:xfrm>
          </p:grpSpPr>
          <p:sp>
            <p:nvSpPr>
              <p:cNvPr id="421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22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2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3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4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5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52" name="Düz Bağlayıcı 144"/>
            <p:cNvCxnSpPr>
              <a:endCxn id="421" idx="0"/>
            </p:cNvCxnSpPr>
            <p:nvPr/>
          </p:nvCxnSpPr>
          <p:spPr>
            <a:xfrm>
              <a:off x="6836131" y="4071343"/>
              <a:ext cx="2265876" cy="2492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3" name="Grup 92"/>
            <p:cNvGrpSpPr/>
            <p:nvPr/>
          </p:nvGrpSpPr>
          <p:grpSpPr>
            <a:xfrm>
              <a:off x="729340" y="5140337"/>
              <a:ext cx="1629824" cy="303753"/>
              <a:chOff x="3690249" y="4659070"/>
              <a:chExt cx="2803718" cy="522534"/>
            </a:xfrm>
          </p:grpSpPr>
          <p:sp>
            <p:nvSpPr>
              <p:cNvPr id="406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07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7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8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9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0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54" name="Düz Bağlayıcı 144"/>
            <p:cNvCxnSpPr>
              <a:endCxn id="406" idx="0"/>
            </p:cNvCxnSpPr>
            <p:nvPr/>
          </p:nvCxnSpPr>
          <p:spPr>
            <a:xfrm flipH="1">
              <a:off x="1539330" y="4635886"/>
              <a:ext cx="956675" cy="5044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5" name="Grup 92"/>
            <p:cNvGrpSpPr/>
            <p:nvPr/>
          </p:nvGrpSpPr>
          <p:grpSpPr>
            <a:xfrm>
              <a:off x="6241120" y="5187032"/>
              <a:ext cx="1629824" cy="303753"/>
              <a:chOff x="3690249" y="4659070"/>
              <a:chExt cx="2803718" cy="522534"/>
            </a:xfrm>
          </p:grpSpPr>
          <p:sp>
            <p:nvSpPr>
              <p:cNvPr id="391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92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19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3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4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5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56" name="Düz Bağlayıcı 12"/>
            <p:cNvCxnSpPr>
              <a:endCxn id="391" idx="0"/>
            </p:cNvCxnSpPr>
            <p:nvPr/>
          </p:nvCxnSpPr>
          <p:spPr>
            <a:xfrm flipH="1">
              <a:off x="7051110" y="4614783"/>
              <a:ext cx="1286723" cy="57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7" name="Grup 92"/>
            <p:cNvGrpSpPr/>
            <p:nvPr/>
          </p:nvGrpSpPr>
          <p:grpSpPr>
            <a:xfrm>
              <a:off x="8077560" y="5198911"/>
              <a:ext cx="1629824" cy="303753"/>
              <a:chOff x="3690249" y="4659070"/>
              <a:chExt cx="2803718" cy="522534"/>
            </a:xfrm>
          </p:grpSpPr>
          <p:sp>
            <p:nvSpPr>
              <p:cNvPr id="376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77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7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8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9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0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21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58" name="Düz Bağlayıcı 12"/>
            <p:cNvCxnSpPr>
              <a:endCxn id="376" idx="0"/>
            </p:cNvCxnSpPr>
            <p:nvPr/>
          </p:nvCxnSpPr>
          <p:spPr>
            <a:xfrm>
              <a:off x="8732503" y="4622844"/>
              <a:ext cx="155047" cy="5760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9" name="Grup 92"/>
            <p:cNvGrpSpPr/>
            <p:nvPr/>
          </p:nvGrpSpPr>
          <p:grpSpPr>
            <a:xfrm>
              <a:off x="9882452" y="5175153"/>
              <a:ext cx="1629824" cy="303753"/>
              <a:chOff x="3690249" y="4659070"/>
              <a:chExt cx="2803718" cy="522534"/>
            </a:xfrm>
          </p:grpSpPr>
          <p:sp>
            <p:nvSpPr>
              <p:cNvPr id="361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62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2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3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4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5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31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60" name="Düz Bağlayıcı 12"/>
            <p:cNvCxnSpPr>
              <a:stCxn id="421" idx="2"/>
              <a:endCxn id="361" idx="0"/>
            </p:cNvCxnSpPr>
            <p:nvPr/>
          </p:nvCxnSpPr>
          <p:spPr>
            <a:xfrm>
              <a:off x="9102007" y="4624339"/>
              <a:ext cx="1590435" cy="5508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258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</a:t>
            </a:r>
            <a:r>
              <a:rPr lang="en-US" dirty="0" smtClean="0"/>
              <a:t>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939255" cy="1922293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B-TREES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Silme:</a:t>
            </a:r>
            <a:endParaRPr lang="en-US" sz="1600" dirty="0">
              <a:solidFill>
                <a:srgbClr val="C00000"/>
              </a:solidFill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Örnek: 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 </a:t>
            </a:r>
            <a:r>
              <a:rPr lang="en-US" sz="1600" dirty="0" err="1" smtClean="0">
                <a:solidFill>
                  <a:srgbClr val="C00000"/>
                </a:solidFill>
              </a:rPr>
              <a:t>Kural</a:t>
            </a:r>
            <a:r>
              <a:rPr lang="tr-TR" sz="1600" dirty="0" smtClean="0"/>
              <a:t>;</a:t>
            </a:r>
            <a:r>
              <a:rPr lang="en-US" sz="1600" dirty="0" smtClean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nonleaf</a:t>
            </a:r>
            <a:r>
              <a:rPr lang="en-US" sz="1600" dirty="0"/>
              <a:t> </a:t>
            </a:r>
            <a:r>
              <a:rPr lang="en-US" sz="1600" dirty="0" err="1"/>
              <a:t>node’da</a:t>
            </a:r>
            <a:r>
              <a:rPr lang="en-US" sz="1600" dirty="0"/>
              <a:t> </a:t>
            </a:r>
            <a:r>
              <a:rPr lang="en-US" sz="1600" dirty="0" err="1"/>
              <a:t>kayıt</a:t>
            </a:r>
            <a:r>
              <a:rPr lang="en-US" sz="1600" dirty="0"/>
              <a:t> </a:t>
            </a:r>
            <a:r>
              <a:rPr lang="en-US" sz="1600" dirty="0" err="1"/>
              <a:t>silinmesi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minimum </a:t>
            </a:r>
            <a:r>
              <a:rPr lang="en-US" sz="1600" dirty="0" err="1"/>
              <a:t>kapasitenin</a:t>
            </a:r>
            <a:r>
              <a:rPr lang="en-US" sz="1600" dirty="0"/>
              <a:t> </a:t>
            </a:r>
            <a:r>
              <a:rPr lang="en-US" sz="1600" dirty="0" err="1"/>
              <a:t>üzerindeki</a:t>
            </a:r>
            <a:r>
              <a:rPr lang="en-US" sz="1600" dirty="0"/>
              <a:t> </a:t>
            </a:r>
            <a:r>
              <a:rPr lang="en-US" sz="1600" dirty="0" err="1"/>
              <a:t>nir</a:t>
            </a:r>
            <a:r>
              <a:rPr lang="en-US" sz="1600" dirty="0"/>
              <a:t> </a:t>
            </a:r>
            <a:r>
              <a:rPr lang="en-US" sz="1600" dirty="0" err="1"/>
              <a:t>node’dan</a:t>
            </a:r>
            <a:r>
              <a:rPr lang="en-US" sz="1600" dirty="0"/>
              <a:t> </a:t>
            </a:r>
            <a:r>
              <a:rPr lang="en-US" sz="1600" dirty="0" err="1"/>
              <a:t>kayıt</a:t>
            </a:r>
            <a:r>
              <a:rPr lang="en-US" sz="1600" dirty="0"/>
              <a:t> </a:t>
            </a:r>
            <a:r>
              <a:rPr lang="en-US" sz="1600" dirty="0" err="1"/>
              <a:t>aktarılması</a:t>
            </a:r>
            <a:r>
              <a:rPr lang="en-US" sz="1600" dirty="0"/>
              <a:t>.</a:t>
            </a:r>
            <a:endParaRPr lang="tr-TR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15 silindi</a:t>
            </a:r>
            <a:endParaRPr lang="tr-TR" sz="1600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1130850" y="2714331"/>
            <a:ext cx="10782936" cy="1733256"/>
            <a:chOff x="729340" y="3769408"/>
            <a:chExt cx="10782936" cy="1733256"/>
          </a:xfrm>
        </p:grpSpPr>
        <p:grpSp>
          <p:nvGrpSpPr>
            <p:cNvPr id="124" name="Grup 10"/>
            <p:cNvGrpSpPr/>
            <p:nvPr/>
          </p:nvGrpSpPr>
          <p:grpSpPr>
            <a:xfrm>
              <a:off x="5254128" y="3769408"/>
              <a:ext cx="1629123" cy="331290"/>
              <a:chOff x="3690249" y="4659070"/>
              <a:chExt cx="2802512" cy="569903"/>
            </a:xfrm>
          </p:grpSpPr>
          <p:sp>
            <p:nvSpPr>
              <p:cNvPr id="328" name="Dikdörtgen 5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29" name="Düz Bağlayıcı 7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Düz Bağlayıcı 60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Düz Bağlayıcı 61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Düz Bağlayıcı 62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Düz Bağlayıcı 63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Düz Bağlayıcı 64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Düz Bağlayıcı 65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Düz Bağlayıcı 66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Düz Bağlayıcı 67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Düz Bağlayıcı 68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9" name="Metin kutusu 71"/>
              <p:cNvSpPr txBox="1"/>
              <p:nvPr/>
            </p:nvSpPr>
            <p:spPr>
              <a:xfrm>
                <a:off x="4465556" y="4726447"/>
                <a:ext cx="63139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0" name="Metin kutusu 72"/>
              <p:cNvSpPr txBox="1"/>
              <p:nvPr/>
            </p:nvSpPr>
            <p:spPr>
              <a:xfrm>
                <a:off x="5121124" y="4732010"/>
                <a:ext cx="69671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1" name="Metin kutusu 73"/>
              <p:cNvSpPr txBox="1"/>
              <p:nvPr/>
            </p:nvSpPr>
            <p:spPr>
              <a:xfrm>
                <a:off x="5813022" y="4752464"/>
                <a:ext cx="679739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2" name="Metin kutusu 74"/>
              <p:cNvSpPr txBox="1"/>
              <p:nvPr/>
            </p:nvSpPr>
            <p:spPr>
              <a:xfrm>
                <a:off x="3771271" y="4688110"/>
                <a:ext cx="681014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15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5" name="Grup 76"/>
            <p:cNvGrpSpPr/>
            <p:nvPr/>
          </p:nvGrpSpPr>
          <p:grpSpPr>
            <a:xfrm>
              <a:off x="2455573" y="4324074"/>
              <a:ext cx="1619975" cy="304509"/>
              <a:chOff x="3690249" y="4659070"/>
              <a:chExt cx="2786775" cy="523832"/>
            </a:xfrm>
          </p:grpSpPr>
          <p:sp>
            <p:nvSpPr>
              <p:cNvPr id="313" name="Dikdörtgen 77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14" name="Düz Bağlayıcı 78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Düz Bağlayıcı 79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Düz Bağlayıcı 80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Düz Bağlayıcı 81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Düz Bağlayıcı 82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Düz Bağlayıcı 83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Düz Bağlayıcı 84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Düz Bağlayıcı 85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Düz Bağlayıcı 86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Düz Bağlayıcı 87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Metin kutusu 88"/>
              <p:cNvSpPr txBox="1"/>
              <p:nvPr/>
            </p:nvSpPr>
            <p:spPr>
              <a:xfrm>
                <a:off x="4485359" y="4689039"/>
                <a:ext cx="683536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5" name="Metin kutusu 89"/>
              <p:cNvSpPr txBox="1"/>
              <p:nvPr/>
            </p:nvSpPr>
            <p:spPr>
              <a:xfrm>
                <a:off x="5181622" y="4701297"/>
                <a:ext cx="533406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6" name="Metin kutusu 90"/>
              <p:cNvSpPr txBox="1"/>
              <p:nvPr/>
            </p:nvSpPr>
            <p:spPr>
              <a:xfrm>
                <a:off x="5813022" y="4706394"/>
                <a:ext cx="533406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7" name="Metin kutusu 91"/>
              <p:cNvSpPr txBox="1"/>
              <p:nvPr/>
            </p:nvSpPr>
            <p:spPr>
              <a:xfrm>
                <a:off x="3831771" y="4706394"/>
                <a:ext cx="457188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6</a:t>
                </a:r>
              </a:p>
            </p:txBody>
          </p:sp>
        </p:grpSp>
        <p:grpSp>
          <p:nvGrpSpPr>
            <p:cNvPr id="126" name="Grup 92"/>
            <p:cNvGrpSpPr/>
            <p:nvPr/>
          </p:nvGrpSpPr>
          <p:grpSpPr>
            <a:xfrm>
              <a:off x="2466737" y="5149896"/>
              <a:ext cx="1629824" cy="303753"/>
              <a:chOff x="3690249" y="4659070"/>
              <a:chExt cx="2803718" cy="522534"/>
            </a:xfrm>
          </p:grpSpPr>
          <p:sp>
            <p:nvSpPr>
              <p:cNvPr id="298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99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0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1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11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2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27" name="Düz Bağlayıcı 12"/>
            <p:cNvCxnSpPr>
              <a:endCxn id="313" idx="0"/>
            </p:cNvCxnSpPr>
            <p:nvPr/>
          </p:nvCxnSpPr>
          <p:spPr>
            <a:xfrm flipH="1">
              <a:off x="3265563" y="4071343"/>
              <a:ext cx="2026535" cy="2527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Düz Bağlayıcı 144"/>
            <p:cNvCxnSpPr>
              <a:endCxn id="298" idx="0"/>
            </p:cNvCxnSpPr>
            <p:nvPr/>
          </p:nvCxnSpPr>
          <p:spPr>
            <a:xfrm>
              <a:off x="2888346" y="4622844"/>
              <a:ext cx="388381" cy="5270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up 92"/>
            <p:cNvGrpSpPr/>
            <p:nvPr/>
          </p:nvGrpSpPr>
          <p:grpSpPr>
            <a:xfrm>
              <a:off x="4327183" y="5161775"/>
              <a:ext cx="1629824" cy="303753"/>
              <a:chOff x="3690249" y="4659070"/>
              <a:chExt cx="2803718" cy="522534"/>
            </a:xfrm>
          </p:grpSpPr>
          <p:sp>
            <p:nvSpPr>
              <p:cNvPr id="283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84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4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5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6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7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30" name="Düz Bağlayıcı 144"/>
            <p:cNvCxnSpPr>
              <a:stCxn id="313" idx="2"/>
              <a:endCxn id="283" idx="0"/>
            </p:cNvCxnSpPr>
            <p:nvPr/>
          </p:nvCxnSpPr>
          <p:spPr>
            <a:xfrm>
              <a:off x="3265563" y="4627826"/>
              <a:ext cx="1871610" cy="5339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up 92"/>
            <p:cNvGrpSpPr/>
            <p:nvPr/>
          </p:nvGrpSpPr>
          <p:grpSpPr>
            <a:xfrm>
              <a:off x="8292017" y="4320589"/>
              <a:ext cx="1629824" cy="303753"/>
              <a:chOff x="3690249" y="4659070"/>
              <a:chExt cx="2803718" cy="522534"/>
            </a:xfrm>
          </p:grpSpPr>
          <p:sp>
            <p:nvSpPr>
              <p:cNvPr id="268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69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0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1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2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32" name="Düz Bağlayıcı 144"/>
            <p:cNvCxnSpPr>
              <a:endCxn id="268" idx="0"/>
            </p:cNvCxnSpPr>
            <p:nvPr/>
          </p:nvCxnSpPr>
          <p:spPr>
            <a:xfrm>
              <a:off x="6836131" y="4071343"/>
              <a:ext cx="2265876" cy="2492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up 92"/>
            <p:cNvGrpSpPr/>
            <p:nvPr/>
          </p:nvGrpSpPr>
          <p:grpSpPr>
            <a:xfrm>
              <a:off x="729340" y="5140337"/>
              <a:ext cx="1629824" cy="303753"/>
              <a:chOff x="3690249" y="4659070"/>
              <a:chExt cx="2803718" cy="522534"/>
            </a:xfrm>
          </p:grpSpPr>
          <p:sp>
            <p:nvSpPr>
              <p:cNvPr id="238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39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5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6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7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34" name="Düz Bağlayıcı 144"/>
            <p:cNvCxnSpPr>
              <a:endCxn id="238" idx="0"/>
            </p:cNvCxnSpPr>
            <p:nvPr/>
          </p:nvCxnSpPr>
          <p:spPr>
            <a:xfrm flipH="1">
              <a:off x="1539330" y="4635886"/>
              <a:ext cx="956675" cy="5044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 92"/>
            <p:cNvGrpSpPr/>
            <p:nvPr/>
          </p:nvGrpSpPr>
          <p:grpSpPr>
            <a:xfrm>
              <a:off x="6241120" y="5187032"/>
              <a:ext cx="1629824" cy="303753"/>
              <a:chOff x="3690249" y="4659070"/>
              <a:chExt cx="2803718" cy="522534"/>
            </a:xfrm>
          </p:grpSpPr>
          <p:sp>
            <p:nvSpPr>
              <p:cNvPr id="223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24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19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5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21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6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7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36" name="Düz Bağlayıcı 12"/>
            <p:cNvCxnSpPr>
              <a:endCxn id="223" idx="0"/>
            </p:cNvCxnSpPr>
            <p:nvPr/>
          </p:nvCxnSpPr>
          <p:spPr>
            <a:xfrm flipH="1">
              <a:off x="7051110" y="4614783"/>
              <a:ext cx="1286723" cy="57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up 92"/>
            <p:cNvGrpSpPr/>
            <p:nvPr/>
          </p:nvGrpSpPr>
          <p:grpSpPr>
            <a:xfrm>
              <a:off x="8077560" y="5198911"/>
              <a:ext cx="1629824" cy="303753"/>
              <a:chOff x="3690249" y="4659070"/>
              <a:chExt cx="2803718" cy="522534"/>
            </a:xfrm>
          </p:grpSpPr>
          <p:sp>
            <p:nvSpPr>
              <p:cNvPr id="156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157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0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1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2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38" name="Düz Bağlayıcı 12"/>
            <p:cNvCxnSpPr>
              <a:endCxn id="156" idx="0"/>
            </p:cNvCxnSpPr>
            <p:nvPr/>
          </p:nvCxnSpPr>
          <p:spPr>
            <a:xfrm>
              <a:off x="8732503" y="4622844"/>
              <a:ext cx="155047" cy="5760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up 92"/>
            <p:cNvGrpSpPr/>
            <p:nvPr/>
          </p:nvGrpSpPr>
          <p:grpSpPr>
            <a:xfrm>
              <a:off x="9882452" y="5175153"/>
              <a:ext cx="1629824" cy="303753"/>
              <a:chOff x="3690249" y="4659070"/>
              <a:chExt cx="2803718" cy="522534"/>
            </a:xfrm>
          </p:grpSpPr>
          <p:sp>
            <p:nvSpPr>
              <p:cNvPr id="141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142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3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4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5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31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40" name="Düz Bağlayıcı 12"/>
            <p:cNvCxnSpPr>
              <a:stCxn id="268" idx="2"/>
              <a:endCxn id="141" idx="0"/>
            </p:cNvCxnSpPr>
            <p:nvPr/>
          </p:nvCxnSpPr>
          <p:spPr>
            <a:xfrm>
              <a:off x="9102007" y="4624339"/>
              <a:ext cx="1590435" cy="5508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6" name="Group 495"/>
          <p:cNvGrpSpPr/>
          <p:nvPr/>
        </p:nvGrpSpPr>
        <p:grpSpPr>
          <a:xfrm>
            <a:off x="1188420" y="4910314"/>
            <a:ext cx="10782936" cy="1733256"/>
            <a:chOff x="729340" y="3769408"/>
            <a:chExt cx="10782936" cy="1733256"/>
          </a:xfrm>
        </p:grpSpPr>
        <p:grpSp>
          <p:nvGrpSpPr>
            <p:cNvPr id="497" name="Grup 10"/>
            <p:cNvGrpSpPr/>
            <p:nvPr/>
          </p:nvGrpSpPr>
          <p:grpSpPr>
            <a:xfrm>
              <a:off x="5254128" y="3769408"/>
              <a:ext cx="1629123" cy="331290"/>
              <a:chOff x="3690249" y="4659070"/>
              <a:chExt cx="2802512" cy="569903"/>
            </a:xfrm>
          </p:grpSpPr>
          <p:sp>
            <p:nvSpPr>
              <p:cNvPr id="634" name="Dikdörtgen 5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635" name="Düz Bağlayıcı 7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Düz Bağlayıcı 60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Düz Bağlayıcı 61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Düz Bağlayıcı 62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Düz Bağlayıcı 63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Düz Bağlayıcı 64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Düz Bağlayıcı 65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Düz Bağlayıcı 66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Düz Bağlayıcı 67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Düz Bağlayıcı 68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5" name="Metin kutusu 71"/>
              <p:cNvSpPr txBox="1"/>
              <p:nvPr/>
            </p:nvSpPr>
            <p:spPr>
              <a:xfrm>
                <a:off x="4465556" y="4726447"/>
                <a:ext cx="63139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46" name="Metin kutusu 72"/>
              <p:cNvSpPr txBox="1"/>
              <p:nvPr/>
            </p:nvSpPr>
            <p:spPr>
              <a:xfrm>
                <a:off x="5121124" y="4732010"/>
                <a:ext cx="69671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47" name="Metin kutusu 73"/>
              <p:cNvSpPr txBox="1"/>
              <p:nvPr/>
            </p:nvSpPr>
            <p:spPr>
              <a:xfrm>
                <a:off x="5813022" y="4752464"/>
                <a:ext cx="679739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48" name="Metin kutusu 74"/>
              <p:cNvSpPr txBox="1"/>
              <p:nvPr/>
            </p:nvSpPr>
            <p:spPr>
              <a:xfrm>
                <a:off x="3771271" y="4688110"/>
                <a:ext cx="681014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98" name="Grup 76"/>
            <p:cNvGrpSpPr/>
            <p:nvPr/>
          </p:nvGrpSpPr>
          <p:grpSpPr>
            <a:xfrm>
              <a:off x="2455573" y="4324074"/>
              <a:ext cx="1619975" cy="304509"/>
              <a:chOff x="3690249" y="4659070"/>
              <a:chExt cx="2786775" cy="523832"/>
            </a:xfrm>
          </p:grpSpPr>
          <p:sp>
            <p:nvSpPr>
              <p:cNvPr id="619" name="Dikdörtgen 77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620" name="Düz Bağlayıcı 78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Düz Bağlayıcı 79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Düz Bağlayıcı 80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Düz Bağlayıcı 81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Düz Bağlayıcı 82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Düz Bağlayıcı 83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Düz Bağlayıcı 84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Düz Bağlayıcı 85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Düz Bağlayıcı 86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Düz Bağlayıcı 87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0" name="Metin kutusu 88"/>
              <p:cNvSpPr txBox="1"/>
              <p:nvPr/>
            </p:nvSpPr>
            <p:spPr>
              <a:xfrm>
                <a:off x="4485359" y="4689039"/>
                <a:ext cx="683536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31" name="Metin kutusu 89"/>
              <p:cNvSpPr txBox="1"/>
              <p:nvPr/>
            </p:nvSpPr>
            <p:spPr>
              <a:xfrm>
                <a:off x="5181622" y="4701297"/>
                <a:ext cx="533406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32" name="Metin kutusu 90"/>
              <p:cNvSpPr txBox="1"/>
              <p:nvPr/>
            </p:nvSpPr>
            <p:spPr>
              <a:xfrm>
                <a:off x="5813022" y="4706394"/>
                <a:ext cx="533406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33" name="Metin kutusu 91"/>
              <p:cNvSpPr txBox="1"/>
              <p:nvPr/>
            </p:nvSpPr>
            <p:spPr>
              <a:xfrm>
                <a:off x="3831771" y="4706394"/>
                <a:ext cx="457188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6</a:t>
                </a:r>
              </a:p>
            </p:txBody>
          </p:sp>
        </p:grpSp>
        <p:grpSp>
          <p:nvGrpSpPr>
            <p:cNvPr id="499" name="Grup 92"/>
            <p:cNvGrpSpPr/>
            <p:nvPr/>
          </p:nvGrpSpPr>
          <p:grpSpPr>
            <a:xfrm>
              <a:off x="2466737" y="5149896"/>
              <a:ext cx="1629824" cy="303753"/>
              <a:chOff x="3690249" y="4659070"/>
              <a:chExt cx="2803718" cy="522534"/>
            </a:xfrm>
          </p:grpSpPr>
          <p:sp>
            <p:nvSpPr>
              <p:cNvPr id="604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605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5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6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7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11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8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500" name="Düz Bağlayıcı 12"/>
            <p:cNvCxnSpPr>
              <a:endCxn id="619" idx="0"/>
            </p:cNvCxnSpPr>
            <p:nvPr/>
          </p:nvCxnSpPr>
          <p:spPr>
            <a:xfrm flipH="1">
              <a:off x="3265563" y="4071343"/>
              <a:ext cx="2026535" cy="2527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Düz Bağlayıcı 144"/>
            <p:cNvCxnSpPr>
              <a:endCxn id="604" idx="0"/>
            </p:cNvCxnSpPr>
            <p:nvPr/>
          </p:nvCxnSpPr>
          <p:spPr>
            <a:xfrm>
              <a:off x="2888346" y="4622844"/>
              <a:ext cx="388381" cy="5270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2" name="Grup 92"/>
            <p:cNvGrpSpPr/>
            <p:nvPr/>
          </p:nvGrpSpPr>
          <p:grpSpPr>
            <a:xfrm>
              <a:off x="4327183" y="5161775"/>
              <a:ext cx="1629824" cy="303753"/>
              <a:chOff x="3690249" y="4659070"/>
              <a:chExt cx="2803718" cy="522534"/>
            </a:xfrm>
          </p:grpSpPr>
          <p:sp>
            <p:nvSpPr>
              <p:cNvPr id="589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90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0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1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2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3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503" name="Düz Bağlayıcı 144"/>
            <p:cNvCxnSpPr>
              <a:stCxn id="619" idx="2"/>
              <a:endCxn id="589" idx="0"/>
            </p:cNvCxnSpPr>
            <p:nvPr/>
          </p:nvCxnSpPr>
          <p:spPr>
            <a:xfrm>
              <a:off x="3265563" y="4627826"/>
              <a:ext cx="1871610" cy="5339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4" name="Grup 92"/>
            <p:cNvGrpSpPr/>
            <p:nvPr/>
          </p:nvGrpSpPr>
          <p:grpSpPr>
            <a:xfrm>
              <a:off x="8292017" y="4320589"/>
              <a:ext cx="1629824" cy="303753"/>
              <a:chOff x="3690249" y="4659070"/>
              <a:chExt cx="2803718" cy="522534"/>
            </a:xfrm>
          </p:grpSpPr>
          <p:sp>
            <p:nvSpPr>
              <p:cNvPr id="574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75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5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86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87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88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505" name="Düz Bağlayıcı 144"/>
            <p:cNvCxnSpPr>
              <a:endCxn id="574" idx="0"/>
            </p:cNvCxnSpPr>
            <p:nvPr/>
          </p:nvCxnSpPr>
          <p:spPr>
            <a:xfrm>
              <a:off x="6836131" y="4071343"/>
              <a:ext cx="2265876" cy="2492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6" name="Grup 92"/>
            <p:cNvGrpSpPr/>
            <p:nvPr/>
          </p:nvGrpSpPr>
          <p:grpSpPr>
            <a:xfrm>
              <a:off x="729340" y="5140337"/>
              <a:ext cx="1629824" cy="303753"/>
              <a:chOff x="3690249" y="4659070"/>
              <a:chExt cx="2803718" cy="522534"/>
            </a:xfrm>
          </p:grpSpPr>
          <p:sp>
            <p:nvSpPr>
              <p:cNvPr id="559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60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0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71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72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73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507" name="Düz Bağlayıcı 144"/>
            <p:cNvCxnSpPr>
              <a:endCxn id="559" idx="0"/>
            </p:cNvCxnSpPr>
            <p:nvPr/>
          </p:nvCxnSpPr>
          <p:spPr>
            <a:xfrm flipH="1">
              <a:off x="1539330" y="4635886"/>
              <a:ext cx="956675" cy="5044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8" name="Grup 92"/>
            <p:cNvGrpSpPr/>
            <p:nvPr/>
          </p:nvGrpSpPr>
          <p:grpSpPr>
            <a:xfrm>
              <a:off x="6241120" y="5187032"/>
              <a:ext cx="1629824" cy="303753"/>
              <a:chOff x="3690249" y="4659070"/>
              <a:chExt cx="2803718" cy="522534"/>
            </a:xfrm>
          </p:grpSpPr>
          <p:sp>
            <p:nvSpPr>
              <p:cNvPr id="544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45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5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21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56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57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58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19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509" name="Düz Bağlayıcı 12"/>
            <p:cNvCxnSpPr>
              <a:endCxn id="544" idx="0"/>
            </p:cNvCxnSpPr>
            <p:nvPr/>
          </p:nvCxnSpPr>
          <p:spPr>
            <a:xfrm flipH="1">
              <a:off x="7051110" y="4614783"/>
              <a:ext cx="1286723" cy="57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0" name="Grup 92"/>
            <p:cNvGrpSpPr/>
            <p:nvPr/>
          </p:nvGrpSpPr>
          <p:grpSpPr>
            <a:xfrm>
              <a:off x="8077560" y="5198911"/>
              <a:ext cx="1629824" cy="303753"/>
              <a:chOff x="3690249" y="4659070"/>
              <a:chExt cx="2803718" cy="522534"/>
            </a:xfrm>
          </p:grpSpPr>
          <p:sp>
            <p:nvSpPr>
              <p:cNvPr id="529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30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0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41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42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43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511" name="Düz Bağlayıcı 12"/>
            <p:cNvCxnSpPr>
              <a:endCxn id="529" idx="0"/>
            </p:cNvCxnSpPr>
            <p:nvPr/>
          </p:nvCxnSpPr>
          <p:spPr>
            <a:xfrm>
              <a:off x="8732503" y="4622844"/>
              <a:ext cx="155047" cy="5760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" name="Grup 92"/>
            <p:cNvGrpSpPr/>
            <p:nvPr/>
          </p:nvGrpSpPr>
          <p:grpSpPr>
            <a:xfrm>
              <a:off x="9882452" y="5175153"/>
              <a:ext cx="1629824" cy="303753"/>
              <a:chOff x="3690249" y="4659070"/>
              <a:chExt cx="2803718" cy="522534"/>
            </a:xfrm>
          </p:grpSpPr>
          <p:sp>
            <p:nvSpPr>
              <p:cNvPr id="514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15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5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26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27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28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31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513" name="Düz Bağlayıcı 12"/>
            <p:cNvCxnSpPr>
              <a:stCxn id="574" idx="2"/>
              <a:endCxn id="514" idx="0"/>
            </p:cNvCxnSpPr>
            <p:nvPr/>
          </p:nvCxnSpPr>
          <p:spPr>
            <a:xfrm>
              <a:off x="9102007" y="4624339"/>
              <a:ext cx="1590435" cy="5508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</a:t>
            </a:r>
            <a:r>
              <a:rPr lang="en-US" dirty="0" smtClean="0"/>
              <a:t>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939255" cy="1922293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B-TREES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Silme:</a:t>
            </a:r>
            <a:endParaRPr lang="en-US" sz="1600" dirty="0">
              <a:solidFill>
                <a:srgbClr val="C00000"/>
              </a:solidFill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Örnek: </a:t>
            </a:r>
            <a:r>
              <a:rPr lang="en-US" sz="1600" dirty="0" smtClean="0">
                <a:solidFill>
                  <a:srgbClr val="C00000"/>
                </a:solidFill>
              </a:rPr>
              <a:t>3.Kural</a:t>
            </a:r>
            <a:r>
              <a:rPr lang="tr-TR" sz="1600" dirty="0" smtClean="0"/>
              <a:t>;</a:t>
            </a:r>
            <a:r>
              <a:rPr lang="en-US" sz="1600" dirty="0" smtClean="0"/>
              <a:t> </a:t>
            </a:r>
            <a:r>
              <a:rPr lang="en-US" sz="1600" dirty="0" err="1"/>
              <a:t>Bir</a:t>
            </a:r>
            <a:r>
              <a:rPr lang="en-US" sz="1600" dirty="0"/>
              <a:t> leaf </a:t>
            </a:r>
            <a:r>
              <a:rPr lang="en-US" sz="1600" dirty="0" err="1"/>
              <a:t>node’da</a:t>
            </a:r>
            <a:r>
              <a:rPr lang="en-US" sz="1600" dirty="0"/>
              <a:t> </a:t>
            </a:r>
            <a:r>
              <a:rPr lang="en-US" sz="1600" dirty="0" err="1"/>
              <a:t>kayıt</a:t>
            </a:r>
            <a:r>
              <a:rPr lang="en-US" sz="1600" dirty="0"/>
              <a:t> </a:t>
            </a:r>
            <a:r>
              <a:rPr lang="en-US" sz="1600" dirty="0" err="1"/>
              <a:t>silinmesi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minimum </a:t>
            </a:r>
            <a:r>
              <a:rPr lang="en-US" sz="1600" dirty="0" err="1"/>
              <a:t>kapasitenin</a:t>
            </a:r>
            <a:r>
              <a:rPr lang="en-US" sz="1600" dirty="0"/>
              <a:t> </a:t>
            </a:r>
            <a:r>
              <a:rPr lang="en-US" sz="1600" dirty="0" err="1"/>
              <a:t>altına</a:t>
            </a:r>
            <a:r>
              <a:rPr lang="en-US" sz="1600" dirty="0"/>
              <a:t> </a:t>
            </a:r>
            <a:r>
              <a:rPr lang="en-US" sz="1600" dirty="0" err="1"/>
              <a:t>düşülmesi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10, 15, 19 silinmesi (en fazla çocuğa sahip düğümden al </a:t>
            </a:r>
            <a:r>
              <a:rPr lang="tr-TR" sz="1600" dirty="0" smtClean="0"/>
              <a:t>)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Sağa döndürme</a:t>
            </a:r>
            <a:endParaRPr lang="tr-TR" sz="1600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1104473" y="3083608"/>
            <a:ext cx="10782936" cy="1733256"/>
            <a:chOff x="729340" y="3769408"/>
            <a:chExt cx="10782936" cy="1733256"/>
          </a:xfrm>
        </p:grpSpPr>
        <p:grpSp>
          <p:nvGrpSpPr>
            <p:cNvPr id="124" name="Grup 10"/>
            <p:cNvGrpSpPr/>
            <p:nvPr/>
          </p:nvGrpSpPr>
          <p:grpSpPr>
            <a:xfrm>
              <a:off x="5254128" y="3769408"/>
              <a:ext cx="1629123" cy="331290"/>
              <a:chOff x="3690249" y="4659070"/>
              <a:chExt cx="2802512" cy="569903"/>
            </a:xfrm>
          </p:grpSpPr>
          <p:sp>
            <p:nvSpPr>
              <p:cNvPr id="328" name="Dikdörtgen 5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29" name="Düz Bağlayıcı 7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Düz Bağlayıcı 60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Düz Bağlayıcı 61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Düz Bağlayıcı 62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Düz Bağlayıcı 63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Düz Bağlayıcı 64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Düz Bağlayıcı 65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Düz Bağlayıcı 66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Düz Bağlayıcı 67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Düz Bağlayıcı 68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9" name="Metin kutusu 71"/>
              <p:cNvSpPr txBox="1"/>
              <p:nvPr/>
            </p:nvSpPr>
            <p:spPr>
              <a:xfrm>
                <a:off x="4465556" y="4726447"/>
                <a:ext cx="63139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0" name="Metin kutusu 72"/>
              <p:cNvSpPr txBox="1"/>
              <p:nvPr/>
            </p:nvSpPr>
            <p:spPr>
              <a:xfrm>
                <a:off x="5121124" y="4732010"/>
                <a:ext cx="69671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1" name="Metin kutusu 73"/>
              <p:cNvSpPr txBox="1"/>
              <p:nvPr/>
            </p:nvSpPr>
            <p:spPr>
              <a:xfrm>
                <a:off x="5813022" y="4752464"/>
                <a:ext cx="679739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2" name="Metin kutusu 74"/>
              <p:cNvSpPr txBox="1"/>
              <p:nvPr/>
            </p:nvSpPr>
            <p:spPr>
              <a:xfrm>
                <a:off x="3771271" y="4688110"/>
                <a:ext cx="681014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53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5" name="Grup 76"/>
            <p:cNvGrpSpPr/>
            <p:nvPr/>
          </p:nvGrpSpPr>
          <p:grpSpPr>
            <a:xfrm>
              <a:off x="2455573" y="4324072"/>
              <a:ext cx="1619975" cy="304511"/>
              <a:chOff x="3690249" y="4659070"/>
              <a:chExt cx="2786775" cy="523836"/>
            </a:xfrm>
          </p:grpSpPr>
          <p:sp>
            <p:nvSpPr>
              <p:cNvPr id="313" name="Dikdörtgen 77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14" name="Düz Bağlayıcı 78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Düz Bağlayıcı 79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Düz Bağlayıcı 80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Düz Bağlayıcı 81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Düz Bağlayıcı 82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Düz Bağlayıcı 83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Düz Bağlayıcı 84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Düz Bağlayıcı 85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Düz Bağlayıcı 86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Düz Bağlayıcı 87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Metin kutusu 88"/>
              <p:cNvSpPr txBox="1"/>
              <p:nvPr/>
            </p:nvSpPr>
            <p:spPr>
              <a:xfrm>
                <a:off x="4485359" y="4689039"/>
                <a:ext cx="683536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5" name="Metin kutusu 89"/>
              <p:cNvSpPr txBox="1"/>
              <p:nvPr/>
            </p:nvSpPr>
            <p:spPr>
              <a:xfrm>
                <a:off x="5181622" y="4701297"/>
                <a:ext cx="533406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6" name="Metin kutusu 90"/>
              <p:cNvSpPr txBox="1"/>
              <p:nvPr/>
            </p:nvSpPr>
            <p:spPr>
              <a:xfrm>
                <a:off x="5813022" y="4706394"/>
                <a:ext cx="533406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7" name="Metin kutusu 91"/>
              <p:cNvSpPr txBox="1"/>
              <p:nvPr/>
            </p:nvSpPr>
            <p:spPr>
              <a:xfrm>
                <a:off x="3831771" y="4706398"/>
                <a:ext cx="457188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6" name="Grup 92"/>
            <p:cNvGrpSpPr/>
            <p:nvPr/>
          </p:nvGrpSpPr>
          <p:grpSpPr>
            <a:xfrm>
              <a:off x="2466737" y="5149896"/>
              <a:ext cx="1629824" cy="303753"/>
              <a:chOff x="3690249" y="4659070"/>
              <a:chExt cx="2803718" cy="522534"/>
            </a:xfrm>
          </p:grpSpPr>
          <p:sp>
            <p:nvSpPr>
              <p:cNvPr id="298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99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10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0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15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1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19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2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27" name="Düz Bağlayıcı 12"/>
            <p:cNvCxnSpPr>
              <a:endCxn id="313" idx="0"/>
            </p:cNvCxnSpPr>
            <p:nvPr/>
          </p:nvCxnSpPr>
          <p:spPr>
            <a:xfrm flipH="1">
              <a:off x="3265563" y="4071343"/>
              <a:ext cx="2026535" cy="2527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Düz Bağlayıcı 144"/>
            <p:cNvCxnSpPr>
              <a:endCxn id="298" idx="0"/>
            </p:cNvCxnSpPr>
            <p:nvPr/>
          </p:nvCxnSpPr>
          <p:spPr>
            <a:xfrm>
              <a:off x="2888346" y="4622844"/>
              <a:ext cx="388381" cy="5270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up 92"/>
            <p:cNvGrpSpPr/>
            <p:nvPr/>
          </p:nvGrpSpPr>
          <p:grpSpPr>
            <a:xfrm>
              <a:off x="4327183" y="5161775"/>
              <a:ext cx="1629824" cy="303753"/>
              <a:chOff x="3690249" y="4659070"/>
              <a:chExt cx="2803718" cy="522534"/>
            </a:xfrm>
          </p:grpSpPr>
          <p:sp>
            <p:nvSpPr>
              <p:cNvPr id="283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84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4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5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6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7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30" name="Düz Bağlayıcı 144"/>
            <p:cNvCxnSpPr>
              <a:stCxn id="313" idx="2"/>
              <a:endCxn id="283" idx="0"/>
            </p:cNvCxnSpPr>
            <p:nvPr/>
          </p:nvCxnSpPr>
          <p:spPr>
            <a:xfrm>
              <a:off x="3265563" y="4627826"/>
              <a:ext cx="1871610" cy="5339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up 92"/>
            <p:cNvGrpSpPr/>
            <p:nvPr/>
          </p:nvGrpSpPr>
          <p:grpSpPr>
            <a:xfrm>
              <a:off x="8292017" y="4320589"/>
              <a:ext cx="1629824" cy="303753"/>
              <a:chOff x="3690249" y="4659070"/>
              <a:chExt cx="2803718" cy="522534"/>
            </a:xfrm>
          </p:grpSpPr>
          <p:sp>
            <p:nvSpPr>
              <p:cNvPr id="268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69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0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1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2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77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32" name="Düz Bağlayıcı 144"/>
            <p:cNvCxnSpPr>
              <a:endCxn id="268" idx="0"/>
            </p:cNvCxnSpPr>
            <p:nvPr/>
          </p:nvCxnSpPr>
          <p:spPr>
            <a:xfrm>
              <a:off x="6836131" y="4071343"/>
              <a:ext cx="2265876" cy="2492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up 92"/>
            <p:cNvGrpSpPr/>
            <p:nvPr/>
          </p:nvGrpSpPr>
          <p:grpSpPr>
            <a:xfrm>
              <a:off x="729340" y="5140337"/>
              <a:ext cx="1629824" cy="303753"/>
              <a:chOff x="3690249" y="4659070"/>
              <a:chExt cx="2803718" cy="522534"/>
            </a:xfrm>
          </p:grpSpPr>
          <p:sp>
            <p:nvSpPr>
              <p:cNvPr id="238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39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65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6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7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  <p:cxnSp>
          <p:nvCxnSpPr>
            <p:cNvPr id="134" name="Düz Bağlayıcı 144"/>
            <p:cNvCxnSpPr>
              <a:endCxn id="238" idx="0"/>
            </p:cNvCxnSpPr>
            <p:nvPr/>
          </p:nvCxnSpPr>
          <p:spPr>
            <a:xfrm flipH="1">
              <a:off x="1539330" y="4635886"/>
              <a:ext cx="956675" cy="5044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 92"/>
            <p:cNvGrpSpPr/>
            <p:nvPr/>
          </p:nvGrpSpPr>
          <p:grpSpPr>
            <a:xfrm>
              <a:off x="6241120" y="5187032"/>
              <a:ext cx="1629824" cy="303753"/>
              <a:chOff x="3690249" y="4659070"/>
              <a:chExt cx="2803718" cy="522534"/>
            </a:xfrm>
          </p:grpSpPr>
          <p:sp>
            <p:nvSpPr>
              <p:cNvPr id="223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24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5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6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7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36" name="Düz Bağlayıcı 12"/>
            <p:cNvCxnSpPr>
              <a:endCxn id="223" idx="0"/>
            </p:cNvCxnSpPr>
            <p:nvPr/>
          </p:nvCxnSpPr>
          <p:spPr>
            <a:xfrm flipH="1">
              <a:off x="7051110" y="4614783"/>
              <a:ext cx="1286723" cy="57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up 92"/>
            <p:cNvGrpSpPr/>
            <p:nvPr/>
          </p:nvGrpSpPr>
          <p:grpSpPr>
            <a:xfrm>
              <a:off x="8077560" y="5198911"/>
              <a:ext cx="1629824" cy="303753"/>
              <a:chOff x="3690249" y="4659070"/>
              <a:chExt cx="2803718" cy="522534"/>
            </a:xfrm>
          </p:grpSpPr>
          <p:sp>
            <p:nvSpPr>
              <p:cNvPr id="156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157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0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1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2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38" name="Düz Bağlayıcı 12"/>
            <p:cNvCxnSpPr>
              <a:endCxn id="156" idx="0"/>
            </p:cNvCxnSpPr>
            <p:nvPr/>
          </p:nvCxnSpPr>
          <p:spPr>
            <a:xfrm>
              <a:off x="8732503" y="4622844"/>
              <a:ext cx="155047" cy="5760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up 92"/>
            <p:cNvGrpSpPr/>
            <p:nvPr/>
          </p:nvGrpSpPr>
          <p:grpSpPr>
            <a:xfrm>
              <a:off x="9882452" y="5175153"/>
              <a:ext cx="1629824" cy="303753"/>
              <a:chOff x="3690249" y="4659070"/>
              <a:chExt cx="2803718" cy="522534"/>
            </a:xfrm>
          </p:grpSpPr>
          <p:sp>
            <p:nvSpPr>
              <p:cNvPr id="141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142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89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3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4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5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40" name="Düz Bağlayıcı 12"/>
            <p:cNvCxnSpPr>
              <a:stCxn id="268" idx="2"/>
              <a:endCxn id="141" idx="0"/>
            </p:cNvCxnSpPr>
            <p:nvPr/>
          </p:nvCxnSpPr>
          <p:spPr>
            <a:xfrm>
              <a:off x="9102007" y="4624339"/>
              <a:ext cx="1590435" cy="5508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oup 342"/>
          <p:cNvGrpSpPr/>
          <p:nvPr/>
        </p:nvGrpSpPr>
        <p:grpSpPr>
          <a:xfrm>
            <a:off x="1133034" y="5021308"/>
            <a:ext cx="10782936" cy="1733256"/>
            <a:chOff x="729340" y="3769408"/>
            <a:chExt cx="10782936" cy="1733256"/>
          </a:xfrm>
        </p:grpSpPr>
        <p:grpSp>
          <p:nvGrpSpPr>
            <p:cNvPr id="344" name="Grup 10"/>
            <p:cNvGrpSpPr/>
            <p:nvPr/>
          </p:nvGrpSpPr>
          <p:grpSpPr>
            <a:xfrm>
              <a:off x="5254128" y="3769408"/>
              <a:ext cx="1629123" cy="331290"/>
              <a:chOff x="3690249" y="4659070"/>
              <a:chExt cx="2802512" cy="569903"/>
            </a:xfrm>
          </p:grpSpPr>
          <p:sp>
            <p:nvSpPr>
              <p:cNvPr id="481" name="Dikdörtgen 5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82" name="Düz Bağlayıcı 7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Düz Bağlayıcı 60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Düz Bağlayıcı 61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Düz Bağlayıcı 62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Düz Bağlayıcı 63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Düz Bağlayıcı 64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Düz Bağlayıcı 65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Düz Bağlayıcı 66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Düz Bağlayıcı 67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Düz Bağlayıcı 68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2" name="Metin kutusu 71"/>
              <p:cNvSpPr txBox="1"/>
              <p:nvPr/>
            </p:nvSpPr>
            <p:spPr>
              <a:xfrm>
                <a:off x="4465556" y="4726447"/>
                <a:ext cx="63139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3" name="Metin kutusu 72"/>
              <p:cNvSpPr txBox="1"/>
              <p:nvPr/>
            </p:nvSpPr>
            <p:spPr>
              <a:xfrm>
                <a:off x="5121124" y="4732010"/>
                <a:ext cx="69671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4" name="Metin kutusu 73"/>
              <p:cNvSpPr txBox="1"/>
              <p:nvPr/>
            </p:nvSpPr>
            <p:spPr>
              <a:xfrm>
                <a:off x="5813022" y="4752464"/>
                <a:ext cx="679739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5" name="Metin kutusu 74"/>
              <p:cNvSpPr txBox="1"/>
              <p:nvPr/>
            </p:nvSpPr>
            <p:spPr>
              <a:xfrm>
                <a:off x="3771271" y="4688110"/>
                <a:ext cx="681014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53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45" name="Grup 76"/>
            <p:cNvGrpSpPr/>
            <p:nvPr/>
          </p:nvGrpSpPr>
          <p:grpSpPr>
            <a:xfrm>
              <a:off x="2455573" y="4324072"/>
              <a:ext cx="1619975" cy="304511"/>
              <a:chOff x="3690249" y="4659070"/>
              <a:chExt cx="2786775" cy="523836"/>
            </a:xfrm>
          </p:grpSpPr>
          <p:sp>
            <p:nvSpPr>
              <p:cNvPr id="466" name="Dikdörtgen 77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67" name="Düz Bağlayıcı 78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Düz Bağlayıcı 79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Düz Bağlayıcı 80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Düz Bağlayıcı 81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Düz Bağlayıcı 82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Düz Bağlayıcı 83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Düz Bağlayıcı 84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Düz Bağlayıcı 85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Düz Bağlayıcı 86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Düz Bağlayıcı 87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7" name="Metin kutusu 88"/>
              <p:cNvSpPr txBox="1"/>
              <p:nvPr/>
            </p:nvSpPr>
            <p:spPr>
              <a:xfrm>
                <a:off x="4485359" y="4689039"/>
                <a:ext cx="683536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8" name="Metin kutusu 89"/>
              <p:cNvSpPr txBox="1"/>
              <p:nvPr/>
            </p:nvSpPr>
            <p:spPr>
              <a:xfrm>
                <a:off x="5181622" y="4701297"/>
                <a:ext cx="533406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9" name="Metin kutusu 90"/>
              <p:cNvSpPr txBox="1"/>
              <p:nvPr/>
            </p:nvSpPr>
            <p:spPr>
              <a:xfrm>
                <a:off x="5813022" y="4706394"/>
                <a:ext cx="533406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0" name="Metin kutusu 91"/>
              <p:cNvSpPr txBox="1"/>
              <p:nvPr/>
            </p:nvSpPr>
            <p:spPr>
              <a:xfrm>
                <a:off x="3831771" y="4706398"/>
                <a:ext cx="457188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46" name="Grup 92"/>
            <p:cNvGrpSpPr/>
            <p:nvPr/>
          </p:nvGrpSpPr>
          <p:grpSpPr>
            <a:xfrm>
              <a:off x="2466737" y="5149896"/>
              <a:ext cx="1629824" cy="303753"/>
              <a:chOff x="3690249" y="4659070"/>
              <a:chExt cx="2803718" cy="522534"/>
            </a:xfrm>
          </p:grpSpPr>
          <p:sp>
            <p:nvSpPr>
              <p:cNvPr id="451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52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63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64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65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47" name="Düz Bağlayıcı 12"/>
            <p:cNvCxnSpPr>
              <a:endCxn id="466" idx="0"/>
            </p:cNvCxnSpPr>
            <p:nvPr/>
          </p:nvCxnSpPr>
          <p:spPr>
            <a:xfrm flipH="1">
              <a:off x="3265563" y="4071343"/>
              <a:ext cx="2026535" cy="2527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Düz Bağlayıcı 144"/>
            <p:cNvCxnSpPr>
              <a:endCxn id="451" idx="0"/>
            </p:cNvCxnSpPr>
            <p:nvPr/>
          </p:nvCxnSpPr>
          <p:spPr>
            <a:xfrm>
              <a:off x="2888346" y="4622844"/>
              <a:ext cx="388381" cy="5270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" name="Grup 92"/>
            <p:cNvGrpSpPr/>
            <p:nvPr/>
          </p:nvGrpSpPr>
          <p:grpSpPr>
            <a:xfrm>
              <a:off x="4327183" y="5161775"/>
              <a:ext cx="1629824" cy="303753"/>
              <a:chOff x="3690249" y="4659070"/>
              <a:chExt cx="2803718" cy="522534"/>
            </a:xfrm>
          </p:grpSpPr>
          <p:sp>
            <p:nvSpPr>
              <p:cNvPr id="436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37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7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48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49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0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50" name="Düz Bağlayıcı 144"/>
            <p:cNvCxnSpPr>
              <a:stCxn id="466" idx="2"/>
              <a:endCxn id="436" idx="0"/>
            </p:cNvCxnSpPr>
            <p:nvPr/>
          </p:nvCxnSpPr>
          <p:spPr>
            <a:xfrm>
              <a:off x="3265563" y="4627826"/>
              <a:ext cx="1871610" cy="5339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1" name="Grup 92"/>
            <p:cNvGrpSpPr/>
            <p:nvPr/>
          </p:nvGrpSpPr>
          <p:grpSpPr>
            <a:xfrm>
              <a:off x="8292017" y="4320589"/>
              <a:ext cx="1629824" cy="303753"/>
              <a:chOff x="3690249" y="4659070"/>
              <a:chExt cx="2803718" cy="522534"/>
            </a:xfrm>
          </p:grpSpPr>
          <p:sp>
            <p:nvSpPr>
              <p:cNvPr id="421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22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2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3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4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5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77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52" name="Düz Bağlayıcı 144"/>
            <p:cNvCxnSpPr>
              <a:endCxn id="421" idx="0"/>
            </p:cNvCxnSpPr>
            <p:nvPr/>
          </p:nvCxnSpPr>
          <p:spPr>
            <a:xfrm>
              <a:off x="6836131" y="4071343"/>
              <a:ext cx="2265876" cy="2492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3" name="Grup 92"/>
            <p:cNvGrpSpPr/>
            <p:nvPr/>
          </p:nvGrpSpPr>
          <p:grpSpPr>
            <a:xfrm>
              <a:off x="729340" y="5140337"/>
              <a:ext cx="1629824" cy="303753"/>
              <a:chOff x="3690249" y="4659070"/>
              <a:chExt cx="2803718" cy="522534"/>
            </a:xfrm>
          </p:grpSpPr>
          <p:sp>
            <p:nvSpPr>
              <p:cNvPr id="406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07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7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418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9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0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  <p:cxnSp>
          <p:nvCxnSpPr>
            <p:cNvPr id="354" name="Düz Bağlayıcı 144"/>
            <p:cNvCxnSpPr>
              <a:endCxn id="406" idx="0"/>
            </p:cNvCxnSpPr>
            <p:nvPr/>
          </p:nvCxnSpPr>
          <p:spPr>
            <a:xfrm flipH="1">
              <a:off x="1539330" y="4635886"/>
              <a:ext cx="956675" cy="5044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5" name="Grup 92"/>
            <p:cNvGrpSpPr/>
            <p:nvPr/>
          </p:nvGrpSpPr>
          <p:grpSpPr>
            <a:xfrm>
              <a:off x="6241120" y="5187032"/>
              <a:ext cx="1629824" cy="303753"/>
              <a:chOff x="3690249" y="4659070"/>
              <a:chExt cx="2803718" cy="522534"/>
            </a:xfrm>
          </p:grpSpPr>
          <p:sp>
            <p:nvSpPr>
              <p:cNvPr id="391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92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3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4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5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56" name="Düz Bağlayıcı 12"/>
            <p:cNvCxnSpPr>
              <a:endCxn id="391" idx="0"/>
            </p:cNvCxnSpPr>
            <p:nvPr/>
          </p:nvCxnSpPr>
          <p:spPr>
            <a:xfrm flipH="1">
              <a:off x="7051110" y="4614783"/>
              <a:ext cx="1286723" cy="57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7" name="Grup 92"/>
            <p:cNvGrpSpPr/>
            <p:nvPr/>
          </p:nvGrpSpPr>
          <p:grpSpPr>
            <a:xfrm>
              <a:off x="8077560" y="5198911"/>
              <a:ext cx="1629824" cy="303753"/>
              <a:chOff x="3690249" y="4659070"/>
              <a:chExt cx="2803718" cy="522534"/>
            </a:xfrm>
          </p:grpSpPr>
          <p:sp>
            <p:nvSpPr>
              <p:cNvPr id="376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77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7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8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9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0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58" name="Düz Bağlayıcı 12"/>
            <p:cNvCxnSpPr>
              <a:endCxn id="376" idx="0"/>
            </p:cNvCxnSpPr>
            <p:nvPr/>
          </p:nvCxnSpPr>
          <p:spPr>
            <a:xfrm>
              <a:off x="8732503" y="4622844"/>
              <a:ext cx="155047" cy="5760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9" name="Grup 92"/>
            <p:cNvGrpSpPr/>
            <p:nvPr/>
          </p:nvGrpSpPr>
          <p:grpSpPr>
            <a:xfrm>
              <a:off x="9882452" y="5175153"/>
              <a:ext cx="1629824" cy="303753"/>
              <a:chOff x="3690249" y="4659070"/>
              <a:chExt cx="2803718" cy="522534"/>
            </a:xfrm>
          </p:grpSpPr>
          <p:sp>
            <p:nvSpPr>
              <p:cNvPr id="361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62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2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89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3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4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5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60" name="Düz Bağlayıcı 12"/>
            <p:cNvCxnSpPr>
              <a:stCxn id="421" idx="2"/>
              <a:endCxn id="361" idx="0"/>
            </p:cNvCxnSpPr>
            <p:nvPr/>
          </p:nvCxnSpPr>
          <p:spPr>
            <a:xfrm>
              <a:off x="9102007" y="4624339"/>
              <a:ext cx="1590435" cy="5508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848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</a:t>
            </a:r>
            <a:r>
              <a:rPr lang="en-US" dirty="0" smtClean="0"/>
              <a:t>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939255" cy="2775146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B-TREES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Silme:</a:t>
            </a:r>
            <a:endParaRPr lang="en-US" sz="1600" dirty="0">
              <a:solidFill>
                <a:srgbClr val="C00000"/>
              </a:solidFill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Örnek: </a:t>
            </a:r>
            <a:r>
              <a:rPr lang="en-US" sz="1600" dirty="0" smtClean="0">
                <a:solidFill>
                  <a:srgbClr val="C00000"/>
                </a:solidFill>
              </a:rPr>
              <a:t>4.Kural</a:t>
            </a:r>
            <a:r>
              <a:rPr lang="tr-TR" sz="1600" dirty="0" smtClean="0">
                <a:solidFill>
                  <a:srgbClr val="C00000"/>
                </a:solidFill>
              </a:rPr>
              <a:t>;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err="1"/>
              <a:t>Bir</a:t>
            </a:r>
            <a:r>
              <a:rPr lang="en-US" sz="1600" dirty="0"/>
              <a:t> leaf </a:t>
            </a:r>
            <a:r>
              <a:rPr lang="en-US" sz="1600" dirty="0" err="1"/>
              <a:t>node’da</a:t>
            </a:r>
            <a:r>
              <a:rPr lang="en-US" sz="1600" dirty="0"/>
              <a:t> </a:t>
            </a:r>
            <a:r>
              <a:rPr lang="en-US" sz="1600" dirty="0" err="1"/>
              <a:t>kayıt</a:t>
            </a:r>
            <a:r>
              <a:rPr lang="en-US" sz="1600" dirty="0"/>
              <a:t> </a:t>
            </a:r>
            <a:r>
              <a:rPr lang="en-US" sz="1600" dirty="0" err="1"/>
              <a:t>silinmesi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minimum </a:t>
            </a:r>
            <a:r>
              <a:rPr lang="en-US" sz="1600" dirty="0" err="1"/>
              <a:t>kapasitenin</a:t>
            </a:r>
            <a:r>
              <a:rPr lang="en-US" sz="1600" dirty="0"/>
              <a:t> </a:t>
            </a:r>
            <a:r>
              <a:rPr lang="en-US" sz="1600" dirty="0" err="1"/>
              <a:t>altına</a:t>
            </a:r>
            <a:r>
              <a:rPr lang="en-US" sz="1600" dirty="0"/>
              <a:t> </a:t>
            </a:r>
            <a:r>
              <a:rPr lang="en-US" sz="1600" dirty="0" err="1"/>
              <a:t>düşülmesi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node’ların</a:t>
            </a:r>
            <a:r>
              <a:rPr lang="en-US" sz="1600" dirty="0"/>
              <a:t> </a:t>
            </a:r>
            <a:r>
              <a:rPr lang="en-US" sz="1600" dirty="0" err="1"/>
              <a:t>birleştirilmesi</a:t>
            </a:r>
            <a:r>
              <a:rPr lang="en-US" sz="1600" dirty="0"/>
              <a:t>. (</a:t>
            </a:r>
            <a:r>
              <a:rPr lang="en-US" sz="1600" dirty="0" err="1"/>
              <a:t>Kök</a:t>
            </a:r>
            <a:r>
              <a:rPr lang="en-US" sz="1600" dirty="0"/>
              <a:t> </a:t>
            </a:r>
            <a:r>
              <a:rPr lang="en-US" sz="1600" dirty="0" err="1"/>
              <a:t>dahil</a:t>
            </a:r>
            <a:r>
              <a:rPr lang="en-US" sz="1600" dirty="0"/>
              <a:t> </a:t>
            </a:r>
            <a:r>
              <a:rPr lang="en-US" sz="1600" dirty="0" err="1"/>
              <a:t>sağ</a:t>
            </a:r>
            <a:r>
              <a:rPr lang="en-US" sz="1600" dirty="0"/>
              <a:t> </a:t>
            </a:r>
            <a:r>
              <a:rPr lang="en-US" sz="1600" dirty="0" err="1"/>
              <a:t>taraftaki</a:t>
            </a:r>
            <a:r>
              <a:rPr lang="en-US" sz="1600" dirty="0"/>
              <a:t> </a:t>
            </a:r>
            <a:r>
              <a:rPr lang="en-US" sz="1600" dirty="0" err="1"/>
              <a:t>hangi</a:t>
            </a:r>
            <a:r>
              <a:rPr lang="en-US" sz="1600" dirty="0"/>
              <a:t> </a:t>
            </a:r>
            <a:r>
              <a:rPr lang="en-US" sz="1600" dirty="0" err="1"/>
              <a:t>düğüm</a:t>
            </a:r>
            <a:r>
              <a:rPr lang="en-US" sz="1600" dirty="0"/>
              <a:t> </a:t>
            </a:r>
            <a:r>
              <a:rPr lang="en-US" sz="1600" dirty="0" err="1"/>
              <a:t>silinirse</a:t>
            </a:r>
            <a:r>
              <a:rPr lang="en-US" sz="1600" dirty="0"/>
              <a:t> </a:t>
            </a:r>
            <a:r>
              <a:rPr lang="en-US" sz="1600" dirty="0" err="1"/>
              <a:t>silinsin</a:t>
            </a:r>
            <a:r>
              <a:rPr lang="en-US" sz="1600" dirty="0"/>
              <a:t> </a:t>
            </a:r>
            <a:r>
              <a:rPr lang="en-US" sz="1600" dirty="0" err="1"/>
              <a:t>minumum</a:t>
            </a:r>
            <a:r>
              <a:rPr lang="en-US" sz="1600" dirty="0"/>
              <a:t> </a:t>
            </a:r>
            <a:r>
              <a:rPr lang="en-US" sz="1600" dirty="0" err="1"/>
              <a:t>kapasitenin</a:t>
            </a:r>
            <a:r>
              <a:rPr lang="en-US" sz="1600" dirty="0"/>
              <a:t> </a:t>
            </a:r>
            <a:r>
              <a:rPr lang="en-US" sz="1600" dirty="0" err="1"/>
              <a:t>altına</a:t>
            </a:r>
            <a:r>
              <a:rPr lang="en-US" sz="1600" dirty="0"/>
              <a:t> </a:t>
            </a:r>
            <a:r>
              <a:rPr lang="en-US" sz="1600" dirty="0" err="1"/>
              <a:t>düşülecektir</a:t>
            </a:r>
            <a:r>
              <a:rPr lang="en-US" sz="1600" dirty="0"/>
              <a:t>. </a:t>
            </a:r>
            <a:r>
              <a:rPr lang="en-US" sz="1600" dirty="0" err="1"/>
              <a:t>Birleştirme</a:t>
            </a:r>
            <a:r>
              <a:rPr lang="en-US" sz="1600" dirty="0"/>
              <a:t> </a:t>
            </a:r>
            <a:r>
              <a:rPr lang="en-US" sz="1600" dirty="0" err="1"/>
              <a:t>işlemi</a:t>
            </a:r>
            <a:r>
              <a:rPr lang="en-US" sz="1600" dirty="0"/>
              <a:t> </a:t>
            </a:r>
            <a:r>
              <a:rPr lang="en-US" sz="1600" dirty="0" err="1"/>
              <a:t>gerekir</a:t>
            </a:r>
            <a:r>
              <a:rPr lang="en-US" sz="1600" dirty="0" smtClean="0"/>
              <a:t>.)</a:t>
            </a:r>
            <a:endParaRPr lang="tr-TR" sz="1600" dirty="0" smtClean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70 silindi</a:t>
            </a:r>
            <a:endParaRPr lang="tr-TR" sz="1600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1104473" y="3083608"/>
            <a:ext cx="10782936" cy="1733256"/>
            <a:chOff x="729340" y="3769408"/>
            <a:chExt cx="10782936" cy="1733256"/>
          </a:xfrm>
        </p:grpSpPr>
        <p:grpSp>
          <p:nvGrpSpPr>
            <p:cNvPr id="124" name="Grup 10"/>
            <p:cNvGrpSpPr/>
            <p:nvPr/>
          </p:nvGrpSpPr>
          <p:grpSpPr>
            <a:xfrm>
              <a:off x="5254128" y="3769408"/>
              <a:ext cx="1629123" cy="331290"/>
              <a:chOff x="3690249" y="4659070"/>
              <a:chExt cx="2802512" cy="569903"/>
            </a:xfrm>
          </p:grpSpPr>
          <p:sp>
            <p:nvSpPr>
              <p:cNvPr id="328" name="Dikdörtgen 5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29" name="Düz Bağlayıcı 7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Düz Bağlayıcı 60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Düz Bağlayıcı 61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Düz Bağlayıcı 62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Düz Bağlayıcı 63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Düz Bağlayıcı 64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Düz Bağlayıcı 65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Düz Bağlayıcı 66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Düz Bağlayıcı 67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Düz Bağlayıcı 68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9" name="Metin kutusu 71"/>
              <p:cNvSpPr txBox="1"/>
              <p:nvPr/>
            </p:nvSpPr>
            <p:spPr>
              <a:xfrm>
                <a:off x="4465556" y="4726447"/>
                <a:ext cx="63139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0" name="Metin kutusu 72"/>
              <p:cNvSpPr txBox="1"/>
              <p:nvPr/>
            </p:nvSpPr>
            <p:spPr>
              <a:xfrm>
                <a:off x="5121124" y="4732010"/>
                <a:ext cx="69671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1" name="Metin kutusu 73"/>
              <p:cNvSpPr txBox="1"/>
              <p:nvPr/>
            </p:nvSpPr>
            <p:spPr>
              <a:xfrm>
                <a:off x="5813022" y="4752464"/>
                <a:ext cx="679739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2" name="Metin kutusu 74"/>
              <p:cNvSpPr txBox="1"/>
              <p:nvPr/>
            </p:nvSpPr>
            <p:spPr>
              <a:xfrm>
                <a:off x="3771271" y="4688110"/>
                <a:ext cx="681014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70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5" name="Grup 76"/>
            <p:cNvGrpSpPr/>
            <p:nvPr/>
          </p:nvGrpSpPr>
          <p:grpSpPr>
            <a:xfrm>
              <a:off x="2455573" y="4324072"/>
              <a:ext cx="1619975" cy="304511"/>
              <a:chOff x="3690249" y="4659070"/>
              <a:chExt cx="2786775" cy="523836"/>
            </a:xfrm>
          </p:grpSpPr>
          <p:sp>
            <p:nvSpPr>
              <p:cNvPr id="313" name="Dikdörtgen 77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14" name="Düz Bağlayıcı 78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Düz Bağlayıcı 79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Düz Bağlayıcı 80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Düz Bağlayıcı 81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Düz Bağlayıcı 82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Düz Bağlayıcı 83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Düz Bağlayıcı 84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Düz Bağlayıcı 85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Düz Bağlayıcı 86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Düz Bağlayıcı 87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Metin kutusu 88"/>
              <p:cNvSpPr txBox="1"/>
              <p:nvPr/>
            </p:nvSpPr>
            <p:spPr>
              <a:xfrm>
                <a:off x="4485359" y="4689039"/>
                <a:ext cx="683536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5" name="Metin kutusu 89"/>
              <p:cNvSpPr txBox="1"/>
              <p:nvPr/>
            </p:nvSpPr>
            <p:spPr>
              <a:xfrm>
                <a:off x="5181622" y="4701297"/>
                <a:ext cx="533406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6" name="Metin kutusu 90"/>
              <p:cNvSpPr txBox="1"/>
              <p:nvPr/>
            </p:nvSpPr>
            <p:spPr>
              <a:xfrm>
                <a:off x="5813022" y="4706394"/>
                <a:ext cx="533406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7" name="Metin kutusu 91"/>
              <p:cNvSpPr txBox="1"/>
              <p:nvPr/>
            </p:nvSpPr>
            <p:spPr>
              <a:xfrm>
                <a:off x="3831771" y="4706398"/>
                <a:ext cx="457188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6" name="Grup 92"/>
            <p:cNvGrpSpPr/>
            <p:nvPr/>
          </p:nvGrpSpPr>
          <p:grpSpPr>
            <a:xfrm>
              <a:off x="2466737" y="5149896"/>
              <a:ext cx="1629824" cy="303753"/>
              <a:chOff x="3690249" y="4659070"/>
              <a:chExt cx="2803718" cy="522534"/>
            </a:xfrm>
          </p:grpSpPr>
          <p:sp>
            <p:nvSpPr>
              <p:cNvPr id="298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99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0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1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2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27" name="Düz Bağlayıcı 12"/>
            <p:cNvCxnSpPr>
              <a:endCxn id="313" idx="0"/>
            </p:cNvCxnSpPr>
            <p:nvPr/>
          </p:nvCxnSpPr>
          <p:spPr>
            <a:xfrm flipH="1">
              <a:off x="3265563" y="4071343"/>
              <a:ext cx="2026535" cy="2527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Düz Bağlayıcı 144"/>
            <p:cNvCxnSpPr>
              <a:endCxn id="298" idx="0"/>
            </p:cNvCxnSpPr>
            <p:nvPr/>
          </p:nvCxnSpPr>
          <p:spPr>
            <a:xfrm>
              <a:off x="2888346" y="4622844"/>
              <a:ext cx="388381" cy="5270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up 92"/>
            <p:cNvGrpSpPr/>
            <p:nvPr/>
          </p:nvGrpSpPr>
          <p:grpSpPr>
            <a:xfrm>
              <a:off x="4327183" y="5161775"/>
              <a:ext cx="1629824" cy="303753"/>
              <a:chOff x="3690249" y="4659070"/>
              <a:chExt cx="2803718" cy="522534"/>
            </a:xfrm>
          </p:grpSpPr>
          <p:sp>
            <p:nvSpPr>
              <p:cNvPr id="283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84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4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5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6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7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30" name="Düz Bağlayıcı 144"/>
            <p:cNvCxnSpPr>
              <a:stCxn id="313" idx="2"/>
              <a:endCxn id="283" idx="0"/>
            </p:cNvCxnSpPr>
            <p:nvPr/>
          </p:nvCxnSpPr>
          <p:spPr>
            <a:xfrm>
              <a:off x="3265563" y="4627826"/>
              <a:ext cx="1871610" cy="5339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up 92"/>
            <p:cNvGrpSpPr/>
            <p:nvPr/>
          </p:nvGrpSpPr>
          <p:grpSpPr>
            <a:xfrm>
              <a:off x="8292017" y="4320589"/>
              <a:ext cx="1629824" cy="303753"/>
              <a:chOff x="3690249" y="4659070"/>
              <a:chExt cx="2803718" cy="522534"/>
            </a:xfrm>
          </p:grpSpPr>
          <p:sp>
            <p:nvSpPr>
              <p:cNvPr id="268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69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0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1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2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32" name="Düz Bağlayıcı 144"/>
            <p:cNvCxnSpPr>
              <a:endCxn id="268" idx="0"/>
            </p:cNvCxnSpPr>
            <p:nvPr/>
          </p:nvCxnSpPr>
          <p:spPr>
            <a:xfrm>
              <a:off x="6836131" y="4071343"/>
              <a:ext cx="2265876" cy="2492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up 92"/>
            <p:cNvGrpSpPr/>
            <p:nvPr/>
          </p:nvGrpSpPr>
          <p:grpSpPr>
            <a:xfrm>
              <a:off x="729340" y="5140337"/>
              <a:ext cx="1629824" cy="303753"/>
              <a:chOff x="3690249" y="4659070"/>
              <a:chExt cx="2803718" cy="522534"/>
            </a:xfrm>
          </p:grpSpPr>
          <p:sp>
            <p:nvSpPr>
              <p:cNvPr id="238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39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65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6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7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  <p:cxnSp>
          <p:nvCxnSpPr>
            <p:cNvPr id="134" name="Düz Bağlayıcı 144"/>
            <p:cNvCxnSpPr>
              <a:endCxn id="238" idx="0"/>
            </p:cNvCxnSpPr>
            <p:nvPr/>
          </p:nvCxnSpPr>
          <p:spPr>
            <a:xfrm flipH="1">
              <a:off x="1539330" y="4635886"/>
              <a:ext cx="956675" cy="5044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 92"/>
            <p:cNvGrpSpPr/>
            <p:nvPr/>
          </p:nvGrpSpPr>
          <p:grpSpPr>
            <a:xfrm>
              <a:off x="6241120" y="5187032"/>
              <a:ext cx="1629824" cy="303753"/>
              <a:chOff x="3690249" y="4659070"/>
              <a:chExt cx="2803718" cy="522534"/>
            </a:xfrm>
          </p:grpSpPr>
          <p:sp>
            <p:nvSpPr>
              <p:cNvPr id="223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24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77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5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6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7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36" name="Düz Bağlayıcı 12"/>
            <p:cNvCxnSpPr>
              <a:endCxn id="223" idx="0"/>
            </p:cNvCxnSpPr>
            <p:nvPr/>
          </p:nvCxnSpPr>
          <p:spPr>
            <a:xfrm flipH="1">
              <a:off x="7051110" y="4614783"/>
              <a:ext cx="1286723" cy="57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up 92"/>
            <p:cNvGrpSpPr/>
            <p:nvPr/>
          </p:nvGrpSpPr>
          <p:grpSpPr>
            <a:xfrm>
              <a:off x="8077560" y="5198911"/>
              <a:ext cx="1629824" cy="303753"/>
              <a:chOff x="3690249" y="4659070"/>
              <a:chExt cx="2803718" cy="522534"/>
            </a:xfrm>
          </p:grpSpPr>
          <p:sp>
            <p:nvSpPr>
              <p:cNvPr id="156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157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0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1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2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38" name="Düz Bağlayıcı 12"/>
            <p:cNvCxnSpPr>
              <a:endCxn id="156" idx="0"/>
            </p:cNvCxnSpPr>
            <p:nvPr/>
          </p:nvCxnSpPr>
          <p:spPr>
            <a:xfrm>
              <a:off x="8732503" y="4622844"/>
              <a:ext cx="155047" cy="5760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up 92"/>
            <p:cNvGrpSpPr/>
            <p:nvPr/>
          </p:nvGrpSpPr>
          <p:grpSpPr>
            <a:xfrm>
              <a:off x="9882452" y="5175153"/>
              <a:ext cx="1629824" cy="303753"/>
              <a:chOff x="3690249" y="4659070"/>
              <a:chExt cx="2803718" cy="522534"/>
            </a:xfrm>
          </p:grpSpPr>
          <p:sp>
            <p:nvSpPr>
              <p:cNvPr id="141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142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89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3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4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5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40" name="Düz Bağlayıcı 12"/>
            <p:cNvCxnSpPr>
              <a:stCxn id="268" idx="2"/>
              <a:endCxn id="141" idx="0"/>
            </p:cNvCxnSpPr>
            <p:nvPr/>
          </p:nvCxnSpPr>
          <p:spPr>
            <a:xfrm>
              <a:off x="9102007" y="4624339"/>
              <a:ext cx="1590435" cy="5508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435005" y="5454578"/>
            <a:ext cx="8856449" cy="1240044"/>
            <a:chOff x="2181953" y="5100894"/>
            <a:chExt cx="8856449" cy="1240044"/>
          </a:xfrm>
        </p:grpSpPr>
        <p:grpSp>
          <p:nvGrpSpPr>
            <p:cNvPr id="497" name="Grup 10"/>
            <p:cNvGrpSpPr/>
            <p:nvPr/>
          </p:nvGrpSpPr>
          <p:grpSpPr>
            <a:xfrm>
              <a:off x="5686630" y="5100894"/>
              <a:ext cx="1629123" cy="331290"/>
              <a:chOff x="3690249" y="4659070"/>
              <a:chExt cx="2802512" cy="569903"/>
            </a:xfrm>
          </p:grpSpPr>
          <p:sp>
            <p:nvSpPr>
              <p:cNvPr id="634" name="Dikdörtgen 5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635" name="Düz Bağlayıcı 7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Düz Bağlayıcı 60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Düz Bağlayıcı 61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Düz Bağlayıcı 62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Düz Bağlayıcı 63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Düz Bağlayıcı 64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Düz Bağlayıcı 65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Düz Bağlayıcı 66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Düz Bağlayıcı 67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Düz Bağlayıcı 68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5" name="Metin kutusu 71"/>
              <p:cNvSpPr txBox="1"/>
              <p:nvPr/>
            </p:nvSpPr>
            <p:spPr>
              <a:xfrm>
                <a:off x="4465556" y="4726447"/>
                <a:ext cx="63139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46" name="Metin kutusu 72"/>
              <p:cNvSpPr txBox="1"/>
              <p:nvPr/>
            </p:nvSpPr>
            <p:spPr>
              <a:xfrm>
                <a:off x="5121124" y="4732010"/>
                <a:ext cx="69671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47" name="Metin kutusu 73"/>
              <p:cNvSpPr txBox="1"/>
              <p:nvPr/>
            </p:nvSpPr>
            <p:spPr>
              <a:xfrm>
                <a:off x="5813022" y="4752464"/>
                <a:ext cx="679739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48" name="Metin kutusu 74"/>
              <p:cNvSpPr txBox="1"/>
              <p:nvPr/>
            </p:nvSpPr>
            <p:spPr>
              <a:xfrm>
                <a:off x="3771271" y="4688110"/>
                <a:ext cx="681014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99" name="Grup 92"/>
            <p:cNvGrpSpPr/>
            <p:nvPr/>
          </p:nvGrpSpPr>
          <p:grpSpPr>
            <a:xfrm>
              <a:off x="3918869" y="6032713"/>
              <a:ext cx="1629824" cy="303753"/>
              <a:chOff x="3690249" y="4659070"/>
              <a:chExt cx="2803718" cy="522534"/>
            </a:xfrm>
          </p:grpSpPr>
          <p:sp>
            <p:nvSpPr>
              <p:cNvPr id="604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605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5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6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7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8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501" name="Düz Bağlayıcı 144"/>
            <p:cNvCxnSpPr>
              <a:endCxn id="604" idx="0"/>
            </p:cNvCxnSpPr>
            <p:nvPr/>
          </p:nvCxnSpPr>
          <p:spPr>
            <a:xfrm flipH="1">
              <a:off x="4728859" y="5402396"/>
              <a:ext cx="1412487" cy="6303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2" name="Grup 92"/>
            <p:cNvGrpSpPr/>
            <p:nvPr/>
          </p:nvGrpSpPr>
          <p:grpSpPr>
            <a:xfrm>
              <a:off x="5752990" y="6035680"/>
              <a:ext cx="1629824" cy="303753"/>
              <a:chOff x="3690249" y="4659070"/>
              <a:chExt cx="2803718" cy="522534"/>
            </a:xfrm>
          </p:grpSpPr>
          <p:sp>
            <p:nvSpPr>
              <p:cNvPr id="589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90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0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1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2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3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503" name="Düz Bağlayıcı 144"/>
            <p:cNvCxnSpPr>
              <a:stCxn id="634" idx="2"/>
              <a:endCxn id="589" idx="0"/>
            </p:cNvCxnSpPr>
            <p:nvPr/>
          </p:nvCxnSpPr>
          <p:spPr>
            <a:xfrm>
              <a:off x="6496620" y="5404645"/>
              <a:ext cx="66360" cy="6310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6" name="Grup 92"/>
            <p:cNvGrpSpPr/>
            <p:nvPr/>
          </p:nvGrpSpPr>
          <p:grpSpPr>
            <a:xfrm>
              <a:off x="2181953" y="6031215"/>
              <a:ext cx="1629824" cy="303753"/>
              <a:chOff x="3690249" y="4659070"/>
              <a:chExt cx="2803718" cy="522534"/>
            </a:xfrm>
          </p:grpSpPr>
          <p:sp>
            <p:nvSpPr>
              <p:cNvPr id="559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60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0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571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72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73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  <p:cxnSp>
          <p:nvCxnSpPr>
            <p:cNvPr id="507" name="Düz Bağlayıcı 144"/>
            <p:cNvCxnSpPr>
              <a:endCxn id="559" idx="0"/>
            </p:cNvCxnSpPr>
            <p:nvPr/>
          </p:nvCxnSpPr>
          <p:spPr>
            <a:xfrm flipH="1">
              <a:off x="2991943" y="5407610"/>
              <a:ext cx="2732464" cy="6236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8" name="Grup 92"/>
            <p:cNvGrpSpPr/>
            <p:nvPr/>
          </p:nvGrpSpPr>
          <p:grpSpPr>
            <a:xfrm>
              <a:off x="7517546" y="6035687"/>
              <a:ext cx="1629824" cy="303753"/>
              <a:chOff x="3690249" y="4659070"/>
              <a:chExt cx="2803718" cy="522534"/>
            </a:xfrm>
          </p:grpSpPr>
          <p:sp>
            <p:nvSpPr>
              <p:cNvPr id="544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45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5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56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57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58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77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509" name="Düz Bağlayıcı 12"/>
            <p:cNvCxnSpPr>
              <a:endCxn id="544" idx="0"/>
            </p:cNvCxnSpPr>
            <p:nvPr/>
          </p:nvCxnSpPr>
          <p:spPr>
            <a:xfrm>
              <a:off x="6885206" y="5408979"/>
              <a:ext cx="1442330" cy="6267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" name="Grup 92"/>
            <p:cNvGrpSpPr/>
            <p:nvPr/>
          </p:nvGrpSpPr>
          <p:grpSpPr>
            <a:xfrm>
              <a:off x="9408578" y="6037185"/>
              <a:ext cx="1629824" cy="303753"/>
              <a:chOff x="3690249" y="4659070"/>
              <a:chExt cx="2803718" cy="522534"/>
            </a:xfrm>
          </p:grpSpPr>
          <p:sp>
            <p:nvSpPr>
              <p:cNvPr id="514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15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5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89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26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27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28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513" name="Düz Bağlayıcı 12"/>
            <p:cNvCxnSpPr>
              <a:endCxn id="514" idx="0"/>
            </p:cNvCxnSpPr>
            <p:nvPr/>
          </p:nvCxnSpPr>
          <p:spPr>
            <a:xfrm>
              <a:off x="7289694" y="5407484"/>
              <a:ext cx="2928874" cy="6297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00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</a:t>
            </a:r>
            <a:r>
              <a:rPr lang="en-US" dirty="0" smtClean="0"/>
              <a:t>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939255" cy="2775146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B-TREES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Silme:</a:t>
            </a:r>
            <a:endParaRPr lang="en-US" sz="1600" dirty="0">
              <a:solidFill>
                <a:srgbClr val="C00000"/>
              </a:solidFill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Örnek: </a:t>
            </a:r>
            <a:r>
              <a:rPr lang="en-US" sz="1600" dirty="0" smtClean="0">
                <a:solidFill>
                  <a:srgbClr val="C00000"/>
                </a:solidFill>
              </a:rPr>
              <a:t>4.Kural</a:t>
            </a:r>
            <a:r>
              <a:rPr lang="tr-TR" sz="1600" dirty="0" smtClean="0">
                <a:solidFill>
                  <a:srgbClr val="C00000"/>
                </a:solidFill>
              </a:rPr>
              <a:t>;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err="1"/>
              <a:t>Bir</a:t>
            </a:r>
            <a:r>
              <a:rPr lang="en-US" sz="1600" dirty="0"/>
              <a:t> leaf </a:t>
            </a:r>
            <a:r>
              <a:rPr lang="en-US" sz="1600" dirty="0" err="1"/>
              <a:t>node’da</a:t>
            </a:r>
            <a:r>
              <a:rPr lang="en-US" sz="1600" dirty="0"/>
              <a:t> </a:t>
            </a:r>
            <a:r>
              <a:rPr lang="en-US" sz="1600" dirty="0" err="1"/>
              <a:t>kayıt</a:t>
            </a:r>
            <a:r>
              <a:rPr lang="en-US" sz="1600" dirty="0"/>
              <a:t> </a:t>
            </a:r>
            <a:r>
              <a:rPr lang="en-US" sz="1600" dirty="0" err="1"/>
              <a:t>silinmesi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minimum </a:t>
            </a:r>
            <a:r>
              <a:rPr lang="en-US" sz="1600" dirty="0" err="1"/>
              <a:t>kapasitenin</a:t>
            </a:r>
            <a:r>
              <a:rPr lang="en-US" sz="1600" dirty="0"/>
              <a:t> </a:t>
            </a:r>
            <a:r>
              <a:rPr lang="en-US" sz="1600" dirty="0" err="1"/>
              <a:t>altına</a:t>
            </a:r>
            <a:r>
              <a:rPr lang="en-US" sz="1600" dirty="0"/>
              <a:t> </a:t>
            </a:r>
            <a:r>
              <a:rPr lang="en-US" sz="1600" dirty="0" err="1"/>
              <a:t>düşülmesi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node’ların</a:t>
            </a:r>
            <a:r>
              <a:rPr lang="en-US" sz="1600" dirty="0"/>
              <a:t> </a:t>
            </a:r>
            <a:r>
              <a:rPr lang="en-US" sz="1600" dirty="0" err="1"/>
              <a:t>birleştirilmesi</a:t>
            </a:r>
            <a:r>
              <a:rPr lang="en-US" sz="1600" dirty="0"/>
              <a:t>. (</a:t>
            </a:r>
            <a:r>
              <a:rPr lang="en-US" sz="1600" dirty="0" err="1"/>
              <a:t>Kök</a:t>
            </a:r>
            <a:r>
              <a:rPr lang="en-US" sz="1600" dirty="0"/>
              <a:t> </a:t>
            </a:r>
            <a:r>
              <a:rPr lang="en-US" sz="1600" dirty="0" err="1"/>
              <a:t>dahil</a:t>
            </a:r>
            <a:r>
              <a:rPr lang="en-US" sz="1600" dirty="0"/>
              <a:t> </a:t>
            </a:r>
            <a:r>
              <a:rPr lang="en-US" sz="1600" dirty="0" err="1"/>
              <a:t>sağ</a:t>
            </a:r>
            <a:r>
              <a:rPr lang="en-US" sz="1600" dirty="0"/>
              <a:t> </a:t>
            </a:r>
            <a:r>
              <a:rPr lang="en-US" sz="1600" dirty="0" err="1"/>
              <a:t>taraftaki</a:t>
            </a:r>
            <a:r>
              <a:rPr lang="en-US" sz="1600" dirty="0"/>
              <a:t> </a:t>
            </a:r>
            <a:r>
              <a:rPr lang="en-US" sz="1600" dirty="0" err="1"/>
              <a:t>hangi</a:t>
            </a:r>
            <a:r>
              <a:rPr lang="en-US" sz="1600" dirty="0"/>
              <a:t> </a:t>
            </a:r>
            <a:r>
              <a:rPr lang="en-US" sz="1600" dirty="0" err="1"/>
              <a:t>düğüm</a:t>
            </a:r>
            <a:r>
              <a:rPr lang="en-US" sz="1600" dirty="0"/>
              <a:t> </a:t>
            </a:r>
            <a:r>
              <a:rPr lang="en-US" sz="1600" dirty="0" err="1"/>
              <a:t>silinirse</a:t>
            </a:r>
            <a:r>
              <a:rPr lang="en-US" sz="1600" dirty="0"/>
              <a:t> </a:t>
            </a:r>
            <a:r>
              <a:rPr lang="en-US" sz="1600" dirty="0" err="1"/>
              <a:t>silinsin</a:t>
            </a:r>
            <a:r>
              <a:rPr lang="en-US" sz="1600" dirty="0"/>
              <a:t> </a:t>
            </a:r>
            <a:r>
              <a:rPr lang="en-US" sz="1600" dirty="0" err="1"/>
              <a:t>minumum</a:t>
            </a:r>
            <a:r>
              <a:rPr lang="en-US" sz="1600" dirty="0"/>
              <a:t> </a:t>
            </a:r>
            <a:r>
              <a:rPr lang="en-US" sz="1600" dirty="0" err="1"/>
              <a:t>kapasitenin</a:t>
            </a:r>
            <a:r>
              <a:rPr lang="en-US" sz="1600" dirty="0"/>
              <a:t> </a:t>
            </a:r>
            <a:r>
              <a:rPr lang="en-US" sz="1600" dirty="0" err="1"/>
              <a:t>altına</a:t>
            </a:r>
            <a:r>
              <a:rPr lang="en-US" sz="1600" dirty="0"/>
              <a:t> </a:t>
            </a:r>
            <a:r>
              <a:rPr lang="en-US" sz="1600" dirty="0" err="1"/>
              <a:t>düşülecektir</a:t>
            </a:r>
            <a:r>
              <a:rPr lang="en-US" sz="1600" dirty="0"/>
              <a:t>. </a:t>
            </a:r>
            <a:r>
              <a:rPr lang="en-US" sz="1600" dirty="0" err="1"/>
              <a:t>Birleştirme</a:t>
            </a:r>
            <a:r>
              <a:rPr lang="en-US" sz="1600" dirty="0"/>
              <a:t> </a:t>
            </a:r>
            <a:r>
              <a:rPr lang="en-US" sz="1600" dirty="0" err="1"/>
              <a:t>işlemi</a:t>
            </a:r>
            <a:r>
              <a:rPr lang="en-US" sz="1600" dirty="0"/>
              <a:t> </a:t>
            </a:r>
            <a:r>
              <a:rPr lang="en-US" sz="1600" dirty="0" err="1"/>
              <a:t>gerekir</a:t>
            </a:r>
            <a:r>
              <a:rPr lang="en-US" sz="1600" dirty="0" smtClean="0"/>
              <a:t>.)</a:t>
            </a:r>
            <a:endParaRPr lang="tr-TR" sz="1600" dirty="0" smtClean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9</a:t>
            </a:r>
            <a:r>
              <a:rPr lang="tr-TR" sz="1600" dirty="0" smtClean="0"/>
              <a:t>0 silindi</a:t>
            </a:r>
            <a:endParaRPr lang="tr-TR" sz="1600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1104473" y="3083608"/>
            <a:ext cx="10782936" cy="1733256"/>
            <a:chOff x="729340" y="3769408"/>
            <a:chExt cx="10782936" cy="1733256"/>
          </a:xfrm>
        </p:grpSpPr>
        <p:grpSp>
          <p:nvGrpSpPr>
            <p:cNvPr id="124" name="Grup 10"/>
            <p:cNvGrpSpPr/>
            <p:nvPr/>
          </p:nvGrpSpPr>
          <p:grpSpPr>
            <a:xfrm>
              <a:off x="5254128" y="3769408"/>
              <a:ext cx="1629123" cy="331290"/>
              <a:chOff x="3690249" y="4659070"/>
              <a:chExt cx="2802512" cy="569903"/>
            </a:xfrm>
          </p:grpSpPr>
          <p:sp>
            <p:nvSpPr>
              <p:cNvPr id="328" name="Dikdörtgen 5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29" name="Düz Bağlayıcı 7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Düz Bağlayıcı 60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Düz Bağlayıcı 61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Düz Bağlayıcı 62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Düz Bağlayıcı 63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Düz Bağlayıcı 64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Düz Bağlayıcı 65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Düz Bağlayıcı 66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Düz Bağlayıcı 67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Düz Bağlayıcı 68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9" name="Metin kutusu 71"/>
              <p:cNvSpPr txBox="1"/>
              <p:nvPr/>
            </p:nvSpPr>
            <p:spPr>
              <a:xfrm>
                <a:off x="4465556" y="4726447"/>
                <a:ext cx="63139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0" name="Metin kutusu 72"/>
              <p:cNvSpPr txBox="1"/>
              <p:nvPr/>
            </p:nvSpPr>
            <p:spPr>
              <a:xfrm>
                <a:off x="5121124" y="4732010"/>
                <a:ext cx="69671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1" name="Metin kutusu 73"/>
              <p:cNvSpPr txBox="1"/>
              <p:nvPr/>
            </p:nvSpPr>
            <p:spPr>
              <a:xfrm>
                <a:off x="5813022" y="4752464"/>
                <a:ext cx="679739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2" name="Metin kutusu 74"/>
              <p:cNvSpPr txBox="1"/>
              <p:nvPr/>
            </p:nvSpPr>
            <p:spPr>
              <a:xfrm>
                <a:off x="3771271" y="4688110"/>
                <a:ext cx="681014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5" name="Grup 76"/>
            <p:cNvGrpSpPr/>
            <p:nvPr/>
          </p:nvGrpSpPr>
          <p:grpSpPr>
            <a:xfrm>
              <a:off x="2455573" y="4324072"/>
              <a:ext cx="1619975" cy="304511"/>
              <a:chOff x="3690249" y="4659070"/>
              <a:chExt cx="2786775" cy="523836"/>
            </a:xfrm>
          </p:grpSpPr>
          <p:sp>
            <p:nvSpPr>
              <p:cNvPr id="313" name="Dikdörtgen 77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14" name="Düz Bağlayıcı 78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Düz Bağlayıcı 79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Düz Bağlayıcı 80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Düz Bağlayıcı 81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Düz Bağlayıcı 82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Düz Bağlayıcı 83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Düz Bağlayıcı 84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Düz Bağlayıcı 85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Düz Bağlayıcı 86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Düz Bağlayıcı 87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Metin kutusu 88"/>
              <p:cNvSpPr txBox="1"/>
              <p:nvPr/>
            </p:nvSpPr>
            <p:spPr>
              <a:xfrm>
                <a:off x="4485359" y="4689039"/>
                <a:ext cx="683536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5" name="Metin kutusu 89"/>
              <p:cNvSpPr txBox="1"/>
              <p:nvPr/>
            </p:nvSpPr>
            <p:spPr>
              <a:xfrm>
                <a:off x="5181622" y="4701297"/>
                <a:ext cx="533406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6" name="Metin kutusu 90"/>
              <p:cNvSpPr txBox="1"/>
              <p:nvPr/>
            </p:nvSpPr>
            <p:spPr>
              <a:xfrm>
                <a:off x="5813022" y="4706394"/>
                <a:ext cx="533406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7" name="Metin kutusu 91"/>
              <p:cNvSpPr txBox="1"/>
              <p:nvPr/>
            </p:nvSpPr>
            <p:spPr>
              <a:xfrm>
                <a:off x="3831771" y="4706398"/>
                <a:ext cx="457188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6" name="Grup 92"/>
            <p:cNvGrpSpPr/>
            <p:nvPr/>
          </p:nvGrpSpPr>
          <p:grpSpPr>
            <a:xfrm>
              <a:off x="2466737" y="5149896"/>
              <a:ext cx="1629824" cy="303753"/>
              <a:chOff x="3690249" y="4659070"/>
              <a:chExt cx="2803718" cy="522534"/>
            </a:xfrm>
          </p:grpSpPr>
          <p:sp>
            <p:nvSpPr>
              <p:cNvPr id="298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99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0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1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2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27" name="Düz Bağlayıcı 12"/>
            <p:cNvCxnSpPr>
              <a:endCxn id="313" idx="0"/>
            </p:cNvCxnSpPr>
            <p:nvPr/>
          </p:nvCxnSpPr>
          <p:spPr>
            <a:xfrm flipH="1">
              <a:off x="3265563" y="4071343"/>
              <a:ext cx="2026535" cy="2527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Düz Bağlayıcı 144"/>
            <p:cNvCxnSpPr>
              <a:endCxn id="298" idx="0"/>
            </p:cNvCxnSpPr>
            <p:nvPr/>
          </p:nvCxnSpPr>
          <p:spPr>
            <a:xfrm>
              <a:off x="2888346" y="4622844"/>
              <a:ext cx="388381" cy="5270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up 92"/>
            <p:cNvGrpSpPr/>
            <p:nvPr/>
          </p:nvGrpSpPr>
          <p:grpSpPr>
            <a:xfrm>
              <a:off x="4327183" y="5161775"/>
              <a:ext cx="1629824" cy="303753"/>
              <a:chOff x="3690249" y="4659070"/>
              <a:chExt cx="2803718" cy="522534"/>
            </a:xfrm>
          </p:grpSpPr>
          <p:sp>
            <p:nvSpPr>
              <p:cNvPr id="283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84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4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5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6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7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30" name="Düz Bağlayıcı 144"/>
            <p:cNvCxnSpPr>
              <a:stCxn id="313" idx="2"/>
              <a:endCxn id="283" idx="0"/>
            </p:cNvCxnSpPr>
            <p:nvPr/>
          </p:nvCxnSpPr>
          <p:spPr>
            <a:xfrm>
              <a:off x="3265563" y="4627826"/>
              <a:ext cx="1871610" cy="5339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up 92"/>
            <p:cNvGrpSpPr/>
            <p:nvPr/>
          </p:nvGrpSpPr>
          <p:grpSpPr>
            <a:xfrm>
              <a:off x="8292017" y="4320589"/>
              <a:ext cx="1629824" cy="303753"/>
              <a:chOff x="3690249" y="4659070"/>
              <a:chExt cx="2803718" cy="522534"/>
            </a:xfrm>
          </p:grpSpPr>
          <p:sp>
            <p:nvSpPr>
              <p:cNvPr id="268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69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0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1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2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32" name="Düz Bağlayıcı 144"/>
            <p:cNvCxnSpPr>
              <a:endCxn id="268" idx="0"/>
            </p:cNvCxnSpPr>
            <p:nvPr/>
          </p:nvCxnSpPr>
          <p:spPr>
            <a:xfrm>
              <a:off x="6836131" y="4071343"/>
              <a:ext cx="2265876" cy="2492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up 92"/>
            <p:cNvGrpSpPr/>
            <p:nvPr/>
          </p:nvGrpSpPr>
          <p:grpSpPr>
            <a:xfrm>
              <a:off x="729340" y="5140337"/>
              <a:ext cx="1629824" cy="303753"/>
              <a:chOff x="3690249" y="4659070"/>
              <a:chExt cx="2803718" cy="522534"/>
            </a:xfrm>
          </p:grpSpPr>
          <p:sp>
            <p:nvSpPr>
              <p:cNvPr id="238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39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65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6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7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  <p:cxnSp>
          <p:nvCxnSpPr>
            <p:cNvPr id="134" name="Düz Bağlayıcı 144"/>
            <p:cNvCxnSpPr>
              <a:endCxn id="238" idx="0"/>
            </p:cNvCxnSpPr>
            <p:nvPr/>
          </p:nvCxnSpPr>
          <p:spPr>
            <a:xfrm flipH="1">
              <a:off x="1539330" y="4635886"/>
              <a:ext cx="956675" cy="5044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 92"/>
            <p:cNvGrpSpPr/>
            <p:nvPr/>
          </p:nvGrpSpPr>
          <p:grpSpPr>
            <a:xfrm>
              <a:off x="6241120" y="5187032"/>
              <a:ext cx="1629824" cy="303753"/>
              <a:chOff x="3690249" y="4659070"/>
              <a:chExt cx="2803718" cy="522534"/>
            </a:xfrm>
          </p:grpSpPr>
          <p:sp>
            <p:nvSpPr>
              <p:cNvPr id="223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24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5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6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7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77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36" name="Düz Bağlayıcı 12"/>
            <p:cNvCxnSpPr>
              <a:endCxn id="223" idx="0"/>
            </p:cNvCxnSpPr>
            <p:nvPr/>
          </p:nvCxnSpPr>
          <p:spPr>
            <a:xfrm flipH="1">
              <a:off x="7051110" y="4614783"/>
              <a:ext cx="1286723" cy="57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up 92"/>
            <p:cNvGrpSpPr/>
            <p:nvPr/>
          </p:nvGrpSpPr>
          <p:grpSpPr>
            <a:xfrm>
              <a:off x="8077560" y="5198911"/>
              <a:ext cx="1629824" cy="303753"/>
              <a:chOff x="3690249" y="4659070"/>
              <a:chExt cx="2803718" cy="522534"/>
            </a:xfrm>
          </p:grpSpPr>
          <p:sp>
            <p:nvSpPr>
              <p:cNvPr id="156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157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0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1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2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38" name="Düz Bağlayıcı 12"/>
            <p:cNvCxnSpPr>
              <a:endCxn id="156" idx="0"/>
            </p:cNvCxnSpPr>
            <p:nvPr/>
          </p:nvCxnSpPr>
          <p:spPr>
            <a:xfrm>
              <a:off x="8732503" y="4622844"/>
              <a:ext cx="155047" cy="5760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up 92"/>
            <p:cNvGrpSpPr/>
            <p:nvPr/>
          </p:nvGrpSpPr>
          <p:grpSpPr>
            <a:xfrm>
              <a:off x="9882452" y="5175153"/>
              <a:ext cx="1629824" cy="303753"/>
              <a:chOff x="3690249" y="4659070"/>
              <a:chExt cx="2803718" cy="522534"/>
            </a:xfrm>
          </p:grpSpPr>
          <p:sp>
            <p:nvSpPr>
              <p:cNvPr id="141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142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90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3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4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5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40" name="Düz Bağlayıcı 12"/>
            <p:cNvCxnSpPr>
              <a:stCxn id="268" idx="2"/>
              <a:endCxn id="141" idx="0"/>
            </p:cNvCxnSpPr>
            <p:nvPr/>
          </p:nvCxnSpPr>
          <p:spPr>
            <a:xfrm>
              <a:off x="9102007" y="4624339"/>
              <a:ext cx="1590435" cy="5508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/>
          <p:nvPr/>
        </p:nvGrpSpPr>
        <p:grpSpPr>
          <a:xfrm>
            <a:off x="2435005" y="5454578"/>
            <a:ext cx="8856449" cy="1240044"/>
            <a:chOff x="2181953" y="5100894"/>
            <a:chExt cx="8856449" cy="1240044"/>
          </a:xfrm>
        </p:grpSpPr>
        <p:grpSp>
          <p:nvGrpSpPr>
            <p:cNvPr id="260" name="Grup 10"/>
            <p:cNvGrpSpPr/>
            <p:nvPr/>
          </p:nvGrpSpPr>
          <p:grpSpPr>
            <a:xfrm>
              <a:off x="5686630" y="5100894"/>
              <a:ext cx="1629123" cy="331290"/>
              <a:chOff x="3690249" y="4659070"/>
              <a:chExt cx="2802512" cy="569903"/>
            </a:xfrm>
          </p:grpSpPr>
          <p:sp>
            <p:nvSpPr>
              <p:cNvPr id="426" name="Dikdörtgen 5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27" name="Düz Bağlayıcı 7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Düz Bağlayıcı 60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Düz Bağlayıcı 61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Düz Bağlayıcı 62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Düz Bağlayıcı 63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Düz Bağlayıcı 64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Düz Bağlayıcı 65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Düz Bağlayıcı 66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Düz Bağlayıcı 67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Düz Bağlayıcı 68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7" name="Metin kutusu 71"/>
              <p:cNvSpPr txBox="1"/>
              <p:nvPr/>
            </p:nvSpPr>
            <p:spPr>
              <a:xfrm>
                <a:off x="4465556" y="4726447"/>
                <a:ext cx="63139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8" name="Metin kutusu 72"/>
              <p:cNvSpPr txBox="1"/>
              <p:nvPr/>
            </p:nvSpPr>
            <p:spPr>
              <a:xfrm>
                <a:off x="5121124" y="4732010"/>
                <a:ext cx="69671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9" name="Metin kutusu 73"/>
              <p:cNvSpPr txBox="1"/>
              <p:nvPr/>
            </p:nvSpPr>
            <p:spPr>
              <a:xfrm>
                <a:off x="5813022" y="4752464"/>
                <a:ext cx="679739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40" name="Metin kutusu 74"/>
              <p:cNvSpPr txBox="1"/>
              <p:nvPr/>
            </p:nvSpPr>
            <p:spPr>
              <a:xfrm>
                <a:off x="3771271" y="4688110"/>
                <a:ext cx="681014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61" name="Grup 92"/>
            <p:cNvGrpSpPr/>
            <p:nvPr/>
          </p:nvGrpSpPr>
          <p:grpSpPr>
            <a:xfrm>
              <a:off x="3918869" y="6032713"/>
              <a:ext cx="1629824" cy="303753"/>
              <a:chOff x="3690249" y="4659070"/>
              <a:chExt cx="2803718" cy="522534"/>
            </a:xfrm>
          </p:grpSpPr>
          <p:sp>
            <p:nvSpPr>
              <p:cNvPr id="411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12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2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3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4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5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262" name="Düz Bağlayıcı 144"/>
            <p:cNvCxnSpPr>
              <a:endCxn id="411" idx="0"/>
            </p:cNvCxnSpPr>
            <p:nvPr/>
          </p:nvCxnSpPr>
          <p:spPr>
            <a:xfrm flipH="1">
              <a:off x="4728859" y="5402396"/>
              <a:ext cx="1412487" cy="6303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3" name="Grup 92"/>
            <p:cNvGrpSpPr/>
            <p:nvPr/>
          </p:nvGrpSpPr>
          <p:grpSpPr>
            <a:xfrm>
              <a:off x="5752990" y="6035680"/>
              <a:ext cx="1629824" cy="303753"/>
              <a:chOff x="3690249" y="4659070"/>
              <a:chExt cx="2803718" cy="522534"/>
            </a:xfrm>
          </p:grpSpPr>
          <p:sp>
            <p:nvSpPr>
              <p:cNvPr id="396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97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7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8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9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0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44" name="Düz Bağlayıcı 144"/>
            <p:cNvCxnSpPr>
              <a:stCxn id="426" idx="2"/>
              <a:endCxn id="396" idx="0"/>
            </p:cNvCxnSpPr>
            <p:nvPr/>
          </p:nvCxnSpPr>
          <p:spPr>
            <a:xfrm>
              <a:off x="6496620" y="5404645"/>
              <a:ext cx="66360" cy="6310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5" name="Grup 92"/>
            <p:cNvGrpSpPr/>
            <p:nvPr/>
          </p:nvGrpSpPr>
          <p:grpSpPr>
            <a:xfrm>
              <a:off x="2181953" y="6031215"/>
              <a:ext cx="1629824" cy="303753"/>
              <a:chOff x="3690249" y="4659070"/>
              <a:chExt cx="2803718" cy="522534"/>
            </a:xfrm>
          </p:grpSpPr>
          <p:sp>
            <p:nvSpPr>
              <p:cNvPr id="381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82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2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393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4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5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  <p:cxnSp>
          <p:nvCxnSpPr>
            <p:cNvPr id="346" name="Düz Bağlayıcı 144"/>
            <p:cNvCxnSpPr>
              <a:endCxn id="381" idx="0"/>
            </p:cNvCxnSpPr>
            <p:nvPr/>
          </p:nvCxnSpPr>
          <p:spPr>
            <a:xfrm flipH="1">
              <a:off x="2991943" y="5407610"/>
              <a:ext cx="2732464" cy="6236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7" name="Grup 92"/>
            <p:cNvGrpSpPr/>
            <p:nvPr/>
          </p:nvGrpSpPr>
          <p:grpSpPr>
            <a:xfrm>
              <a:off x="7517546" y="6035687"/>
              <a:ext cx="1629824" cy="303753"/>
              <a:chOff x="3690249" y="4659070"/>
              <a:chExt cx="2803718" cy="522534"/>
            </a:xfrm>
          </p:grpSpPr>
          <p:sp>
            <p:nvSpPr>
              <p:cNvPr id="366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67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7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8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9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0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77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48" name="Düz Bağlayıcı 12"/>
            <p:cNvCxnSpPr>
              <a:endCxn id="366" idx="0"/>
            </p:cNvCxnSpPr>
            <p:nvPr/>
          </p:nvCxnSpPr>
          <p:spPr>
            <a:xfrm>
              <a:off x="6885206" y="5408979"/>
              <a:ext cx="1442330" cy="6267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" name="Grup 92"/>
            <p:cNvGrpSpPr/>
            <p:nvPr/>
          </p:nvGrpSpPr>
          <p:grpSpPr>
            <a:xfrm>
              <a:off x="9408578" y="6037185"/>
              <a:ext cx="1629824" cy="303753"/>
              <a:chOff x="3690249" y="4659070"/>
              <a:chExt cx="2803718" cy="522534"/>
            </a:xfrm>
          </p:grpSpPr>
          <p:sp>
            <p:nvSpPr>
              <p:cNvPr id="351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52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2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3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4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5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50" name="Düz Bağlayıcı 12"/>
            <p:cNvCxnSpPr>
              <a:endCxn id="351" idx="0"/>
            </p:cNvCxnSpPr>
            <p:nvPr/>
          </p:nvCxnSpPr>
          <p:spPr>
            <a:xfrm>
              <a:off x="7289694" y="5407484"/>
              <a:ext cx="2928874" cy="6297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910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</a:t>
            </a:r>
            <a:r>
              <a:rPr lang="en-US" dirty="0" smtClean="0"/>
              <a:t>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939255" cy="4718246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B-TREES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Silme:</a:t>
            </a:r>
            <a:endParaRPr lang="en-US" sz="1600" dirty="0">
              <a:solidFill>
                <a:srgbClr val="C00000"/>
              </a:solidFill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Örnek: </a:t>
            </a:r>
            <a:r>
              <a:rPr lang="en-US" sz="1600" dirty="0" err="1"/>
              <a:t>Verilen</a:t>
            </a:r>
            <a:r>
              <a:rPr lang="en-US" sz="1600" dirty="0"/>
              <a:t> </a:t>
            </a:r>
            <a:r>
              <a:rPr lang="en-US" sz="1600" dirty="0" err="1"/>
              <a:t>ağaçtan</a:t>
            </a:r>
            <a:r>
              <a:rPr lang="en-US" sz="1600" dirty="0"/>
              <a:t> </a:t>
            </a:r>
            <a:r>
              <a:rPr lang="en-US" sz="1600" dirty="0" err="1"/>
              <a:t>sırasıyla</a:t>
            </a:r>
            <a:r>
              <a:rPr lang="en-US" sz="1600" dirty="0"/>
              <a:t> 3,7,76 </a:t>
            </a:r>
            <a:r>
              <a:rPr lang="en-US" sz="1600" dirty="0" err="1"/>
              <a:t>değerlerini</a:t>
            </a:r>
            <a:r>
              <a:rPr lang="en-US" sz="1600" dirty="0"/>
              <a:t> </a:t>
            </a:r>
            <a:r>
              <a:rPr lang="en-US" sz="1600" dirty="0" err="1" smtClean="0"/>
              <a:t>siliniz</a:t>
            </a:r>
            <a:endParaRPr lang="tr-TR" sz="1600" dirty="0" smtClean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3 silindi</a:t>
            </a:r>
            <a:endParaRPr lang="tr-TR" sz="1600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1104473" y="2556070"/>
            <a:ext cx="10782936" cy="1733256"/>
            <a:chOff x="729340" y="3769408"/>
            <a:chExt cx="10782936" cy="1733256"/>
          </a:xfrm>
        </p:grpSpPr>
        <p:grpSp>
          <p:nvGrpSpPr>
            <p:cNvPr id="124" name="Grup 10"/>
            <p:cNvGrpSpPr/>
            <p:nvPr/>
          </p:nvGrpSpPr>
          <p:grpSpPr>
            <a:xfrm>
              <a:off x="5254128" y="3769408"/>
              <a:ext cx="1629123" cy="331290"/>
              <a:chOff x="3690249" y="4659070"/>
              <a:chExt cx="2802512" cy="569903"/>
            </a:xfrm>
          </p:grpSpPr>
          <p:sp>
            <p:nvSpPr>
              <p:cNvPr id="328" name="Dikdörtgen 5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29" name="Düz Bağlayıcı 7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Düz Bağlayıcı 60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Düz Bağlayıcı 61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Düz Bağlayıcı 62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Düz Bağlayıcı 63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Düz Bağlayıcı 64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Düz Bağlayıcı 65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Düz Bağlayıcı 66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Düz Bağlayıcı 67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Düz Bağlayıcı 68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9" name="Metin kutusu 71"/>
              <p:cNvSpPr txBox="1"/>
              <p:nvPr/>
            </p:nvSpPr>
            <p:spPr>
              <a:xfrm>
                <a:off x="4465556" y="4726447"/>
                <a:ext cx="63139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0" name="Metin kutusu 72"/>
              <p:cNvSpPr txBox="1"/>
              <p:nvPr/>
            </p:nvSpPr>
            <p:spPr>
              <a:xfrm>
                <a:off x="5121124" y="4732010"/>
                <a:ext cx="69671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1" name="Metin kutusu 73"/>
              <p:cNvSpPr txBox="1"/>
              <p:nvPr/>
            </p:nvSpPr>
            <p:spPr>
              <a:xfrm>
                <a:off x="5813022" y="4752464"/>
                <a:ext cx="679739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2" name="Metin kutusu 74"/>
              <p:cNvSpPr txBox="1"/>
              <p:nvPr/>
            </p:nvSpPr>
            <p:spPr>
              <a:xfrm>
                <a:off x="3771271" y="4688110"/>
                <a:ext cx="681014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76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5" name="Grup 76"/>
            <p:cNvGrpSpPr/>
            <p:nvPr/>
          </p:nvGrpSpPr>
          <p:grpSpPr>
            <a:xfrm>
              <a:off x="2455573" y="4324072"/>
              <a:ext cx="1619975" cy="304511"/>
              <a:chOff x="3690249" y="4659070"/>
              <a:chExt cx="2786775" cy="523836"/>
            </a:xfrm>
          </p:grpSpPr>
          <p:sp>
            <p:nvSpPr>
              <p:cNvPr id="313" name="Dikdörtgen 77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14" name="Düz Bağlayıcı 78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Düz Bağlayıcı 79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Düz Bağlayıcı 80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Düz Bağlayıcı 81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Düz Bağlayıcı 82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Düz Bağlayıcı 83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Düz Bağlayıcı 84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Düz Bağlayıcı 85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Düz Bağlayıcı 86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Düz Bağlayıcı 87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Metin kutusu 88"/>
              <p:cNvSpPr txBox="1"/>
              <p:nvPr/>
            </p:nvSpPr>
            <p:spPr>
              <a:xfrm>
                <a:off x="4485359" y="4689039"/>
                <a:ext cx="683536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5" name="Metin kutusu 89"/>
              <p:cNvSpPr txBox="1"/>
              <p:nvPr/>
            </p:nvSpPr>
            <p:spPr>
              <a:xfrm>
                <a:off x="5181622" y="4701297"/>
                <a:ext cx="533406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6" name="Metin kutusu 90"/>
              <p:cNvSpPr txBox="1"/>
              <p:nvPr/>
            </p:nvSpPr>
            <p:spPr>
              <a:xfrm>
                <a:off x="5813022" y="4706394"/>
                <a:ext cx="533406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7" name="Metin kutusu 91"/>
              <p:cNvSpPr txBox="1"/>
              <p:nvPr/>
            </p:nvSpPr>
            <p:spPr>
              <a:xfrm>
                <a:off x="3831771" y="4706398"/>
                <a:ext cx="457188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6" name="Grup 92"/>
            <p:cNvGrpSpPr/>
            <p:nvPr/>
          </p:nvGrpSpPr>
          <p:grpSpPr>
            <a:xfrm>
              <a:off x="2466737" y="5149896"/>
              <a:ext cx="1629824" cy="303753"/>
              <a:chOff x="3690249" y="4659070"/>
              <a:chExt cx="2803718" cy="522534"/>
            </a:xfrm>
          </p:grpSpPr>
          <p:sp>
            <p:nvSpPr>
              <p:cNvPr id="298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99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7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0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1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2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27" name="Düz Bağlayıcı 12"/>
            <p:cNvCxnSpPr>
              <a:endCxn id="313" idx="0"/>
            </p:cNvCxnSpPr>
            <p:nvPr/>
          </p:nvCxnSpPr>
          <p:spPr>
            <a:xfrm flipH="1">
              <a:off x="3265563" y="4071343"/>
              <a:ext cx="2026535" cy="2527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Düz Bağlayıcı 144"/>
            <p:cNvCxnSpPr>
              <a:endCxn id="298" idx="0"/>
            </p:cNvCxnSpPr>
            <p:nvPr/>
          </p:nvCxnSpPr>
          <p:spPr>
            <a:xfrm>
              <a:off x="2888346" y="4622844"/>
              <a:ext cx="388381" cy="5270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up 92"/>
            <p:cNvGrpSpPr/>
            <p:nvPr/>
          </p:nvGrpSpPr>
          <p:grpSpPr>
            <a:xfrm>
              <a:off x="4327183" y="5161775"/>
              <a:ext cx="1629824" cy="303753"/>
              <a:chOff x="3690249" y="4659070"/>
              <a:chExt cx="2803718" cy="522534"/>
            </a:xfrm>
          </p:grpSpPr>
          <p:sp>
            <p:nvSpPr>
              <p:cNvPr id="283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84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4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5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6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7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30" name="Düz Bağlayıcı 144"/>
            <p:cNvCxnSpPr>
              <a:stCxn id="313" idx="2"/>
              <a:endCxn id="283" idx="0"/>
            </p:cNvCxnSpPr>
            <p:nvPr/>
          </p:nvCxnSpPr>
          <p:spPr>
            <a:xfrm>
              <a:off x="3265563" y="4627826"/>
              <a:ext cx="1871610" cy="5339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up 92"/>
            <p:cNvGrpSpPr/>
            <p:nvPr/>
          </p:nvGrpSpPr>
          <p:grpSpPr>
            <a:xfrm>
              <a:off x="8292017" y="4320589"/>
              <a:ext cx="1629824" cy="303753"/>
              <a:chOff x="3690249" y="4659070"/>
              <a:chExt cx="2803718" cy="522534"/>
            </a:xfrm>
          </p:grpSpPr>
          <p:sp>
            <p:nvSpPr>
              <p:cNvPr id="268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69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0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1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2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32" name="Düz Bağlayıcı 144"/>
            <p:cNvCxnSpPr>
              <a:endCxn id="268" idx="0"/>
            </p:cNvCxnSpPr>
            <p:nvPr/>
          </p:nvCxnSpPr>
          <p:spPr>
            <a:xfrm>
              <a:off x="6836131" y="4071343"/>
              <a:ext cx="2265876" cy="2492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up 92"/>
            <p:cNvGrpSpPr/>
            <p:nvPr/>
          </p:nvGrpSpPr>
          <p:grpSpPr>
            <a:xfrm>
              <a:off x="729340" y="5140337"/>
              <a:ext cx="1629824" cy="303753"/>
              <a:chOff x="3690249" y="4659070"/>
              <a:chExt cx="2803718" cy="522534"/>
            </a:xfrm>
          </p:grpSpPr>
          <p:sp>
            <p:nvSpPr>
              <p:cNvPr id="238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39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65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6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7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  <p:cxnSp>
          <p:nvCxnSpPr>
            <p:cNvPr id="134" name="Düz Bağlayıcı 144"/>
            <p:cNvCxnSpPr>
              <a:endCxn id="238" idx="0"/>
            </p:cNvCxnSpPr>
            <p:nvPr/>
          </p:nvCxnSpPr>
          <p:spPr>
            <a:xfrm flipH="1">
              <a:off x="1539330" y="4635886"/>
              <a:ext cx="956675" cy="5044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 92"/>
            <p:cNvGrpSpPr/>
            <p:nvPr/>
          </p:nvGrpSpPr>
          <p:grpSpPr>
            <a:xfrm>
              <a:off x="6241120" y="5187032"/>
              <a:ext cx="1629824" cy="303753"/>
              <a:chOff x="3690249" y="4659070"/>
              <a:chExt cx="2803718" cy="522534"/>
            </a:xfrm>
          </p:grpSpPr>
          <p:sp>
            <p:nvSpPr>
              <p:cNvPr id="223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24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5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6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7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77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36" name="Düz Bağlayıcı 12"/>
            <p:cNvCxnSpPr>
              <a:endCxn id="223" idx="0"/>
            </p:cNvCxnSpPr>
            <p:nvPr/>
          </p:nvCxnSpPr>
          <p:spPr>
            <a:xfrm flipH="1">
              <a:off x="7051110" y="4614783"/>
              <a:ext cx="1286723" cy="57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up 92"/>
            <p:cNvGrpSpPr/>
            <p:nvPr/>
          </p:nvGrpSpPr>
          <p:grpSpPr>
            <a:xfrm>
              <a:off x="8077560" y="5198911"/>
              <a:ext cx="1629824" cy="303753"/>
              <a:chOff x="3690249" y="4659070"/>
              <a:chExt cx="2803718" cy="522534"/>
            </a:xfrm>
          </p:grpSpPr>
          <p:sp>
            <p:nvSpPr>
              <p:cNvPr id="156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157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0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1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2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38" name="Düz Bağlayıcı 12"/>
            <p:cNvCxnSpPr>
              <a:endCxn id="156" idx="0"/>
            </p:cNvCxnSpPr>
            <p:nvPr/>
          </p:nvCxnSpPr>
          <p:spPr>
            <a:xfrm>
              <a:off x="8732503" y="4622844"/>
              <a:ext cx="155047" cy="5760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up 92"/>
            <p:cNvGrpSpPr/>
            <p:nvPr/>
          </p:nvGrpSpPr>
          <p:grpSpPr>
            <a:xfrm>
              <a:off x="9882452" y="5175153"/>
              <a:ext cx="1629824" cy="303753"/>
              <a:chOff x="3690249" y="4659070"/>
              <a:chExt cx="2803718" cy="522534"/>
            </a:xfrm>
          </p:grpSpPr>
          <p:sp>
            <p:nvSpPr>
              <p:cNvPr id="141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142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90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3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4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5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40" name="Düz Bağlayıcı 12"/>
            <p:cNvCxnSpPr>
              <a:stCxn id="268" idx="2"/>
              <a:endCxn id="141" idx="0"/>
            </p:cNvCxnSpPr>
            <p:nvPr/>
          </p:nvCxnSpPr>
          <p:spPr>
            <a:xfrm>
              <a:off x="9102007" y="4624339"/>
              <a:ext cx="1590435" cy="5508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1" name="Group 440"/>
          <p:cNvGrpSpPr/>
          <p:nvPr/>
        </p:nvGrpSpPr>
        <p:grpSpPr>
          <a:xfrm>
            <a:off x="1176934" y="4790927"/>
            <a:ext cx="10782936" cy="1733256"/>
            <a:chOff x="729340" y="3769408"/>
            <a:chExt cx="10782936" cy="1733256"/>
          </a:xfrm>
        </p:grpSpPr>
        <p:grpSp>
          <p:nvGrpSpPr>
            <p:cNvPr id="442" name="Grup 10"/>
            <p:cNvGrpSpPr/>
            <p:nvPr/>
          </p:nvGrpSpPr>
          <p:grpSpPr>
            <a:xfrm>
              <a:off x="5254128" y="3769408"/>
              <a:ext cx="1629123" cy="331290"/>
              <a:chOff x="3690249" y="4659070"/>
              <a:chExt cx="2802512" cy="569903"/>
            </a:xfrm>
          </p:grpSpPr>
          <p:sp>
            <p:nvSpPr>
              <p:cNvPr id="579" name="Dikdörtgen 5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80" name="Düz Bağlayıcı 7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Düz Bağlayıcı 60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Düz Bağlayıcı 61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Düz Bağlayıcı 62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Düz Bağlayıcı 63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Düz Bağlayıcı 64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Düz Bağlayıcı 65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Düz Bağlayıcı 66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Düz Bağlayıcı 67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Düz Bağlayıcı 68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0" name="Metin kutusu 71"/>
              <p:cNvSpPr txBox="1"/>
              <p:nvPr/>
            </p:nvSpPr>
            <p:spPr>
              <a:xfrm>
                <a:off x="4465556" y="4726447"/>
                <a:ext cx="63139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1" name="Metin kutusu 72"/>
              <p:cNvSpPr txBox="1"/>
              <p:nvPr/>
            </p:nvSpPr>
            <p:spPr>
              <a:xfrm>
                <a:off x="5121124" y="4732010"/>
                <a:ext cx="69671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2" name="Metin kutusu 73"/>
              <p:cNvSpPr txBox="1"/>
              <p:nvPr/>
            </p:nvSpPr>
            <p:spPr>
              <a:xfrm>
                <a:off x="5813022" y="4752464"/>
                <a:ext cx="679739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3" name="Metin kutusu 74"/>
              <p:cNvSpPr txBox="1"/>
              <p:nvPr/>
            </p:nvSpPr>
            <p:spPr>
              <a:xfrm>
                <a:off x="3771271" y="4688110"/>
                <a:ext cx="681014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76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43" name="Grup 76"/>
            <p:cNvGrpSpPr/>
            <p:nvPr/>
          </p:nvGrpSpPr>
          <p:grpSpPr>
            <a:xfrm>
              <a:off x="2455573" y="4324072"/>
              <a:ext cx="1619975" cy="304511"/>
              <a:chOff x="3690249" y="4659070"/>
              <a:chExt cx="2786775" cy="523836"/>
            </a:xfrm>
          </p:grpSpPr>
          <p:sp>
            <p:nvSpPr>
              <p:cNvPr id="564" name="Dikdörtgen 77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65" name="Düz Bağlayıcı 78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Düz Bağlayıcı 79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Düz Bağlayıcı 80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Düz Bağlayıcı 81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Düz Bağlayıcı 82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Düz Bağlayıcı 83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Düz Bağlayıcı 84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Düz Bağlayıcı 85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Düz Bağlayıcı 86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Düz Bağlayıcı 87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5" name="Metin kutusu 88"/>
              <p:cNvSpPr txBox="1"/>
              <p:nvPr/>
            </p:nvSpPr>
            <p:spPr>
              <a:xfrm>
                <a:off x="4485359" y="4689039"/>
                <a:ext cx="683536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76" name="Metin kutusu 89"/>
              <p:cNvSpPr txBox="1"/>
              <p:nvPr/>
            </p:nvSpPr>
            <p:spPr>
              <a:xfrm>
                <a:off x="5181622" y="4701297"/>
                <a:ext cx="533406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77" name="Metin kutusu 90"/>
              <p:cNvSpPr txBox="1"/>
              <p:nvPr/>
            </p:nvSpPr>
            <p:spPr>
              <a:xfrm>
                <a:off x="5813022" y="4706394"/>
                <a:ext cx="533406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78" name="Metin kutusu 91"/>
              <p:cNvSpPr txBox="1"/>
              <p:nvPr/>
            </p:nvSpPr>
            <p:spPr>
              <a:xfrm>
                <a:off x="3831771" y="4706398"/>
                <a:ext cx="457188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44" name="Grup 92"/>
            <p:cNvGrpSpPr/>
            <p:nvPr/>
          </p:nvGrpSpPr>
          <p:grpSpPr>
            <a:xfrm>
              <a:off x="2466737" y="5149896"/>
              <a:ext cx="1629824" cy="303753"/>
              <a:chOff x="3690249" y="4659070"/>
              <a:chExt cx="2803718" cy="522534"/>
            </a:xfrm>
          </p:grpSpPr>
          <p:sp>
            <p:nvSpPr>
              <p:cNvPr id="549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50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0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7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61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62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63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45" name="Düz Bağlayıcı 12"/>
            <p:cNvCxnSpPr>
              <a:endCxn id="564" idx="0"/>
            </p:cNvCxnSpPr>
            <p:nvPr/>
          </p:nvCxnSpPr>
          <p:spPr>
            <a:xfrm flipH="1">
              <a:off x="3265563" y="4071343"/>
              <a:ext cx="2026535" cy="2527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Düz Bağlayıcı 144"/>
            <p:cNvCxnSpPr>
              <a:endCxn id="549" idx="0"/>
            </p:cNvCxnSpPr>
            <p:nvPr/>
          </p:nvCxnSpPr>
          <p:spPr>
            <a:xfrm>
              <a:off x="2888346" y="4622844"/>
              <a:ext cx="388381" cy="5270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7" name="Grup 92"/>
            <p:cNvGrpSpPr/>
            <p:nvPr/>
          </p:nvGrpSpPr>
          <p:grpSpPr>
            <a:xfrm>
              <a:off x="4327183" y="5161775"/>
              <a:ext cx="1629824" cy="303753"/>
              <a:chOff x="3690249" y="4659070"/>
              <a:chExt cx="2803718" cy="522534"/>
            </a:xfrm>
          </p:grpSpPr>
          <p:sp>
            <p:nvSpPr>
              <p:cNvPr id="534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35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5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46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47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48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48" name="Düz Bağlayıcı 144"/>
            <p:cNvCxnSpPr>
              <a:stCxn id="564" idx="2"/>
              <a:endCxn id="534" idx="0"/>
            </p:cNvCxnSpPr>
            <p:nvPr/>
          </p:nvCxnSpPr>
          <p:spPr>
            <a:xfrm>
              <a:off x="3265563" y="4627826"/>
              <a:ext cx="1871610" cy="5339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9" name="Grup 92"/>
            <p:cNvGrpSpPr/>
            <p:nvPr/>
          </p:nvGrpSpPr>
          <p:grpSpPr>
            <a:xfrm>
              <a:off x="8292017" y="4320589"/>
              <a:ext cx="1629824" cy="303753"/>
              <a:chOff x="3690249" y="4659070"/>
              <a:chExt cx="2803718" cy="522534"/>
            </a:xfrm>
          </p:grpSpPr>
          <p:sp>
            <p:nvSpPr>
              <p:cNvPr id="519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20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0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31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32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33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50" name="Düz Bağlayıcı 144"/>
            <p:cNvCxnSpPr>
              <a:endCxn id="519" idx="0"/>
            </p:cNvCxnSpPr>
            <p:nvPr/>
          </p:nvCxnSpPr>
          <p:spPr>
            <a:xfrm>
              <a:off x="6836131" y="4071343"/>
              <a:ext cx="2265876" cy="2492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1" name="Grup 92"/>
            <p:cNvGrpSpPr/>
            <p:nvPr/>
          </p:nvGrpSpPr>
          <p:grpSpPr>
            <a:xfrm>
              <a:off x="729340" y="5140337"/>
              <a:ext cx="1629824" cy="303753"/>
              <a:chOff x="3690249" y="4659070"/>
              <a:chExt cx="2803718" cy="522534"/>
            </a:xfrm>
          </p:grpSpPr>
          <p:sp>
            <p:nvSpPr>
              <p:cNvPr id="504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05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5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516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7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8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  <p:cxnSp>
          <p:nvCxnSpPr>
            <p:cNvPr id="452" name="Düz Bağlayıcı 144"/>
            <p:cNvCxnSpPr>
              <a:endCxn id="504" idx="0"/>
            </p:cNvCxnSpPr>
            <p:nvPr/>
          </p:nvCxnSpPr>
          <p:spPr>
            <a:xfrm flipH="1">
              <a:off x="1539330" y="4635886"/>
              <a:ext cx="956675" cy="5044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3" name="Grup 92"/>
            <p:cNvGrpSpPr/>
            <p:nvPr/>
          </p:nvGrpSpPr>
          <p:grpSpPr>
            <a:xfrm>
              <a:off x="6241120" y="5187032"/>
              <a:ext cx="1629824" cy="303753"/>
              <a:chOff x="3690249" y="4659070"/>
              <a:chExt cx="2803718" cy="522534"/>
            </a:xfrm>
          </p:grpSpPr>
          <p:sp>
            <p:nvSpPr>
              <p:cNvPr id="489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90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0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01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02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03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77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54" name="Düz Bağlayıcı 12"/>
            <p:cNvCxnSpPr>
              <a:endCxn id="489" idx="0"/>
            </p:cNvCxnSpPr>
            <p:nvPr/>
          </p:nvCxnSpPr>
          <p:spPr>
            <a:xfrm flipH="1">
              <a:off x="7051110" y="4614783"/>
              <a:ext cx="1286723" cy="57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5" name="Grup 92"/>
            <p:cNvGrpSpPr/>
            <p:nvPr/>
          </p:nvGrpSpPr>
          <p:grpSpPr>
            <a:xfrm>
              <a:off x="8077560" y="5198911"/>
              <a:ext cx="1629824" cy="303753"/>
              <a:chOff x="3690249" y="4659070"/>
              <a:chExt cx="2803718" cy="522534"/>
            </a:xfrm>
          </p:grpSpPr>
          <p:sp>
            <p:nvSpPr>
              <p:cNvPr id="474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75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5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6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7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8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56" name="Düz Bağlayıcı 12"/>
            <p:cNvCxnSpPr>
              <a:endCxn id="474" idx="0"/>
            </p:cNvCxnSpPr>
            <p:nvPr/>
          </p:nvCxnSpPr>
          <p:spPr>
            <a:xfrm>
              <a:off x="8732503" y="4622844"/>
              <a:ext cx="155047" cy="5760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7" name="Grup 92"/>
            <p:cNvGrpSpPr/>
            <p:nvPr/>
          </p:nvGrpSpPr>
          <p:grpSpPr>
            <a:xfrm>
              <a:off x="9882452" y="5175153"/>
              <a:ext cx="1629824" cy="303753"/>
              <a:chOff x="3690249" y="4659070"/>
              <a:chExt cx="2803718" cy="522534"/>
            </a:xfrm>
          </p:grpSpPr>
          <p:sp>
            <p:nvSpPr>
              <p:cNvPr id="459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60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0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90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1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2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3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58" name="Düz Bağlayıcı 12"/>
            <p:cNvCxnSpPr>
              <a:stCxn id="519" idx="2"/>
              <a:endCxn id="459" idx="0"/>
            </p:cNvCxnSpPr>
            <p:nvPr/>
          </p:nvCxnSpPr>
          <p:spPr>
            <a:xfrm>
              <a:off x="9102007" y="4624339"/>
              <a:ext cx="1590435" cy="5508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99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</a:t>
            </a:r>
            <a:r>
              <a:rPr lang="en-US" dirty="0" smtClean="0"/>
              <a:t>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939255" cy="4718246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B-TREES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Silme:</a:t>
            </a:r>
            <a:endParaRPr lang="en-US" sz="1600" dirty="0">
              <a:solidFill>
                <a:srgbClr val="C00000"/>
              </a:solidFill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Örnek: </a:t>
            </a:r>
            <a:r>
              <a:rPr lang="en-US" sz="1600" dirty="0" err="1"/>
              <a:t>Verilen</a:t>
            </a:r>
            <a:r>
              <a:rPr lang="en-US" sz="1600" dirty="0"/>
              <a:t> </a:t>
            </a:r>
            <a:r>
              <a:rPr lang="en-US" sz="1600" dirty="0" err="1"/>
              <a:t>ağaçtan</a:t>
            </a:r>
            <a:r>
              <a:rPr lang="en-US" sz="1600" dirty="0"/>
              <a:t> </a:t>
            </a:r>
            <a:r>
              <a:rPr lang="en-US" sz="1600" dirty="0" err="1"/>
              <a:t>sırasıyla</a:t>
            </a:r>
            <a:r>
              <a:rPr lang="en-US" sz="1600" dirty="0"/>
              <a:t> 3,7,76 </a:t>
            </a:r>
            <a:r>
              <a:rPr lang="en-US" sz="1600" dirty="0" err="1"/>
              <a:t>değerlerini</a:t>
            </a:r>
            <a:r>
              <a:rPr lang="en-US" sz="1600" dirty="0"/>
              <a:t> </a:t>
            </a:r>
            <a:r>
              <a:rPr lang="en-US" sz="1600" dirty="0" err="1" smtClean="0"/>
              <a:t>siliniz</a:t>
            </a:r>
            <a:endParaRPr lang="tr-TR" sz="1600" dirty="0" smtClean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7 silindi</a:t>
            </a:r>
            <a:endParaRPr lang="tr-TR" sz="1600" dirty="0"/>
          </a:p>
        </p:txBody>
      </p:sp>
      <p:grpSp>
        <p:nvGrpSpPr>
          <p:cNvPr id="441" name="Group 440"/>
          <p:cNvGrpSpPr/>
          <p:nvPr/>
        </p:nvGrpSpPr>
        <p:grpSpPr>
          <a:xfrm>
            <a:off x="1176934" y="2471664"/>
            <a:ext cx="10782936" cy="1733256"/>
            <a:chOff x="729340" y="3769408"/>
            <a:chExt cx="10782936" cy="1733256"/>
          </a:xfrm>
        </p:grpSpPr>
        <p:grpSp>
          <p:nvGrpSpPr>
            <p:cNvPr id="442" name="Grup 10"/>
            <p:cNvGrpSpPr/>
            <p:nvPr/>
          </p:nvGrpSpPr>
          <p:grpSpPr>
            <a:xfrm>
              <a:off x="5254128" y="3769408"/>
              <a:ext cx="1629123" cy="331290"/>
              <a:chOff x="3690249" y="4659070"/>
              <a:chExt cx="2802512" cy="569903"/>
            </a:xfrm>
          </p:grpSpPr>
          <p:sp>
            <p:nvSpPr>
              <p:cNvPr id="579" name="Dikdörtgen 5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80" name="Düz Bağlayıcı 7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Düz Bağlayıcı 60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Düz Bağlayıcı 61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Düz Bağlayıcı 62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Düz Bağlayıcı 63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Düz Bağlayıcı 64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Düz Bağlayıcı 65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Düz Bağlayıcı 66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Düz Bağlayıcı 67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Düz Bağlayıcı 68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0" name="Metin kutusu 71"/>
              <p:cNvSpPr txBox="1"/>
              <p:nvPr/>
            </p:nvSpPr>
            <p:spPr>
              <a:xfrm>
                <a:off x="4465556" y="4726447"/>
                <a:ext cx="63139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1" name="Metin kutusu 72"/>
              <p:cNvSpPr txBox="1"/>
              <p:nvPr/>
            </p:nvSpPr>
            <p:spPr>
              <a:xfrm>
                <a:off x="5121124" y="4732010"/>
                <a:ext cx="69671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2" name="Metin kutusu 73"/>
              <p:cNvSpPr txBox="1"/>
              <p:nvPr/>
            </p:nvSpPr>
            <p:spPr>
              <a:xfrm>
                <a:off x="5813022" y="4752464"/>
                <a:ext cx="679739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3" name="Metin kutusu 74"/>
              <p:cNvSpPr txBox="1"/>
              <p:nvPr/>
            </p:nvSpPr>
            <p:spPr>
              <a:xfrm>
                <a:off x="3771271" y="4688110"/>
                <a:ext cx="681014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76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43" name="Grup 76"/>
            <p:cNvGrpSpPr/>
            <p:nvPr/>
          </p:nvGrpSpPr>
          <p:grpSpPr>
            <a:xfrm>
              <a:off x="2455573" y="4324072"/>
              <a:ext cx="1619975" cy="304511"/>
              <a:chOff x="3690249" y="4659070"/>
              <a:chExt cx="2786775" cy="523836"/>
            </a:xfrm>
          </p:grpSpPr>
          <p:sp>
            <p:nvSpPr>
              <p:cNvPr id="564" name="Dikdörtgen 77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65" name="Düz Bağlayıcı 78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Düz Bağlayıcı 79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Düz Bağlayıcı 80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Düz Bağlayıcı 81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Düz Bağlayıcı 82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Düz Bağlayıcı 83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Düz Bağlayıcı 84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Düz Bağlayıcı 85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Düz Bağlayıcı 86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Düz Bağlayıcı 87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5" name="Metin kutusu 88"/>
              <p:cNvSpPr txBox="1"/>
              <p:nvPr/>
            </p:nvSpPr>
            <p:spPr>
              <a:xfrm>
                <a:off x="4485359" y="4689039"/>
                <a:ext cx="683536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76" name="Metin kutusu 89"/>
              <p:cNvSpPr txBox="1"/>
              <p:nvPr/>
            </p:nvSpPr>
            <p:spPr>
              <a:xfrm>
                <a:off x="5181622" y="4701297"/>
                <a:ext cx="533406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77" name="Metin kutusu 90"/>
              <p:cNvSpPr txBox="1"/>
              <p:nvPr/>
            </p:nvSpPr>
            <p:spPr>
              <a:xfrm>
                <a:off x="5813022" y="4706394"/>
                <a:ext cx="533406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78" name="Metin kutusu 91"/>
              <p:cNvSpPr txBox="1"/>
              <p:nvPr/>
            </p:nvSpPr>
            <p:spPr>
              <a:xfrm>
                <a:off x="3831771" y="4706398"/>
                <a:ext cx="457188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44" name="Grup 92"/>
            <p:cNvGrpSpPr/>
            <p:nvPr/>
          </p:nvGrpSpPr>
          <p:grpSpPr>
            <a:xfrm>
              <a:off x="2466737" y="5149896"/>
              <a:ext cx="1629824" cy="303753"/>
              <a:chOff x="3690249" y="4659070"/>
              <a:chExt cx="2803718" cy="522534"/>
            </a:xfrm>
          </p:grpSpPr>
          <p:sp>
            <p:nvSpPr>
              <p:cNvPr id="549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50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0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7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61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62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63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45" name="Düz Bağlayıcı 12"/>
            <p:cNvCxnSpPr>
              <a:endCxn id="564" idx="0"/>
            </p:cNvCxnSpPr>
            <p:nvPr/>
          </p:nvCxnSpPr>
          <p:spPr>
            <a:xfrm flipH="1">
              <a:off x="3265563" y="4071343"/>
              <a:ext cx="2026535" cy="2527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Düz Bağlayıcı 144"/>
            <p:cNvCxnSpPr>
              <a:endCxn id="549" idx="0"/>
            </p:cNvCxnSpPr>
            <p:nvPr/>
          </p:nvCxnSpPr>
          <p:spPr>
            <a:xfrm>
              <a:off x="2888346" y="4622844"/>
              <a:ext cx="388381" cy="5270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7" name="Grup 92"/>
            <p:cNvGrpSpPr/>
            <p:nvPr/>
          </p:nvGrpSpPr>
          <p:grpSpPr>
            <a:xfrm>
              <a:off x="4327183" y="5161775"/>
              <a:ext cx="1629824" cy="303753"/>
              <a:chOff x="3690249" y="4659070"/>
              <a:chExt cx="2803718" cy="522534"/>
            </a:xfrm>
          </p:grpSpPr>
          <p:sp>
            <p:nvSpPr>
              <p:cNvPr id="534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35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5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46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47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48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48" name="Düz Bağlayıcı 144"/>
            <p:cNvCxnSpPr>
              <a:stCxn id="564" idx="2"/>
              <a:endCxn id="534" idx="0"/>
            </p:cNvCxnSpPr>
            <p:nvPr/>
          </p:nvCxnSpPr>
          <p:spPr>
            <a:xfrm>
              <a:off x="3265563" y="4627826"/>
              <a:ext cx="1871610" cy="5339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9" name="Grup 92"/>
            <p:cNvGrpSpPr/>
            <p:nvPr/>
          </p:nvGrpSpPr>
          <p:grpSpPr>
            <a:xfrm>
              <a:off x="8292017" y="4320589"/>
              <a:ext cx="1629824" cy="303753"/>
              <a:chOff x="3690249" y="4659070"/>
              <a:chExt cx="2803718" cy="522534"/>
            </a:xfrm>
          </p:grpSpPr>
          <p:sp>
            <p:nvSpPr>
              <p:cNvPr id="519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20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0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31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32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33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50" name="Düz Bağlayıcı 144"/>
            <p:cNvCxnSpPr>
              <a:endCxn id="519" idx="0"/>
            </p:cNvCxnSpPr>
            <p:nvPr/>
          </p:nvCxnSpPr>
          <p:spPr>
            <a:xfrm>
              <a:off x="6836131" y="4071343"/>
              <a:ext cx="2265876" cy="2492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1" name="Grup 92"/>
            <p:cNvGrpSpPr/>
            <p:nvPr/>
          </p:nvGrpSpPr>
          <p:grpSpPr>
            <a:xfrm>
              <a:off x="729340" y="5140337"/>
              <a:ext cx="1629824" cy="303753"/>
              <a:chOff x="3690249" y="4659070"/>
              <a:chExt cx="2803718" cy="522534"/>
            </a:xfrm>
          </p:grpSpPr>
          <p:sp>
            <p:nvSpPr>
              <p:cNvPr id="504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05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5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516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7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8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  <p:cxnSp>
          <p:nvCxnSpPr>
            <p:cNvPr id="452" name="Düz Bağlayıcı 144"/>
            <p:cNvCxnSpPr>
              <a:endCxn id="504" idx="0"/>
            </p:cNvCxnSpPr>
            <p:nvPr/>
          </p:nvCxnSpPr>
          <p:spPr>
            <a:xfrm flipH="1">
              <a:off x="1539330" y="4635886"/>
              <a:ext cx="956675" cy="5044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3" name="Grup 92"/>
            <p:cNvGrpSpPr/>
            <p:nvPr/>
          </p:nvGrpSpPr>
          <p:grpSpPr>
            <a:xfrm>
              <a:off x="6241120" y="5187032"/>
              <a:ext cx="1629824" cy="303753"/>
              <a:chOff x="3690249" y="4659070"/>
              <a:chExt cx="2803718" cy="522534"/>
            </a:xfrm>
          </p:grpSpPr>
          <p:sp>
            <p:nvSpPr>
              <p:cNvPr id="489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90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0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01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02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03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77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54" name="Düz Bağlayıcı 12"/>
            <p:cNvCxnSpPr>
              <a:endCxn id="489" idx="0"/>
            </p:cNvCxnSpPr>
            <p:nvPr/>
          </p:nvCxnSpPr>
          <p:spPr>
            <a:xfrm flipH="1">
              <a:off x="7051110" y="4614783"/>
              <a:ext cx="1286723" cy="57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5" name="Grup 92"/>
            <p:cNvGrpSpPr/>
            <p:nvPr/>
          </p:nvGrpSpPr>
          <p:grpSpPr>
            <a:xfrm>
              <a:off x="8077560" y="5198911"/>
              <a:ext cx="1629824" cy="303753"/>
              <a:chOff x="3690249" y="4659070"/>
              <a:chExt cx="2803718" cy="522534"/>
            </a:xfrm>
          </p:grpSpPr>
          <p:sp>
            <p:nvSpPr>
              <p:cNvPr id="474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75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5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6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7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8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56" name="Düz Bağlayıcı 12"/>
            <p:cNvCxnSpPr>
              <a:endCxn id="474" idx="0"/>
            </p:cNvCxnSpPr>
            <p:nvPr/>
          </p:nvCxnSpPr>
          <p:spPr>
            <a:xfrm>
              <a:off x="8732503" y="4622844"/>
              <a:ext cx="155047" cy="5760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7" name="Grup 92"/>
            <p:cNvGrpSpPr/>
            <p:nvPr/>
          </p:nvGrpSpPr>
          <p:grpSpPr>
            <a:xfrm>
              <a:off x="9882452" y="5175153"/>
              <a:ext cx="1629824" cy="303753"/>
              <a:chOff x="3690249" y="4659070"/>
              <a:chExt cx="2803718" cy="522534"/>
            </a:xfrm>
          </p:grpSpPr>
          <p:sp>
            <p:nvSpPr>
              <p:cNvPr id="459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60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0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90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1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2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3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58" name="Düz Bağlayıcı 12"/>
            <p:cNvCxnSpPr>
              <a:stCxn id="519" idx="2"/>
              <a:endCxn id="459" idx="0"/>
            </p:cNvCxnSpPr>
            <p:nvPr/>
          </p:nvCxnSpPr>
          <p:spPr>
            <a:xfrm>
              <a:off x="9102007" y="4624339"/>
              <a:ext cx="1590435" cy="5508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oup 342"/>
          <p:cNvGrpSpPr/>
          <p:nvPr/>
        </p:nvGrpSpPr>
        <p:grpSpPr>
          <a:xfrm>
            <a:off x="1142033" y="4735653"/>
            <a:ext cx="10782936" cy="1733256"/>
            <a:chOff x="729340" y="3769408"/>
            <a:chExt cx="10782936" cy="1733256"/>
          </a:xfrm>
        </p:grpSpPr>
        <p:grpSp>
          <p:nvGrpSpPr>
            <p:cNvPr id="344" name="Grup 10"/>
            <p:cNvGrpSpPr/>
            <p:nvPr/>
          </p:nvGrpSpPr>
          <p:grpSpPr>
            <a:xfrm>
              <a:off x="5254128" y="3769408"/>
              <a:ext cx="1629123" cy="331290"/>
              <a:chOff x="3690249" y="4659070"/>
              <a:chExt cx="2802512" cy="569903"/>
            </a:xfrm>
          </p:grpSpPr>
          <p:sp>
            <p:nvSpPr>
              <p:cNvPr id="634" name="Dikdörtgen 5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635" name="Düz Bağlayıcı 7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Düz Bağlayıcı 60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Düz Bağlayıcı 61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Düz Bağlayıcı 62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Düz Bağlayıcı 63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Düz Bağlayıcı 64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Düz Bağlayıcı 65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Düz Bağlayıcı 66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Düz Bağlayıcı 67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Düz Bağlayıcı 68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5" name="Metin kutusu 71"/>
              <p:cNvSpPr txBox="1"/>
              <p:nvPr/>
            </p:nvSpPr>
            <p:spPr>
              <a:xfrm>
                <a:off x="4465556" y="4726447"/>
                <a:ext cx="63139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46" name="Metin kutusu 72"/>
              <p:cNvSpPr txBox="1"/>
              <p:nvPr/>
            </p:nvSpPr>
            <p:spPr>
              <a:xfrm>
                <a:off x="5121124" y="4732010"/>
                <a:ext cx="69671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47" name="Metin kutusu 73"/>
              <p:cNvSpPr txBox="1"/>
              <p:nvPr/>
            </p:nvSpPr>
            <p:spPr>
              <a:xfrm>
                <a:off x="5813022" y="4752464"/>
                <a:ext cx="679739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48" name="Metin kutusu 74"/>
              <p:cNvSpPr txBox="1"/>
              <p:nvPr/>
            </p:nvSpPr>
            <p:spPr>
              <a:xfrm>
                <a:off x="3771271" y="4688110"/>
                <a:ext cx="681014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76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45" name="Grup 76"/>
            <p:cNvGrpSpPr/>
            <p:nvPr/>
          </p:nvGrpSpPr>
          <p:grpSpPr>
            <a:xfrm>
              <a:off x="2455573" y="4324072"/>
              <a:ext cx="1619975" cy="304511"/>
              <a:chOff x="3690249" y="4659070"/>
              <a:chExt cx="2786775" cy="523836"/>
            </a:xfrm>
          </p:grpSpPr>
          <p:sp>
            <p:nvSpPr>
              <p:cNvPr id="619" name="Dikdörtgen 77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620" name="Düz Bağlayıcı 78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Düz Bağlayıcı 79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Düz Bağlayıcı 80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Düz Bağlayıcı 81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Düz Bağlayıcı 82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Düz Bağlayıcı 83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Düz Bağlayıcı 84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Düz Bağlayıcı 85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Düz Bağlayıcı 86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Düz Bağlayıcı 87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0" name="Metin kutusu 88"/>
              <p:cNvSpPr txBox="1"/>
              <p:nvPr/>
            </p:nvSpPr>
            <p:spPr>
              <a:xfrm>
                <a:off x="4485359" y="4689039"/>
                <a:ext cx="683536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31" name="Metin kutusu 89"/>
              <p:cNvSpPr txBox="1"/>
              <p:nvPr/>
            </p:nvSpPr>
            <p:spPr>
              <a:xfrm>
                <a:off x="5181622" y="4701297"/>
                <a:ext cx="533406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32" name="Metin kutusu 90"/>
              <p:cNvSpPr txBox="1"/>
              <p:nvPr/>
            </p:nvSpPr>
            <p:spPr>
              <a:xfrm>
                <a:off x="5813022" y="4706394"/>
                <a:ext cx="533406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33" name="Metin kutusu 91"/>
              <p:cNvSpPr txBox="1"/>
              <p:nvPr/>
            </p:nvSpPr>
            <p:spPr>
              <a:xfrm>
                <a:off x="3831771" y="4706398"/>
                <a:ext cx="457188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46" name="Grup 92"/>
            <p:cNvGrpSpPr/>
            <p:nvPr/>
          </p:nvGrpSpPr>
          <p:grpSpPr>
            <a:xfrm>
              <a:off x="2466737" y="5149896"/>
              <a:ext cx="1629824" cy="303753"/>
              <a:chOff x="3690249" y="4659070"/>
              <a:chExt cx="2803718" cy="522534"/>
            </a:xfrm>
          </p:grpSpPr>
          <p:sp>
            <p:nvSpPr>
              <p:cNvPr id="604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605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5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6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7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8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47" name="Düz Bağlayıcı 12"/>
            <p:cNvCxnSpPr>
              <a:endCxn id="619" idx="0"/>
            </p:cNvCxnSpPr>
            <p:nvPr/>
          </p:nvCxnSpPr>
          <p:spPr>
            <a:xfrm flipH="1">
              <a:off x="3265563" y="4071343"/>
              <a:ext cx="2026535" cy="2527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Düz Bağlayıcı 144"/>
            <p:cNvCxnSpPr>
              <a:endCxn id="604" idx="0"/>
            </p:cNvCxnSpPr>
            <p:nvPr/>
          </p:nvCxnSpPr>
          <p:spPr>
            <a:xfrm>
              <a:off x="2888346" y="4622844"/>
              <a:ext cx="388381" cy="5270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" name="Grup 92"/>
            <p:cNvGrpSpPr/>
            <p:nvPr/>
          </p:nvGrpSpPr>
          <p:grpSpPr>
            <a:xfrm>
              <a:off x="4327183" y="5161775"/>
              <a:ext cx="1629824" cy="303753"/>
              <a:chOff x="3690249" y="4659070"/>
              <a:chExt cx="2803718" cy="522534"/>
            </a:xfrm>
          </p:grpSpPr>
          <p:sp>
            <p:nvSpPr>
              <p:cNvPr id="436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37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0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1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2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3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50" name="Düz Bağlayıcı 144"/>
            <p:cNvCxnSpPr>
              <a:stCxn id="619" idx="2"/>
              <a:endCxn id="436" idx="0"/>
            </p:cNvCxnSpPr>
            <p:nvPr/>
          </p:nvCxnSpPr>
          <p:spPr>
            <a:xfrm>
              <a:off x="3265563" y="4627826"/>
              <a:ext cx="1871610" cy="5339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1" name="Grup 92"/>
            <p:cNvGrpSpPr/>
            <p:nvPr/>
          </p:nvGrpSpPr>
          <p:grpSpPr>
            <a:xfrm>
              <a:off x="8292017" y="4320589"/>
              <a:ext cx="1629824" cy="303753"/>
              <a:chOff x="3690249" y="4659070"/>
              <a:chExt cx="2803718" cy="522534"/>
            </a:xfrm>
          </p:grpSpPr>
          <p:sp>
            <p:nvSpPr>
              <p:cNvPr id="421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22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2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3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4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5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52" name="Düz Bağlayıcı 144"/>
            <p:cNvCxnSpPr>
              <a:endCxn id="421" idx="0"/>
            </p:cNvCxnSpPr>
            <p:nvPr/>
          </p:nvCxnSpPr>
          <p:spPr>
            <a:xfrm>
              <a:off x="6836131" y="4071343"/>
              <a:ext cx="2265876" cy="2492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3" name="Grup 92"/>
            <p:cNvGrpSpPr/>
            <p:nvPr/>
          </p:nvGrpSpPr>
          <p:grpSpPr>
            <a:xfrm>
              <a:off x="729340" y="5140337"/>
              <a:ext cx="1629824" cy="303753"/>
              <a:chOff x="3690249" y="4659070"/>
              <a:chExt cx="2803718" cy="522534"/>
            </a:xfrm>
          </p:grpSpPr>
          <p:sp>
            <p:nvSpPr>
              <p:cNvPr id="406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07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7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418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9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0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  <p:cxnSp>
          <p:nvCxnSpPr>
            <p:cNvPr id="354" name="Düz Bağlayıcı 144"/>
            <p:cNvCxnSpPr>
              <a:endCxn id="406" idx="0"/>
            </p:cNvCxnSpPr>
            <p:nvPr/>
          </p:nvCxnSpPr>
          <p:spPr>
            <a:xfrm flipH="1">
              <a:off x="1539330" y="4635886"/>
              <a:ext cx="956675" cy="5044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5" name="Grup 92"/>
            <p:cNvGrpSpPr/>
            <p:nvPr/>
          </p:nvGrpSpPr>
          <p:grpSpPr>
            <a:xfrm>
              <a:off x="6241120" y="5187032"/>
              <a:ext cx="1629824" cy="303753"/>
              <a:chOff x="3690249" y="4659070"/>
              <a:chExt cx="2803718" cy="522534"/>
            </a:xfrm>
          </p:grpSpPr>
          <p:sp>
            <p:nvSpPr>
              <p:cNvPr id="391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92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3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4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5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77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56" name="Düz Bağlayıcı 12"/>
            <p:cNvCxnSpPr>
              <a:endCxn id="391" idx="0"/>
            </p:cNvCxnSpPr>
            <p:nvPr/>
          </p:nvCxnSpPr>
          <p:spPr>
            <a:xfrm flipH="1">
              <a:off x="7051110" y="4614783"/>
              <a:ext cx="1286723" cy="57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7" name="Grup 92"/>
            <p:cNvGrpSpPr/>
            <p:nvPr/>
          </p:nvGrpSpPr>
          <p:grpSpPr>
            <a:xfrm>
              <a:off x="8077560" y="5198911"/>
              <a:ext cx="1629824" cy="303753"/>
              <a:chOff x="3690249" y="4659070"/>
              <a:chExt cx="2803718" cy="522534"/>
            </a:xfrm>
          </p:grpSpPr>
          <p:sp>
            <p:nvSpPr>
              <p:cNvPr id="376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77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7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8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9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0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58" name="Düz Bağlayıcı 12"/>
            <p:cNvCxnSpPr>
              <a:endCxn id="376" idx="0"/>
            </p:cNvCxnSpPr>
            <p:nvPr/>
          </p:nvCxnSpPr>
          <p:spPr>
            <a:xfrm>
              <a:off x="8732503" y="4622844"/>
              <a:ext cx="155047" cy="5760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9" name="Grup 92"/>
            <p:cNvGrpSpPr/>
            <p:nvPr/>
          </p:nvGrpSpPr>
          <p:grpSpPr>
            <a:xfrm>
              <a:off x="9882452" y="5175153"/>
              <a:ext cx="1629824" cy="303753"/>
              <a:chOff x="3690249" y="4659070"/>
              <a:chExt cx="2803718" cy="522534"/>
            </a:xfrm>
          </p:grpSpPr>
          <p:sp>
            <p:nvSpPr>
              <p:cNvPr id="361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62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2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90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3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4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5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60" name="Düz Bağlayıcı 12"/>
            <p:cNvCxnSpPr>
              <a:stCxn id="421" idx="2"/>
              <a:endCxn id="361" idx="0"/>
            </p:cNvCxnSpPr>
            <p:nvPr/>
          </p:nvCxnSpPr>
          <p:spPr>
            <a:xfrm>
              <a:off x="9102007" y="4624339"/>
              <a:ext cx="1590435" cy="5508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220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</a:t>
            </a:r>
            <a:r>
              <a:rPr lang="en-US" dirty="0" smtClean="0"/>
              <a:t>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499969" cy="3288031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B-TREES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Root </a:t>
            </a:r>
            <a:r>
              <a:rPr lang="en-US" sz="1600" dirty="0"/>
              <a:t>(</a:t>
            </a:r>
            <a:r>
              <a:rPr lang="en-US" sz="1600" dirty="0" err="1"/>
              <a:t>kök</a:t>
            </a:r>
            <a:r>
              <a:rPr lang="en-US" sz="1600" dirty="0"/>
              <a:t>) </a:t>
            </a:r>
            <a:r>
              <a:rPr lang="en-US" sz="1600" dirty="0" smtClean="0"/>
              <a:t>en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iki</a:t>
            </a:r>
            <a:r>
              <a:rPr lang="en-US" sz="1600" dirty="0"/>
              <a:t> </a:t>
            </a:r>
            <a:r>
              <a:rPr lang="en-US" sz="1600" dirty="0" err="1"/>
              <a:t>tane</a:t>
            </a:r>
            <a:r>
              <a:rPr lang="en-US" sz="1600" dirty="0"/>
              <a:t> </a:t>
            </a:r>
            <a:r>
              <a:rPr lang="en-US" sz="1600" dirty="0" err="1"/>
              <a:t>yaprak</a:t>
            </a:r>
            <a:r>
              <a:rPr lang="en-US" sz="1600" dirty="0"/>
              <a:t> </a:t>
            </a:r>
            <a:r>
              <a:rPr lang="en-US" sz="1600" dirty="0" err="1"/>
              <a:t>olmayan</a:t>
            </a:r>
            <a:r>
              <a:rPr lang="en-US" sz="1600" dirty="0"/>
              <a:t> </a:t>
            </a:r>
            <a:r>
              <a:rPr lang="en-US" sz="1600" dirty="0" err="1"/>
              <a:t>node’a</a:t>
            </a:r>
            <a:r>
              <a:rPr lang="en-US" sz="1600" dirty="0"/>
              <a:t> </a:t>
            </a:r>
            <a:r>
              <a:rPr lang="en-US" sz="1600" dirty="0" err="1"/>
              <a:t>sahiptir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r>
              <a:rPr lang="tr-TR" sz="1600" dirty="0"/>
              <a:t>d değeri B+ ağacının derecesini göstermektedir.</a:t>
            </a:r>
          </a:p>
          <a:p>
            <a:r>
              <a:rPr lang="tr-TR" sz="1600" dirty="0"/>
              <a:t>Her düğüm d</a:t>
            </a:r>
            <a:r>
              <a:rPr lang="en-US" sz="1600" dirty="0"/>
              <a:t> ≤ </a:t>
            </a:r>
            <a:r>
              <a:rPr lang="tr-TR" sz="1600" dirty="0"/>
              <a:t>m </a:t>
            </a:r>
            <a:r>
              <a:rPr lang="en-US" sz="1600" dirty="0"/>
              <a:t>≤</a:t>
            </a:r>
            <a:r>
              <a:rPr lang="tr-TR" sz="1600" dirty="0"/>
              <a:t> 2d değer içermektedir</a:t>
            </a:r>
            <a:r>
              <a:rPr lang="tr-TR" sz="1600" dirty="0" smtClean="0"/>
              <a:t>.</a:t>
            </a:r>
            <a:endParaRPr lang="en-US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Kök düğüm bu durumun istisnası olup 1</a:t>
            </a:r>
            <a:r>
              <a:rPr lang="en-US" sz="1600" dirty="0"/>
              <a:t> ≤ </a:t>
            </a:r>
            <a:r>
              <a:rPr lang="tr-TR" sz="1600" dirty="0"/>
              <a:t>m </a:t>
            </a:r>
            <a:r>
              <a:rPr lang="en-US" sz="1600" dirty="0"/>
              <a:t>≤</a:t>
            </a:r>
            <a:r>
              <a:rPr lang="tr-TR" sz="1600" dirty="0"/>
              <a:t> 2d </a:t>
            </a:r>
            <a:r>
              <a:rPr lang="tr-TR" sz="1600" dirty="0" smtClean="0"/>
              <a:t>değer içerir.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Her düğümün m+1 tane çocuğu vardır.</a:t>
            </a:r>
            <a:endParaRPr lang="en-US" sz="16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/>
              <a:t>Bütün</a:t>
            </a:r>
            <a:r>
              <a:rPr lang="en-US" sz="1600" dirty="0" smtClean="0"/>
              <a:t> </a:t>
            </a:r>
            <a:r>
              <a:rPr lang="en-US" sz="1600" dirty="0" err="1"/>
              <a:t>yapraklar</a:t>
            </a:r>
            <a:r>
              <a:rPr lang="en-US" sz="1600" dirty="0"/>
              <a:t> </a:t>
            </a:r>
            <a:r>
              <a:rPr lang="en-US" sz="1600" dirty="0" err="1"/>
              <a:t>aynı</a:t>
            </a:r>
            <a:r>
              <a:rPr lang="en-US" sz="1600" dirty="0"/>
              <a:t> </a:t>
            </a:r>
            <a:r>
              <a:rPr lang="en-US" sz="1600" dirty="0" err="1"/>
              <a:t>seviyededir</a:t>
            </a:r>
            <a:r>
              <a:rPr lang="en-US" sz="16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/>
              <a:t>Herhangi</a:t>
            </a:r>
            <a:r>
              <a:rPr lang="en-US" sz="1600" dirty="0" smtClean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döndürmeye</a:t>
            </a:r>
            <a:r>
              <a:rPr lang="en-US" sz="1600" dirty="0"/>
              <a:t> </a:t>
            </a:r>
            <a:r>
              <a:rPr lang="en-US" sz="1600" dirty="0" err="1"/>
              <a:t>gerek</a:t>
            </a:r>
            <a:r>
              <a:rPr lang="en-US" sz="1600" dirty="0"/>
              <a:t> </a:t>
            </a:r>
            <a:r>
              <a:rPr lang="en-US" sz="1600" dirty="0" err="1"/>
              <a:t>kalmadan</a:t>
            </a:r>
            <a:r>
              <a:rPr lang="en-US" sz="1600" dirty="0"/>
              <a:t> (AVL tree </a:t>
            </a:r>
            <a:r>
              <a:rPr lang="en-US" sz="1600" dirty="0" err="1"/>
              <a:t>deki</a:t>
            </a:r>
            <a:r>
              <a:rPr lang="en-US" sz="1600" dirty="0"/>
              <a:t> </a:t>
            </a:r>
            <a:r>
              <a:rPr lang="en-US" sz="1600" dirty="0" err="1"/>
              <a:t>gibi</a:t>
            </a:r>
            <a:r>
              <a:rPr lang="en-US" sz="1600" dirty="0"/>
              <a:t>) </a:t>
            </a:r>
            <a:r>
              <a:rPr lang="en-US" sz="1600" dirty="0" err="1"/>
              <a:t>otomatik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balance </a:t>
            </a:r>
            <a:r>
              <a:rPr lang="en-US" sz="1600" dirty="0" err="1"/>
              <a:t>edilirler</a:t>
            </a:r>
            <a:r>
              <a:rPr lang="en-US" sz="1600" dirty="0"/>
              <a:t>.</a:t>
            </a:r>
            <a:endParaRPr lang="tr-TR" sz="1600" dirty="0"/>
          </a:p>
        </p:txBody>
      </p:sp>
      <p:grpSp>
        <p:nvGrpSpPr>
          <p:cNvPr id="76" name="Grup 23"/>
          <p:cNvGrpSpPr/>
          <p:nvPr/>
        </p:nvGrpSpPr>
        <p:grpSpPr>
          <a:xfrm>
            <a:off x="3094641" y="5093966"/>
            <a:ext cx="5668821" cy="1200661"/>
            <a:chOff x="1279111" y="4301016"/>
            <a:chExt cx="9029783" cy="1912517"/>
          </a:xfrm>
        </p:grpSpPr>
        <p:grpSp>
          <p:nvGrpSpPr>
            <p:cNvPr id="105" name="Grup 10"/>
            <p:cNvGrpSpPr/>
            <p:nvPr/>
          </p:nvGrpSpPr>
          <p:grpSpPr>
            <a:xfrm>
              <a:off x="4495805" y="4301016"/>
              <a:ext cx="2786775" cy="605707"/>
              <a:chOff x="3690249" y="4659070"/>
              <a:chExt cx="2786775" cy="605707"/>
            </a:xfrm>
          </p:grpSpPr>
          <p:sp>
            <p:nvSpPr>
              <p:cNvPr id="179" name="Dikdörtgen 5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180" name="Düz Bağlayıcı 7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Düz Bağlayıcı 60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Düz Bağlayıcı 61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Düz Bağlayıcı 62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Düz Bağlayıcı 63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Düz Bağlayıcı 64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Düz Bağlayıcı 65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Düz Bağlayıcı 66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Düz Bağlayıcı 67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Düz Bağlayıcı 68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Metin kutusu 71"/>
              <p:cNvSpPr txBox="1"/>
              <p:nvPr/>
            </p:nvSpPr>
            <p:spPr>
              <a:xfrm>
                <a:off x="4495805" y="4795748"/>
                <a:ext cx="609600" cy="44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1" name="Metin kutusu 72"/>
              <p:cNvSpPr txBox="1"/>
              <p:nvPr/>
            </p:nvSpPr>
            <p:spPr>
              <a:xfrm>
                <a:off x="5181621" y="4809650"/>
                <a:ext cx="533406" cy="441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2" name="Metin kutusu 73"/>
              <p:cNvSpPr txBox="1"/>
              <p:nvPr/>
            </p:nvSpPr>
            <p:spPr>
              <a:xfrm>
                <a:off x="5813022" y="4823550"/>
                <a:ext cx="533406" cy="441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3" name="Metin kutusu 74"/>
              <p:cNvSpPr txBox="1"/>
              <p:nvPr/>
            </p:nvSpPr>
            <p:spPr>
              <a:xfrm>
                <a:off x="3831770" y="4823550"/>
                <a:ext cx="457187" cy="441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06" name="Grup 76"/>
            <p:cNvGrpSpPr/>
            <p:nvPr/>
          </p:nvGrpSpPr>
          <p:grpSpPr>
            <a:xfrm>
              <a:off x="1279111" y="5541677"/>
              <a:ext cx="2786775" cy="605708"/>
              <a:chOff x="3690249" y="4659070"/>
              <a:chExt cx="2786775" cy="605708"/>
            </a:xfrm>
          </p:grpSpPr>
          <p:sp>
            <p:nvSpPr>
              <p:cNvPr id="164" name="Dikdörtgen 77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165" name="Düz Bağlayıcı 78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Düz Bağlayıcı 79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Düz Bağlayıcı 80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Düz Bağlayıcı 81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Düz Bağlayıcı 82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Düz Bağlayıcı 83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Düz Bağlayıcı 84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Düz Bağlayıcı 85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Düz Bağlayıcı 86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Düz Bağlayıcı 87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Metin kutusu 88"/>
              <p:cNvSpPr txBox="1"/>
              <p:nvPr/>
            </p:nvSpPr>
            <p:spPr>
              <a:xfrm>
                <a:off x="4495805" y="4795748"/>
                <a:ext cx="533406" cy="44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6" name="Metin kutusu 89"/>
              <p:cNvSpPr txBox="1"/>
              <p:nvPr/>
            </p:nvSpPr>
            <p:spPr>
              <a:xfrm>
                <a:off x="5181621" y="4809650"/>
                <a:ext cx="533406" cy="44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7" name="Metin kutusu 90"/>
              <p:cNvSpPr txBox="1"/>
              <p:nvPr/>
            </p:nvSpPr>
            <p:spPr>
              <a:xfrm>
                <a:off x="5813022" y="4823550"/>
                <a:ext cx="533406" cy="44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8" name="Metin kutusu 91"/>
              <p:cNvSpPr txBox="1"/>
              <p:nvPr/>
            </p:nvSpPr>
            <p:spPr>
              <a:xfrm>
                <a:off x="3831770" y="4823550"/>
                <a:ext cx="457187" cy="44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07" name="Grup 92"/>
            <p:cNvGrpSpPr/>
            <p:nvPr/>
          </p:nvGrpSpPr>
          <p:grpSpPr>
            <a:xfrm>
              <a:off x="4299947" y="5563138"/>
              <a:ext cx="2786775" cy="605708"/>
              <a:chOff x="3690249" y="4659070"/>
              <a:chExt cx="2786775" cy="605708"/>
            </a:xfrm>
          </p:grpSpPr>
          <p:sp>
            <p:nvSpPr>
              <p:cNvPr id="149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150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Metin kutusu 110"/>
              <p:cNvSpPr txBox="1"/>
              <p:nvPr/>
            </p:nvSpPr>
            <p:spPr>
              <a:xfrm>
                <a:off x="4495803" y="4795748"/>
                <a:ext cx="598700" cy="44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1" name="Metin kutusu 113"/>
              <p:cNvSpPr txBox="1"/>
              <p:nvPr/>
            </p:nvSpPr>
            <p:spPr>
              <a:xfrm>
                <a:off x="5181621" y="4809650"/>
                <a:ext cx="533406" cy="44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2" name="Metin kutusu 114"/>
              <p:cNvSpPr txBox="1"/>
              <p:nvPr/>
            </p:nvSpPr>
            <p:spPr>
              <a:xfrm>
                <a:off x="5813022" y="4823550"/>
                <a:ext cx="533406" cy="44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3" name="Metin kutusu 117"/>
              <p:cNvSpPr txBox="1"/>
              <p:nvPr/>
            </p:nvSpPr>
            <p:spPr>
              <a:xfrm>
                <a:off x="3831770" y="4823550"/>
                <a:ext cx="457187" cy="44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</p:grpSp>
        <p:grpSp>
          <p:nvGrpSpPr>
            <p:cNvPr id="108" name="Grup 118"/>
            <p:cNvGrpSpPr/>
            <p:nvPr/>
          </p:nvGrpSpPr>
          <p:grpSpPr>
            <a:xfrm>
              <a:off x="7522119" y="5607825"/>
              <a:ext cx="2786775" cy="605708"/>
              <a:chOff x="3690249" y="4659070"/>
              <a:chExt cx="2786775" cy="605708"/>
            </a:xfrm>
          </p:grpSpPr>
          <p:sp>
            <p:nvSpPr>
              <p:cNvPr id="113" name="Dikdörtgen 119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116" name="Düz Bağlayıcı 12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Düz Bağlayıcı 12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Düz Bağlayıcı 12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Düz Bağlayıcı 12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Düz Bağlayıcı 132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Düz Bağlayıcı 133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Düz Bağlayıcı 136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Düz Bağlayıcı 137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Düz Bağlayıcı 138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Düz Bağlayıcı 139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Metin kutusu 140"/>
              <p:cNvSpPr txBox="1"/>
              <p:nvPr/>
            </p:nvSpPr>
            <p:spPr>
              <a:xfrm>
                <a:off x="4495805" y="4795748"/>
                <a:ext cx="653156" cy="44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21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6" name="Metin kutusu 141"/>
              <p:cNvSpPr txBox="1"/>
              <p:nvPr/>
            </p:nvSpPr>
            <p:spPr>
              <a:xfrm>
                <a:off x="5181621" y="4809650"/>
                <a:ext cx="533406" cy="44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7" name="Metin kutusu 142"/>
              <p:cNvSpPr txBox="1"/>
              <p:nvPr/>
            </p:nvSpPr>
            <p:spPr>
              <a:xfrm>
                <a:off x="5813022" y="4823550"/>
                <a:ext cx="533406" cy="44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8" name="Metin kutusu 143"/>
              <p:cNvSpPr txBox="1"/>
              <p:nvPr/>
            </p:nvSpPr>
            <p:spPr>
              <a:xfrm>
                <a:off x="3831769" y="4823550"/>
                <a:ext cx="566040" cy="44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09" name="Düz Bağlayıcı 12"/>
            <p:cNvCxnSpPr>
              <a:endCxn id="164" idx="0"/>
            </p:cNvCxnSpPr>
            <p:nvPr/>
          </p:nvCxnSpPr>
          <p:spPr>
            <a:xfrm flipH="1">
              <a:off x="2672503" y="4823530"/>
              <a:ext cx="1823302" cy="7181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Düz Bağlayıcı 144"/>
            <p:cNvCxnSpPr>
              <a:endCxn id="149" idx="0"/>
            </p:cNvCxnSpPr>
            <p:nvPr/>
          </p:nvCxnSpPr>
          <p:spPr>
            <a:xfrm>
              <a:off x="5234791" y="4823530"/>
              <a:ext cx="458548" cy="7396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Düz Bağlayıcı 145"/>
            <p:cNvCxnSpPr>
              <a:stCxn id="179" idx="2"/>
              <a:endCxn id="113" idx="0"/>
            </p:cNvCxnSpPr>
            <p:nvPr/>
          </p:nvCxnSpPr>
          <p:spPr>
            <a:xfrm>
              <a:off x="5889197" y="4823546"/>
              <a:ext cx="3026314" cy="7842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731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</a:t>
            </a:r>
            <a:r>
              <a:rPr lang="en-US" dirty="0" smtClean="0"/>
              <a:t>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939255" cy="4718246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B-TREES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Silme:</a:t>
            </a:r>
            <a:endParaRPr lang="en-US" sz="1600" dirty="0">
              <a:solidFill>
                <a:srgbClr val="C00000"/>
              </a:solidFill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Örnek: </a:t>
            </a:r>
            <a:r>
              <a:rPr lang="en-US" sz="1600" dirty="0" err="1"/>
              <a:t>Verilen</a:t>
            </a:r>
            <a:r>
              <a:rPr lang="en-US" sz="1600" dirty="0"/>
              <a:t> </a:t>
            </a:r>
            <a:r>
              <a:rPr lang="en-US" sz="1600" dirty="0" err="1"/>
              <a:t>ağaçtan</a:t>
            </a:r>
            <a:r>
              <a:rPr lang="en-US" sz="1600" dirty="0"/>
              <a:t> </a:t>
            </a:r>
            <a:r>
              <a:rPr lang="en-US" sz="1600" dirty="0" err="1"/>
              <a:t>sırasıyla</a:t>
            </a:r>
            <a:r>
              <a:rPr lang="en-US" sz="1600" dirty="0"/>
              <a:t> 3,7,76 </a:t>
            </a:r>
            <a:r>
              <a:rPr lang="en-US" sz="1600" dirty="0" err="1"/>
              <a:t>değerlerini</a:t>
            </a:r>
            <a:r>
              <a:rPr lang="en-US" sz="1600" dirty="0"/>
              <a:t> </a:t>
            </a:r>
            <a:r>
              <a:rPr lang="en-US" sz="1600" dirty="0" err="1" smtClean="0"/>
              <a:t>siliniz</a:t>
            </a:r>
            <a:endParaRPr lang="tr-TR" sz="1600" dirty="0" smtClean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76 silindi</a:t>
            </a:r>
            <a:endParaRPr lang="tr-TR" sz="1600" dirty="0"/>
          </a:p>
        </p:txBody>
      </p:sp>
      <p:grpSp>
        <p:nvGrpSpPr>
          <p:cNvPr id="343" name="Group 342"/>
          <p:cNvGrpSpPr/>
          <p:nvPr/>
        </p:nvGrpSpPr>
        <p:grpSpPr>
          <a:xfrm>
            <a:off x="1273918" y="2291392"/>
            <a:ext cx="10782936" cy="1733256"/>
            <a:chOff x="729340" y="3769408"/>
            <a:chExt cx="10782936" cy="1733256"/>
          </a:xfrm>
        </p:grpSpPr>
        <p:grpSp>
          <p:nvGrpSpPr>
            <p:cNvPr id="344" name="Grup 10"/>
            <p:cNvGrpSpPr/>
            <p:nvPr/>
          </p:nvGrpSpPr>
          <p:grpSpPr>
            <a:xfrm>
              <a:off x="5254128" y="3769408"/>
              <a:ext cx="1629123" cy="331290"/>
              <a:chOff x="3690249" y="4659070"/>
              <a:chExt cx="2802512" cy="569903"/>
            </a:xfrm>
          </p:grpSpPr>
          <p:sp>
            <p:nvSpPr>
              <p:cNvPr id="634" name="Dikdörtgen 5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635" name="Düz Bağlayıcı 7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Düz Bağlayıcı 60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Düz Bağlayıcı 61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Düz Bağlayıcı 62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Düz Bağlayıcı 63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Düz Bağlayıcı 64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Düz Bağlayıcı 65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Düz Bağlayıcı 66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Düz Bağlayıcı 67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Düz Bağlayıcı 68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5" name="Metin kutusu 71"/>
              <p:cNvSpPr txBox="1"/>
              <p:nvPr/>
            </p:nvSpPr>
            <p:spPr>
              <a:xfrm>
                <a:off x="4465556" y="4726447"/>
                <a:ext cx="63139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46" name="Metin kutusu 72"/>
              <p:cNvSpPr txBox="1"/>
              <p:nvPr/>
            </p:nvSpPr>
            <p:spPr>
              <a:xfrm>
                <a:off x="5121124" y="4732010"/>
                <a:ext cx="69671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47" name="Metin kutusu 73"/>
              <p:cNvSpPr txBox="1"/>
              <p:nvPr/>
            </p:nvSpPr>
            <p:spPr>
              <a:xfrm>
                <a:off x="5813022" y="4752464"/>
                <a:ext cx="679739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48" name="Metin kutusu 74"/>
              <p:cNvSpPr txBox="1"/>
              <p:nvPr/>
            </p:nvSpPr>
            <p:spPr>
              <a:xfrm>
                <a:off x="3771271" y="4688110"/>
                <a:ext cx="681014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76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45" name="Grup 76"/>
            <p:cNvGrpSpPr/>
            <p:nvPr/>
          </p:nvGrpSpPr>
          <p:grpSpPr>
            <a:xfrm>
              <a:off x="2455573" y="4324072"/>
              <a:ext cx="1619975" cy="304511"/>
              <a:chOff x="3690249" y="4659070"/>
              <a:chExt cx="2786775" cy="523836"/>
            </a:xfrm>
          </p:grpSpPr>
          <p:sp>
            <p:nvSpPr>
              <p:cNvPr id="619" name="Dikdörtgen 77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620" name="Düz Bağlayıcı 78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Düz Bağlayıcı 79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Düz Bağlayıcı 80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Düz Bağlayıcı 81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Düz Bağlayıcı 82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Düz Bağlayıcı 83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Düz Bağlayıcı 84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Düz Bağlayıcı 85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Düz Bağlayıcı 86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Düz Bağlayıcı 87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0" name="Metin kutusu 88"/>
              <p:cNvSpPr txBox="1"/>
              <p:nvPr/>
            </p:nvSpPr>
            <p:spPr>
              <a:xfrm>
                <a:off x="4485359" y="4689039"/>
                <a:ext cx="683536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31" name="Metin kutusu 89"/>
              <p:cNvSpPr txBox="1"/>
              <p:nvPr/>
            </p:nvSpPr>
            <p:spPr>
              <a:xfrm>
                <a:off x="5181622" y="4701297"/>
                <a:ext cx="533406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32" name="Metin kutusu 90"/>
              <p:cNvSpPr txBox="1"/>
              <p:nvPr/>
            </p:nvSpPr>
            <p:spPr>
              <a:xfrm>
                <a:off x="5813022" y="4706394"/>
                <a:ext cx="533406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33" name="Metin kutusu 91"/>
              <p:cNvSpPr txBox="1"/>
              <p:nvPr/>
            </p:nvSpPr>
            <p:spPr>
              <a:xfrm>
                <a:off x="3831771" y="4706398"/>
                <a:ext cx="457188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46" name="Grup 92"/>
            <p:cNvGrpSpPr/>
            <p:nvPr/>
          </p:nvGrpSpPr>
          <p:grpSpPr>
            <a:xfrm>
              <a:off x="2466737" y="5149896"/>
              <a:ext cx="1629824" cy="303753"/>
              <a:chOff x="3690249" y="4659070"/>
              <a:chExt cx="2803718" cy="522534"/>
            </a:xfrm>
          </p:grpSpPr>
          <p:sp>
            <p:nvSpPr>
              <p:cNvPr id="604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605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5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6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7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8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47" name="Düz Bağlayıcı 12"/>
            <p:cNvCxnSpPr>
              <a:endCxn id="619" idx="0"/>
            </p:cNvCxnSpPr>
            <p:nvPr/>
          </p:nvCxnSpPr>
          <p:spPr>
            <a:xfrm flipH="1">
              <a:off x="3265563" y="4071343"/>
              <a:ext cx="2026535" cy="2527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Düz Bağlayıcı 144"/>
            <p:cNvCxnSpPr>
              <a:endCxn id="604" idx="0"/>
            </p:cNvCxnSpPr>
            <p:nvPr/>
          </p:nvCxnSpPr>
          <p:spPr>
            <a:xfrm>
              <a:off x="2888346" y="4622844"/>
              <a:ext cx="388381" cy="5270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" name="Grup 92"/>
            <p:cNvGrpSpPr/>
            <p:nvPr/>
          </p:nvGrpSpPr>
          <p:grpSpPr>
            <a:xfrm>
              <a:off x="4327183" y="5161775"/>
              <a:ext cx="1629824" cy="303753"/>
              <a:chOff x="3690249" y="4659070"/>
              <a:chExt cx="2803718" cy="522534"/>
            </a:xfrm>
          </p:grpSpPr>
          <p:sp>
            <p:nvSpPr>
              <p:cNvPr id="436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37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0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1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2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3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50" name="Düz Bağlayıcı 144"/>
            <p:cNvCxnSpPr>
              <a:stCxn id="619" idx="2"/>
              <a:endCxn id="436" idx="0"/>
            </p:cNvCxnSpPr>
            <p:nvPr/>
          </p:nvCxnSpPr>
          <p:spPr>
            <a:xfrm>
              <a:off x="3265563" y="4627826"/>
              <a:ext cx="1871610" cy="5339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1" name="Grup 92"/>
            <p:cNvGrpSpPr/>
            <p:nvPr/>
          </p:nvGrpSpPr>
          <p:grpSpPr>
            <a:xfrm>
              <a:off x="8292017" y="4320589"/>
              <a:ext cx="1629824" cy="303753"/>
              <a:chOff x="3690249" y="4659070"/>
              <a:chExt cx="2803718" cy="522534"/>
            </a:xfrm>
          </p:grpSpPr>
          <p:sp>
            <p:nvSpPr>
              <p:cNvPr id="421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22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2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3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4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5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52" name="Düz Bağlayıcı 144"/>
            <p:cNvCxnSpPr>
              <a:endCxn id="421" idx="0"/>
            </p:cNvCxnSpPr>
            <p:nvPr/>
          </p:nvCxnSpPr>
          <p:spPr>
            <a:xfrm>
              <a:off x="6836131" y="4071343"/>
              <a:ext cx="2265876" cy="2492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3" name="Grup 92"/>
            <p:cNvGrpSpPr/>
            <p:nvPr/>
          </p:nvGrpSpPr>
          <p:grpSpPr>
            <a:xfrm>
              <a:off x="729340" y="5140337"/>
              <a:ext cx="1629824" cy="303753"/>
              <a:chOff x="3690249" y="4659070"/>
              <a:chExt cx="2803718" cy="522534"/>
            </a:xfrm>
          </p:grpSpPr>
          <p:sp>
            <p:nvSpPr>
              <p:cNvPr id="406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07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7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418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9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0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  <p:cxnSp>
          <p:nvCxnSpPr>
            <p:cNvPr id="354" name="Düz Bağlayıcı 144"/>
            <p:cNvCxnSpPr>
              <a:endCxn id="406" idx="0"/>
            </p:cNvCxnSpPr>
            <p:nvPr/>
          </p:nvCxnSpPr>
          <p:spPr>
            <a:xfrm flipH="1">
              <a:off x="1539330" y="4635886"/>
              <a:ext cx="956675" cy="5044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5" name="Grup 92"/>
            <p:cNvGrpSpPr/>
            <p:nvPr/>
          </p:nvGrpSpPr>
          <p:grpSpPr>
            <a:xfrm>
              <a:off x="6241120" y="5187032"/>
              <a:ext cx="1629824" cy="303753"/>
              <a:chOff x="3690249" y="4659070"/>
              <a:chExt cx="2803718" cy="522534"/>
            </a:xfrm>
          </p:grpSpPr>
          <p:sp>
            <p:nvSpPr>
              <p:cNvPr id="391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92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3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4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5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77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56" name="Düz Bağlayıcı 12"/>
            <p:cNvCxnSpPr>
              <a:endCxn id="391" idx="0"/>
            </p:cNvCxnSpPr>
            <p:nvPr/>
          </p:nvCxnSpPr>
          <p:spPr>
            <a:xfrm flipH="1">
              <a:off x="7051110" y="4614783"/>
              <a:ext cx="1286723" cy="57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7" name="Grup 92"/>
            <p:cNvGrpSpPr/>
            <p:nvPr/>
          </p:nvGrpSpPr>
          <p:grpSpPr>
            <a:xfrm>
              <a:off x="8077560" y="5198911"/>
              <a:ext cx="1629824" cy="303753"/>
              <a:chOff x="3690249" y="4659070"/>
              <a:chExt cx="2803718" cy="522534"/>
            </a:xfrm>
          </p:grpSpPr>
          <p:sp>
            <p:nvSpPr>
              <p:cNvPr id="376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77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7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8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9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0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58" name="Düz Bağlayıcı 12"/>
            <p:cNvCxnSpPr>
              <a:endCxn id="376" idx="0"/>
            </p:cNvCxnSpPr>
            <p:nvPr/>
          </p:nvCxnSpPr>
          <p:spPr>
            <a:xfrm>
              <a:off x="8732503" y="4622844"/>
              <a:ext cx="155047" cy="5760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9" name="Grup 92"/>
            <p:cNvGrpSpPr/>
            <p:nvPr/>
          </p:nvGrpSpPr>
          <p:grpSpPr>
            <a:xfrm>
              <a:off x="9882452" y="5175153"/>
              <a:ext cx="1629824" cy="303753"/>
              <a:chOff x="3690249" y="4659070"/>
              <a:chExt cx="2803718" cy="522534"/>
            </a:xfrm>
          </p:grpSpPr>
          <p:sp>
            <p:nvSpPr>
              <p:cNvPr id="361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62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2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90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3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4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5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60" name="Düz Bağlayıcı 12"/>
            <p:cNvCxnSpPr>
              <a:stCxn id="421" idx="2"/>
              <a:endCxn id="361" idx="0"/>
            </p:cNvCxnSpPr>
            <p:nvPr/>
          </p:nvCxnSpPr>
          <p:spPr>
            <a:xfrm>
              <a:off x="9102007" y="4624339"/>
              <a:ext cx="1590435" cy="5508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9" name="Group 768"/>
          <p:cNvGrpSpPr/>
          <p:nvPr/>
        </p:nvGrpSpPr>
        <p:grpSpPr>
          <a:xfrm>
            <a:off x="2435005" y="5454577"/>
            <a:ext cx="8856449" cy="1240045"/>
            <a:chOff x="2181953" y="5100893"/>
            <a:chExt cx="8856449" cy="1240045"/>
          </a:xfrm>
        </p:grpSpPr>
        <p:grpSp>
          <p:nvGrpSpPr>
            <p:cNvPr id="770" name="Grup 10"/>
            <p:cNvGrpSpPr/>
            <p:nvPr/>
          </p:nvGrpSpPr>
          <p:grpSpPr>
            <a:xfrm>
              <a:off x="5686630" y="5100893"/>
              <a:ext cx="1629123" cy="307373"/>
              <a:chOff x="3690249" y="4659070"/>
              <a:chExt cx="2802512" cy="528760"/>
            </a:xfrm>
          </p:grpSpPr>
          <p:sp>
            <p:nvSpPr>
              <p:cNvPr id="856" name="Dikdörtgen 5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857" name="Düz Bağlayıcı 7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Düz Bağlayıcı 60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Düz Bağlayıcı 61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0" name="Düz Bağlayıcı 62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Düz Bağlayıcı 63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Düz Bağlayıcı 64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3" name="Düz Bağlayıcı 65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4" name="Düz Bağlayıcı 66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5" name="Düz Bağlayıcı 67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Düz Bağlayıcı 68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7" name="Metin kutusu 71"/>
              <p:cNvSpPr txBox="1"/>
              <p:nvPr/>
            </p:nvSpPr>
            <p:spPr>
              <a:xfrm>
                <a:off x="4465556" y="4711323"/>
                <a:ext cx="631391" cy="476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68" name="Metin kutusu 72"/>
              <p:cNvSpPr txBox="1"/>
              <p:nvPr/>
            </p:nvSpPr>
            <p:spPr>
              <a:xfrm>
                <a:off x="5121124" y="4686637"/>
                <a:ext cx="696711" cy="476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77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69" name="Metin kutusu 73"/>
              <p:cNvSpPr txBox="1"/>
              <p:nvPr/>
            </p:nvSpPr>
            <p:spPr>
              <a:xfrm>
                <a:off x="5813022" y="4707091"/>
                <a:ext cx="679739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70" name="Metin kutusu 74"/>
              <p:cNvSpPr txBox="1"/>
              <p:nvPr/>
            </p:nvSpPr>
            <p:spPr>
              <a:xfrm>
                <a:off x="3771271" y="4688110"/>
                <a:ext cx="681014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71" name="Grup 92"/>
            <p:cNvGrpSpPr/>
            <p:nvPr/>
          </p:nvGrpSpPr>
          <p:grpSpPr>
            <a:xfrm>
              <a:off x="3918869" y="6032713"/>
              <a:ext cx="1629824" cy="303753"/>
              <a:chOff x="3690249" y="4659070"/>
              <a:chExt cx="2803718" cy="522534"/>
            </a:xfrm>
          </p:grpSpPr>
          <p:sp>
            <p:nvSpPr>
              <p:cNvPr id="841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842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6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8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9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0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1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2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53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54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55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772" name="Düz Bağlayıcı 144"/>
            <p:cNvCxnSpPr>
              <a:endCxn id="841" idx="0"/>
            </p:cNvCxnSpPr>
            <p:nvPr/>
          </p:nvCxnSpPr>
          <p:spPr>
            <a:xfrm flipH="1">
              <a:off x="4728859" y="5402396"/>
              <a:ext cx="1412487" cy="6303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3" name="Grup 92"/>
            <p:cNvGrpSpPr/>
            <p:nvPr/>
          </p:nvGrpSpPr>
          <p:grpSpPr>
            <a:xfrm>
              <a:off x="5752990" y="6035680"/>
              <a:ext cx="1629824" cy="303753"/>
              <a:chOff x="3690249" y="4659070"/>
              <a:chExt cx="2803718" cy="522534"/>
            </a:xfrm>
          </p:grpSpPr>
          <p:sp>
            <p:nvSpPr>
              <p:cNvPr id="826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827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9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7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38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39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40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774" name="Düz Bağlayıcı 144"/>
            <p:cNvCxnSpPr>
              <a:stCxn id="856" idx="2"/>
              <a:endCxn id="826" idx="0"/>
            </p:cNvCxnSpPr>
            <p:nvPr/>
          </p:nvCxnSpPr>
          <p:spPr>
            <a:xfrm>
              <a:off x="6496620" y="5404645"/>
              <a:ext cx="66360" cy="6310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5" name="Grup 92"/>
            <p:cNvGrpSpPr/>
            <p:nvPr/>
          </p:nvGrpSpPr>
          <p:grpSpPr>
            <a:xfrm>
              <a:off x="2181953" y="6031215"/>
              <a:ext cx="1629824" cy="303753"/>
              <a:chOff x="3690249" y="4659070"/>
              <a:chExt cx="2803718" cy="522534"/>
            </a:xfrm>
          </p:grpSpPr>
          <p:sp>
            <p:nvSpPr>
              <p:cNvPr id="811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812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2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823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4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5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  <p:cxnSp>
          <p:nvCxnSpPr>
            <p:cNvPr id="776" name="Düz Bağlayıcı 144"/>
            <p:cNvCxnSpPr>
              <a:endCxn id="811" idx="0"/>
            </p:cNvCxnSpPr>
            <p:nvPr/>
          </p:nvCxnSpPr>
          <p:spPr>
            <a:xfrm flipH="1">
              <a:off x="2991943" y="5407610"/>
              <a:ext cx="2732464" cy="6236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7" name="Grup 92"/>
            <p:cNvGrpSpPr/>
            <p:nvPr/>
          </p:nvGrpSpPr>
          <p:grpSpPr>
            <a:xfrm>
              <a:off x="7517546" y="6035687"/>
              <a:ext cx="1629824" cy="303753"/>
              <a:chOff x="3690249" y="4659070"/>
              <a:chExt cx="2803718" cy="522534"/>
            </a:xfrm>
          </p:grpSpPr>
          <p:sp>
            <p:nvSpPr>
              <p:cNvPr id="796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797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7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08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09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10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778" name="Düz Bağlayıcı 12"/>
            <p:cNvCxnSpPr>
              <a:endCxn id="796" idx="0"/>
            </p:cNvCxnSpPr>
            <p:nvPr/>
          </p:nvCxnSpPr>
          <p:spPr>
            <a:xfrm>
              <a:off x="6885206" y="5408979"/>
              <a:ext cx="1442330" cy="6267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9" name="Grup 92"/>
            <p:cNvGrpSpPr/>
            <p:nvPr/>
          </p:nvGrpSpPr>
          <p:grpSpPr>
            <a:xfrm>
              <a:off x="9408578" y="6037185"/>
              <a:ext cx="1629824" cy="303753"/>
              <a:chOff x="3690249" y="4659070"/>
              <a:chExt cx="2803718" cy="522534"/>
            </a:xfrm>
          </p:grpSpPr>
          <p:sp>
            <p:nvSpPr>
              <p:cNvPr id="781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782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8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2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89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93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94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95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780" name="Düz Bağlayıcı 12"/>
            <p:cNvCxnSpPr>
              <a:endCxn id="781" idx="0"/>
            </p:cNvCxnSpPr>
            <p:nvPr/>
          </p:nvCxnSpPr>
          <p:spPr>
            <a:xfrm>
              <a:off x="7289694" y="5407484"/>
              <a:ext cx="2928874" cy="6297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287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</a:t>
            </a:r>
            <a:r>
              <a:rPr lang="en-US" dirty="0" smtClean="0"/>
              <a:t>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939255" cy="2861311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B* -TREES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B-</a:t>
            </a:r>
            <a:r>
              <a:rPr lang="tr-TR" sz="1600" dirty="0" err="1" smtClean="0"/>
              <a:t>tree’lerde</a:t>
            </a:r>
            <a:r>
              <a:rPr lang="tr-TR" sz="1600" dirty="0" smtClean="0"/>
              <a:t> </a:t>
            </a:r>
            <a:r>
              <a:rPr lang="tr-TR" sz="1600" dirty="0"/>
              <a:t>bir </a:t>
            </a:r>
            <a:r>
              <a:rPr lang="tr-TR" sz="1600" dirty="0" err="1"/>
              <a:t>node</a:t>
            </a:r>
            <a:r>
              <a:rPr lang="tr-TR" sz="1600" dirty="0"/>
              <a:t> dolunca bölme işlemi yapılmaktadır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Bölme </a:t>
            </a:r>
            <a:r>
              <a:rPr lang="tr-TR" sz="1600" dirty="0"/>
              <a:t>sonucunda oluşan iki </a:t>
            </a:r>
            <a:r>
              <a:rPr lang="tr-TR" sz="1600" dirty="0" err="1"/>
              <a:t>node’da</a:t>
            </a:r>
            <a:r>
              <a:rPr lang="tr-TR" sz="1600" dirty="0"/>
              <a:t> yarı yarıya doludur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B</a:t>
            </a:r>
            <a:r>
              <a:rPr lang="tr-TR" sz="1600" dirty="0"/>
              <a:t>*-</a:t>
            </a:r>
            <a:r>
              <a:rPr lang="tr-TR" sz="1600" dirty="0" err="1"/>
              <a:t>tree’lerde</a:t>
            </a:r>
            <a:r>
              <a:rPr lang="tr-TR" sz="1600" dirty="0"/>
              <a:t> bölme işlemi geciktirilerek </a:t>
            </a:r>
            <a:r>
              <a:rPr lang="tr-TR" sz="1600" dirty="0" err="1"/>
              <a:t>node’ların</a:t>
            </a:r>
            <a:r>
              <a:rPr lang="tr-TR" sz="1600" dirty="0"/>
              <a:t> doluluk oranı artırılır.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Ortalama </a:t>
            </a:r>
            <a:r>
              <a:rPr lang="tr-TR" sz="1600" dirty="0" err="1"/>
              <a:t>Insert</a:t>
            </a:r>
            <a:r>
              <a:rPr lang="tr-TR" sz="1600" dirty="0"/>
              <a:t> süresi uzar ve ağacın yüksekliği daha azdır.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B</a:t>
            </a:r>
            <a:r>
              <a:rPr lang="tr-TR" sz="1600" dirty="0"/>
              <a:t>* - </a:t>
            </a:r>
            <a:r>
              <a:rPr lang="tr-TR" sz="1600" dirty="0" err="1"/>
              <a:t>tree’lerde</a:t>
            </a:r>
            <a:r>
              <a:rPr lang="tr-TR" sz="1600" dirty="0"/>
              <a:t> erişim performansı daha yüksektir. </a:t>
            </a:r>
            <a:endParaRPr lang="tr-TR" sz="1600" dirty="0" smtClean="0"/>
          </a:p>
        </p:txBody>
      </p:sp>
    </p:spTree>
    <p:extLst>
      <p:ext uri="{BB962C8B-B14F-4D97-AF65-F5344CB8AC3E}">
        <p14:creationId xmlns:p14="http://schemas.microsoft.com/office/powerpoint/2010/main" val="382201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</a:t>
            </a:r>
            <a:r>
              <a:rPr lang="en-US" dirty="0" smtClean="0"/>
              <a:t>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70"/>
            <a:ext cx="9939255" cy="3812638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B* -TREES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/>
              <a:t>m.dereceden</a:t>
            </a:r>
            <a:r>
              <a:rPr lang="tr-TR" sz="1600" dirty="0"/>
              <a:t> bir B*-</a:t>
            </a:r>
            <a:r>
              <a:rPr lang="tr-TR" sz="1600" dirty="0" err="1"/>
              <a:t>tree’de</a:t>
            </a:r>
            <a:r>
              <a:rPr lang="tr-TR" sz="1600" dirty="0"/>
              <a:t>, kök olmayan her </a:t>
            </a:r>
            <a:r>
              <a:rPr lang="tr-TR" sz="1600" dirty="0" err="1"/>
              <a:t>node’daki</a:t>
            </a:r>
            <a:r>
              <a:rPr lang="tr-TR" sz="1600" dirty="0"/>
              <a:t> anahtar sayısı (k) (2m-1)/3 ≤ k ≤ m-1 olarak bulunur. Bunun anlamı B-</a:t>
            </a:r>
            <a:r>
              <a:rPr lang="tr-TR" sz="1600" dirty="0" err="1"/>
              <a:t>tree</a:t>
            </a:r>
            <a:r>
              <a:rPr lang="tr-TR" sz="1600" dirty="0"/>
              <a:t> deki herhangi bir düğümün doluluk oranını 2/3 oranında tutar.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 smtClean="0"/>
              <a:t>Node</a:t>
            </a:r>
            <a:r>
              <a:rPr lang="tr-TR" sz="1600" dirty="0" smtClean="0"/>
              <a:t> </a:t>
            </a:r>
            <a:r>
              <a:rPr lang="tr-TR" sz="1600" dirty="0"/>
              <a:t>bölme işlemi B-</a:t>
            </a:r>
            <a:r>
              <a:rPr lang="tr-TR" sz="1600" dirty="0" err="1"/>
              <a:t>Tree’dekine</a:t>
            </a:r>
            <a:r>
              <a:rPr lang="tr-TR" sz="1600" dirty="0"/>
              <a:t> göre daha yavaştır. Tüm anahtarlar yeniden dağıtılır. (16/24 =2/3 oranı var 16/3=yaklaşık 5 değer gelecek) Örneğin:8 düğüm var yeni düğüm geldi 8*2/3=5 düğüm olacak şekilde yeniden düzenle.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0,1,2,5,6,7,8,9,10,12,16,18,25,27,28,29,30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FF0000"/>
                </a:solidFill>
              </a:rPr>
              <a:t>Ekle 4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5531602" y="3393890"/>
            <a:ext cx="6220294" cy="957727"/>
            <a:chOff x="1627817" y="3882726"/>
            <a:chExt cx="6220294" cy="957727"/>
          </a:xfrm>
        </p:grpSpPr>
        <p:grpSp>
          <p:nvGrpSpPr>
            <p:cNvPr id="35" name="Grup 34"/>
            <p:cNvGrpSpPr/>
            <p:nvPr/>
          </p:nvGrpSpPr>
          <p:grpSpPr>
            <a:xfrm>
              <a:off x="4063675" y="3882726"/>
              <a:ext cx="2655516" cy="303622"/>
              <a:chOff x="4510648" y="4711401"/>
              <a:chExt cx="2655516" cy="303622"/>
            </a:xfrm>
          </p:grpSpPr>
          <p:sp>
            <p:nvSpPr>
              <p:cNvPr id="4" name="Yuvarlatılmış Dikdörtgen 3"/>
              <p:cNvSpPr/>
              <p:nvPr/>
            </p:nvSpPr>
            <p:spPr>
              <a:xfrm>
                <a:off x="4510648" y="4711401"/>
                <a:ext cx="2655516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9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Metin kutusu 15"/>
              <p:cNvSpPr txBox="1"/>
              <p:nvPr/>
            </p:nvSpPr>
            <p:spPr>
              <a:xfrm>
                <a:off x="4872036" y="4736548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17" name="Metin kutusu 16"/>
              <p:cNvSpPr txBox="1"/>
              <p:nvPr/>
            </p:nvSpPr>
            <p:spPr>
              <a:xfrm>
                <a:off x="5199246" y="4736548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18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  <p:cxnSp>
            <p:nvCxnSpPr>
              <p:cNvPr id="20" name="Düz Bağlayıcı 19"/>
              <p:cNvCxnSpPr/>
              <p:nvPr/>
            </p:nvCxnSpPr>
            <p:spPr>
              <a:xfrm flipH="1">
                <a:off x="5508810" y="4724615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Düz Bağlayıcı 20"/>
              <p:cNvCxnSpPr/>
              <p:nvPr/>
            </p:nvCxnSpPr>
            <p:spPr>
              <a:xfrm flipH="1">
                <a:off x="5838825" y="4711401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Düz Bağlayıcı 21"/>
              <p:cNvCxnSpPr/>
              <p:nvPr/>
            </p:nvCxnSpPr>
            <p:spPr>
              <a:xfrm flipH="1">
                <a:off x="6170098" y="4718692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Düz Bağlayıcı 23"/>
              <p:cNvCxnSpPr/>
              <p:nvPr/>
            </p:nvCxnSpPr>
            <p:spPr>
              <a:xfrm flipH="1">
                <a:off x="6505575" y="4727023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Düz Bağlayıcı 24"/>
              <p:cNvCxnSpPr/>
              <p:nvPr/>
            </p:nvCxnSpPr>
            <p:spPr>
              <a:xfrm flipH="1">
                <a:off x="6848475" y="4711401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Metin kutusu 27"/>
              <p:cNvSpPr txBox="1"/>
              <p:nvPr/>
            </p:nvSpPr>
            <p:spPr>
              <a:xfrm>
                <a:off x="5508811" y="4745504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29" name="Metin kutusu 28"/>
              <p:cNvSpPr txBox="1"/>
              <p:nvPr/>
            </p:nvSpPr>
            <p:spPr>
              <a:xfrm>
                <a:off x="5838826" y="4736548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30" name="Metin kutusu 29"/>
              <p:cNvSpPr txBox="1"/>
              <p:nvPr/>
            </p:nvSpPr>
            <p:spPr>
              <a:xfrm>
                <a:off x="6515101" y="4745504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31" name="Metin kutusu 30"/>
              <p:cNvSpPr txBox="1"/>
              <p:nvPr/>
            </p:nvSpPr>
            <p:spPr>
              <a:xfrm>
                <a:off x="6205537" y="4745504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32" name="Metin kutusu 31"/>
              <p:cNvSpPr txBox="1"/>
              <p:nvPr/>
            </p:nvSpPr>
            <p:spPr>
              <a:xfrm>
                <a:off x="6866125" y="4736548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</p:grpSp>
        <p:grpSp>
          <p:nvGrpSpPr>
            <p:cNvPr id="36" name="Grup 35"/>
            <p:cNvGrpSpPr/>
            <p:nvPr/>
          </p:nvGrpSpPr>
          <p:grpSpPr>
            <a:xfrm>
              <a:off x="1627817" y="4536831"/>
              <a:ext cx="2655516" cy="303622"/>
              <a:chOff x="4510648" y="4711401"/>
              <a:chExt cx="2655516" cy="303622"/>
            </a:xfrm>
          </p:grpSpPr>
          <p:sp>
            <p:nvSpPr>
              <p:cNvPr id="37" name="Yuvarlatılmış Dikdörtgen 36"/>
              <p:cNvSpPr/>
              <p:nvPr/>
            </p:nvSpPr>
            <p:spPr>
              <a:xfrm>
                <a:off x="4510648" y="4711401"/>
                <a:ext cx="2655516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38" name="Düz Bağlayıcı 37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Düz Bağlayıcı 38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Metin kutusu 39"/>
              <p:cNvSpPr txBox="1"/>
              <p:nvPr/>
            </p:nvSpPr>
            <p:spPr>
              <a:xfrm>
                <a:off x="4872036" y="4736548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1</a:t>
                </a:r>
              </a:p>
            </p:txBody>
          </p:sp>
          <p:sp>
            <p:nvSpPr>
              <p:cNvPr id="41" name="Metin kutusu 40"/>
              <p:cNvSpPr txBox="1"/>
              <p:nvPr/>
            </p:nvSpPr>
            <p:spPr>
              <a:xfrm>
                <a:off x="5199246" y="4736548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</a:t>
                </a:r>
                <a:endParaRPr lang="tr-TR" sz="1000" b="1" dirty="0"/>
              </a:p>
            </p:txBody>
          </p:sp>
          <p:sp>
            <p:nvSpPr>
              <p:cNvPr id="42" name="Metin kutusu 41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0</a:t>
                </a:r>
              </a:p>
            </p:txBody>
          </p:sp>
          <p:cxnSp>
            <p:nvCxnSpPr>
              <p:cNvPr id="43" name="Düz Bağlayıcı 42"/>
              <p:cNvCxnSpPr/>
              <p:nvPr/>
            </p:nvCxnSpPr>
            <p:spPr>
              <a:xfrm flipH="1">
                <a:off x="5508810" y="4724615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Düz Bağlayıcı 43"/>
              <p:cNvCxnSpPr/>
              <p:nvPr/>
            </p:nvCxnSpPr>
            <p:spPr>
              <a:xfrm flipH="1">
                <a:off x="5838825" y="4711401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44"/>
              <p:cNvCxnSpPr/>
              <p:nvPr/>
            </p:nvCxnSpPr>
            <p:spPr>
              <a:xfrm flipH="1">
                <a:off x="6170098" y="4718692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>
              <a:xfrm flipH="1">
                <a:off x="6505575" y="4727023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>
              <a:xfrm flipH="1">
                <a:off x="6848475" y="4711401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Metin kutusu 49"/>
              <p:cNvSpPr txBox="1"/>
              <p:nvPr/>
            </p:nvSpPr>
            <p:spPr>
              <a:xfrm>
                <a:off x="5508811" y="4745504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  <p:sp>
            <p:nvSpPr>
              <p:cNvPr id="51" name="Metin kutusu 50"/>
              <p:cNvSpPr txBox="1"/>
              <p:nvPr/>
            </p:nvSpPr>
            <p:spPr>
              <a:xfrm>
                <a:off x="5838826" y="4736548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</a:t>
                </a:r>
                <a:endParaRPr lang="tr-TR" sz="1000" b="1" dirty="0"/>
              </a:p>
            </p:txBody>
          </p:sp>
          <p:sp>
            <p:nvSpPr>
              <p:cNvPr id="52" name="Metin kutusu 51"/>
              <p:cNvSpPr txBox="1"/>
              <p:nvPr/>
            </p:nvSpPr>
            <p:spPr>
              <a:xfrm>
                <a:off x="6515101" y="4745504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</a:t>
                </a:r>
                <a:endParaRPr lang="tr-TR" sz="1000" b="1" dirty="0"/>
              </a:p>
            </p:txBody>
          </p:sp>
          <p:sp>
            <p:nvSpPr>
              <p:cNvPr id="53" name="Metin kutusu 52"/>
              <p:cNvSpPr txBox="1"/>
              <p:nvPr/>
            </p:nvSpPr>
            <p:spPr>
              <a:xfrm>
                <a:off x="6205537" y="4745504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</a:t>
                </a:r>
                <a:endParaRPr lang="tr-TR" sz="1000" b="1" dirty="0"/>
              </a:p>
            </p:txBody>
          </p:sp>
          <p:sp>
            <p:nvSpPr>
              <p:cNvPr id="54" name="Metin kutusu 53"/>
              <p:cNvSpPr txBox="1"/>
              <p:nvPr/>
            </p:nvSpPr>
            <p:spPr>
              <a:xfrm>
                <a:off x="6866125" y="4736548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</a:t>
                </a:r>
                <a:endParaRPr lang="tr-TR" sz="1000" b="1" dirty="0"/>
              </a:p>
            </p:txBody>
          </p:sp>
        </p:grpSp>
        <p:grpSp>
          <p:nvGrpSpPr>
            <p:cNvPr id="57" name="Grup 35"/>
            <p:cNvGrpSpPr/>
            <p:nvPr/>
          </p:nvGrpSpPr>
          <p:grpSpPr>
            <a:xfrm>
              <a:off x="5154501" y="4536831"/>
              <a:ext cx="2693610" cy="303622"/>
              <a:chOff x="4510648" y="4711401"/>
              <a:chExt cx="2693610" cy="303622"/>
            </a:xfrm>
          </p:grpSpPr>
          <p:sp>
            <p:nvSpPr>
              <p:cNvPr id="58" name="Yuvarlatılmış Dikdörtgen 36"/>
              <p:cNvSpPr/>
              <p:nvPr/>
            </p:nvSpPr>
            <p:spPr>
              <a:xfrm>
                <a:off x="4510648" y="4711401"/>
                <a:ext cx="2693610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59" name="Düz Bağlayıcı 37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Düz Bağlayıcı 38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Metin kutusu 39"/>
              <p:cNvSpPr txBox="1"/>
              <p:nvPr/>
            </p:nvSpPr>
            <p:spPr>
              <a:xfrm>
                <a:off x="4872036" y="4736548"/>
                <a:ext cx="3272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16</a:t>
                </a:r>
                <a:endParaRPr lang="tr-TR" sz="1000" b="1" dirty="0"/>
              </a:p>
            </p:txBody>
          </p:sp>
          <p:sp>
            <p:nvSpPr>
              <p:cNvPr id="62" name="Metin kutusu 40"/>
              <p:cNvSpPr txBox="1"/>
              <p:nvPr/>
            </p:nvSpPr>
            <p:spPr>
              <a:xfrm>
                <a:off x="5199246" y="4736548"/>
                <a:ext cx="3252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18</a:t>
                </a:r>
                <a:endParaRPr lang="tr-TR" sz="1000" b="1" dirty="0"/>
              </a:p>
            </p:txBody>
          </p:sp>
          <p:sp>
            <p:nvSpPr>
              <p:cNvPr id="63" name="Metin kutusu 41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cxnSp>
            <p:nvCxnSpPr>
              <p:cNvPr id="64" name="Düz Bağlayıcı 42"/>
              <p:cNvCxnSpPr/>
              <p:nvPr/>
            </p:nvCxnSpPr>
            <p:spPr>
              <a:xfrm flipH="1">
                <a:off x="5508810" y="4724615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Düz Bağlayıcı 43"/>
              <p:cNvCxnSpPr/>
              <p:nvPr/>
            </p:nvCxnSpPr>
            <p:spPr>
              <a:xfrm flipH="1">
                <a:off x="5838825" y="4711401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44"/>
              <p:cNvCxnSpPr/>
              <p:nvPr/>
            </p:nvCxnSpPr>
            <p:spPr>
              <a:xfrm flipH="1">
                <a:off x="6170098" y="4718692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45"/>
              <p:cNvCxnSpPr/>
              <p:nvPr/>
            </p:nvCxnSpPr>
            <p:spPr>
              <a:xfrm flipH="1">
                <a:off x="6505575" y="4727023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Düz Bağlayıcı 46"/>
              <p:cNvCxnSpPr/>
              <p:nvPr/>
            </p:nvCxnSpPr>
            <p:spPr>
              <a:xfrm flipH="1">
                <a:off x="6848475" y="4711401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Metin kutusu 49"/>
              <p:cNvSpPr txBox="1"/>
              <p:nvPr/>
            </p:nvSpPr>
            <p:spPr>
              <a:xfrm>
                <a:off x="5508811" y="4745504"/>
                <a:ext cx="3490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  <p:sp>
            <p:nvSpPr>
              <p:cNvPr id="72" name="Metin kutusu 50"/>
              <p:cNvSpPr txBox="1"/>
              <p:nvPr/>
            </p:nvSpPr>
            <p:spPr>
              <a:xfrm>
                <a:off x="5838826" y="4736548"/>
                <a:ext cx="34625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27</a:t>
                </a:r>
                <a:endParaRPr lang="tr-TR" sz="1000" b="1" dirty="0"/>
              </a:p>
            </p:txBody>
          </p:sp>
          <p:sp>
            <p:nvSpPr>
              <p:cNvPr id="73" name="Metin kutusu 51"/>
              <p:cNvSpPr txBox="1"/>
              <p:nvPr/>
            </p:nvSpPr>
            <p:spPr>
              <a:xfrm>
                <a:off x="6515101" y="4745504"/>
                <a:ext cx="3482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29</a:t>
                </a:r>
                <a:endParaRPr lang="tr-TR" sz="1000" b="1" dirty="0"/>
              </a:p>
            </p:txBody>
          </p:sp>
          <p:sp>
            <p:nvSpPr>
              <p:cNvPr id="74" name="Metin kutusu 52"/>
              <p:cNvSpPr txBox="1"/>
              <p:nvPr/>
            </p:nvSpPr>
            <p:spPr>
              <a:xfrm>
                <a:off x="6205537" y="4745504"/>
                <a:ext cx="35578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28</a:t>
                </a:r>
                <a:endParaRPr lang="tr-TR" sz="1000" b="1" dirty="0"/>
              </a:p>
            </p:txBody>
          </p:sp>
          <p:sp>
            <p:nvSpPr>
              <p:cNvPr id="75" name="Metin kutusu 53"/>
              <p:cNvSpPr txBox="1"/>
              <p:nvPr/>
            </p:nvSpPr>
            <p:spPr>
              <a:xfrm>
                <a:off x="6866125" y="4753315"/>
                <a:ext cx="3381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 flipH="1">
              <a:off x="1732085" y="4170726"/>
              <a:ext cx="2336355" cy="367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402934" y="4183939"/>
              <a:ext cx="742042" cy="368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2545327" y="5240066"/>
            <a:ext cx="8796345" cy="999641"/>
            <a:chOff x="2545327" y="5240066"/>
            <a:chExt cx="8796345" cy="999641"/>
          </a:xfrm>
        </p:grpSpPr>
        <p:grpSp>
          <p:nvGrpSpPr>
            <p:cNvPr id="84" name="Grup 34"/>
            <p:cNvGrpSpPr/>
            <p:nvPr/>
          </p:nvGrpSpPr>
          <p:grpSpPr>
            <a:xfrm>
              <a:off x="4981185" y="5240066"/>
              <a:ext cx="2655516" cy="303622"/>
              <a:chOff x="4510648" y="4711401"/>
              <a:chExt cx="2655516" cy="303622"/>
            </a:xfrm>
          </p:grpSpPr>
          <p:sp>
            <p:nvSpPr>
              <p:cNvPr id="121" name="Yuvarlatılmış Dikdörtgen 3"/>
              <p:cNvSpPr/>
              <p:nvPr/>
            </p:nvSpPr>
            <p:spPr>
              <a:xfrm>
                <a:off x="4510648" y="4711401"/>
                <a:ext cx="2655516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22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Metin kutusu 15"/>
              <p:cNvSpPr txBox="1"/>
              <p:nvPr/>
            </p:nvSpPr>
            <p:spPr>
              <a:xfrm>
                <a:off x="4872036" y="4736548"/>
                <a:ext cx="342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16</a:t>
                </a:r>
                <a:endParaRPr lang="tr-TR" sz="1000" b="1" dirty="0"/>
              </a:p>
            </p:txBody>
          </p:sp>
          <p:sp>
            <p:nvSpPr>
              <p:cNvPr id="125" name="Metin kutusu 16"/>
              <p:cNvSpPr txBox="1"/>
              <p:nvPr/>
            </p:nvSpPr>
            <p:spPr>
              <a:xfrm>
                <a:off x="5199246" y="4736548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126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</a:t>
                </a:r>
                <a:endParaRPr lang="tr-TR" sz="1000" b="1" dirty="0"/>
              </a:p>
            </p:txBody>
          </p:sp>
          <p:cxnSp>
            <p:nvCxnSpPr>
              <p:cNvPr id="127" name="Düz Bağlayıcı 19"/>
              <p:cNvCxnSpPr/>
              <p:nvPr/>
            </p:nvCxnSpPr>
            <p:spPr>
              <a:xfrm flipH="1">
                <a:off x="5508810" y="4724615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Düz Bağlayıcı 20"/>
              <p:cNvCxnSpPr/>
              <p:nvPr/>
            </p:nvCxnSpPr>
            <p:spPr>
              <a:xfrm flipH="1">
                <a:off x="5838825" y="4711401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Düz Bağlayıcı 21"/>
              <p:cNvCxnSpPr/>
              <p:nvPr/>
            </p:nvCxnSpPr>
            <p:spPr>
              <a:xfrm flipH="1">
                <a:off x="6170098" y="4718692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Düz Bağlayıcı 23"/>
              <p:cNvCxnSpPr/>
              <p:nvPr/>
            </p:nvCxnSpPr>
            <p:spPr>
              <a:xfrm flipH="1">
                <a:off x="6505575" y="4727023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Düz Bağlayıcı 24"/>
              <p:cNvCxnSpPr/>
              <p:nvPr/>
            </p:nvCxnSpPr>
            <p:spPr>
              <a:xfrm flipH="1">
                <a:off x="6848475" y="4711401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Metin kutusu 27"/>
              <p:cNvSpPr txBox="1"/>
              <p:nvPr/>
            </p:nvSpPr>
            <p:spPr>
              <a:xfrm>
                <a:off x="5508811" y="4745504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133" name="Metin kutusu 28"/>
              <p:cNvSpPr txBox="1"/>
              <p:nvPr/>
            </p:nvSpPr>
            <p:spPr>
              <a:xfrm>
                <a:off x="5838826" y="4736548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134" name="Metin kutusu 29"/>
              <p:cNvSpPr txBox="1"/>
              <p:nvPr/>
            </p:nvSpPr>
            <p:spPr>
              <a:xfrm>
                <a:off x="6515101" y="4745504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135" name="Metin kutusu 30"/>
              <p:cNvSpPr txBox="1"/>
              <p:nvPr/>
            </p:nvSpPr>
            <p:spPr>
              <a:xfrm>
                <a:off x="6205537" y="4745504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136" name="Metin kutusu 31"/>
              <p:cNvSpPr txBox="1"/>
              <p:nvPr/>
            </p:nvSpPr>
            <p:spPr>
              <a:xfrm>
                <a:off x="6866125" y="4736548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</p:grpSp>
        <p:grpSp>
          <p:nvGrpSpPr>
            <p:cNvPr id="85" name="Grup 35"/>
            <p:cNvGrpSpPr/>
            <p:nvPr/>
          </p:nvGrpSpPr>
          <p:grpSpPr>
            <a:xfrm>
              <a:off x="2545327" y="5894171"/>
              <a:ext cx="2655516" cy="303622"/>
              <a:chOff x="4510648" y="4711401"/>
              <a:chExt cx="2655516" cy="303622"/>
            </a:xfrm>
          </p:grpSpPr>
          <p:sp>
            <p:nvSpPr>
              <p:cNvPr id="105" name="Yuvarlatılmış Dikdörtgen 36"/>
              <p:cNvSpPr/>
              <p:nvPr/>
            </p:nvSpPr>
            <p:spPr>
              <a:xfrm>
                <a:off x="4510648" y="4711401"/>
                <a:ext cx="2655516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06" name="Düz Bağlayıcı 37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Düz Bağlayıcı 38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Metin kutusu 39"/>
              <p:cNvSpPr txBox="1"/>
              <p:nvPr/>
            </p:nvSpPr>
            <p:spPr>
              <a:xfrm>
                <a:off x="4872036" y="4736548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1</a:t>
                </a:r>
              </a:p>
            </p:txBody>
          </p:sp>
          <p:sp>
            <p:nvSpPr>
              <p:cNvPr id="109" name="Metin kutusu 40"/>
              <p:cNvSpPr txBox="1"/>
              <p:nvPr/>
            </p:nvSpPr>
            <p:spPr>
              <a:xfrm>
                <a:off x="5199246" y="4736548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</a:t>
                </a:r>
                <a:endParaRPr lang="tr-TR" sz="1000" b="1" dirty="0"/>
              </a:p>
            </p:txBody>
          </p:sp>
          <p:sp>
            <p:nvSpPr>
              <p:cNvPr id="110" name="Metin kutusu 41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/>
                  <a:t>0</a:t>
                </a:r>
              </a:p>
            </p:txBody>
          </p:sp>
          <p:cxnSp>
            <p:nvCxnSpPr>
              <p:cNvPr id="111" name="Düz Bağlayıcı 42"/>
              <p:cNvCxnSpPr/>
              <p:nvPr/>
            </p:nvCxnSpPr>
            <p:spPr>
              <a:xfrm flipH="1">
                <a:off x="5508810" y="4724615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Düz Bağlayıcı 43"/>
              <p:cNvCxnSpPr/>
              <p:nvPr/>
            </p:nvCxnSpPr>
            <p:spPr>
              <a:xfrm flipH="1">
                <a:off x="5838825" y="4711401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Düz Bağlayıcı 44"/>
              <p:cNvCxnSpPr/>
              <p:nvPr/>
            </p:nvCxnSpPr>
            <p:spPr>
              <a:xfrm flipH="1">
                <a:off x="6170098" y="4718692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Düz Bağlayıcı 45"/>
              <p:cNvCxnSpPr/>
              <p:nvPr/>
            </p:nvCxnSpPr>
            <p:spPr>
              <a:xfrm flipH="1">
                <a:off x="6505575" y="4727023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Düz Bağlayıcı 46"/>
              <p:cNvCxnSpPr/>
              <p:nvPr/>
            </p:nvCxnSpPr>
            <p:spPr>
              <a:xfrm flipH="1">
                <a:off x="6848475" y="4711401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Metin kutusu 49"/>
              <p:cNvSpPr txBox="1"/>
              <p:nvPr/>
            </p:nvSpPr>
            <p:spPr>
              <a:xfrm>
                <a:off x="5508811" y="4745504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4</a:t>
                </a:r>
                <a:endParaRPr lang="tr-TR" sz="1000" b="1" dirty="0"/>
              </a:p>
            </p:txBody>
          </p:sp>
          <p:sp>
            <p:nvSpPr>
              <p:cNvPr id="117" name="Metin kutusu 50"/>
              <p:cNvSpPr txBox="1"/>
              <p:nvPr/>
            </p:nvSpPr>
            <p:spPr>
              <a:xfrm>
                <a:off x="5838826" y="4736548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</a:t>
                </a:r>
                <a:endParaRPr lang="tr-TR" sz="1000" b="1" dirty="0"/>
              </a:p>
            </p:txBody>
          </p:sp>
          <p:sp>
            <p:nvSpPr>
              <p:cNvPr id="118" name="Metin kutusu 51"/>
              <p:cNvSpPr txBox="1"/>
              <p:nvPr/>
            </p:nvSpPr>
            <p:spPr>
              <a:xfrm>
                <a:off x="6515101" y="4745504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119" name="Metin kutusu 52"/>
              <p:cNvSpPr txBox="1"/>
              <p:nvPr/>
            </p:nvSpPr>
            <p:spPr>
              <a:xfrm>
                <a:off x="6205537" y="4745504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120" name="Metin kutusu 53"/>
              <p:cNvSpPr txBox="1"/>
              <p:nvPr/>
            </p:nvSpPr>
            <p:spPr>
              <a:xfrm>
                <a:off x="6866125" y="4736548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</p:grpSp>
        <p:grpSp>
          <p:nvGrpSpPr>
            <p:cNvPr id="86" name="Grup 35"/>
            <p:cNvGrpSpPr/>
            <p:nvPr/>
          </p:nvGrpSpPr>
          <p:grpSpPr>
            <a:xfrm>
              <a:off x="5528195" y="5894171"/>
              <a:ext cx="2693610" cy="303622"/>
              <a:chOff x="4510648" y="4711401"/>
              <a:chExt cx="2693610" cy="303622"/>
            </a:xfrm>
          </p:grpSpPr>
          <p:sp>
            <p:nvSpPr>
              <p:cNvPr id="89" name="Yuvarlatılmış Dikdörtgen 36"/>
              <p:cNvSpPr/>
              <p:nvPr/>
            </p:nvSpPr>
            <p:spPr>
              <a:xfrm>
                <a:off x="4510648" y="4711401"/>
                <a:ext cx="2693610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90" name="Düz Bağlayıcı 37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Düz Bağlayıcı 38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Metin kutusu 39"/>
              <p:cNvSpPr txBox="1"/>
              <p:nvPr/>
            </p:nvSpPr>
            <p:spPr>
              <a:xfrm>
                <a:off x="4872036" y="4736548"/>
                <a:ext cx="3272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</a:t>
                </a:r>
                <a:endParaRPr lang="tr-TR" sz="1000" b="1" dirty="0"/>
              </a:p>
            </p:txBody>
          </p:sp>
          <p:sp>
            <p:nvSpPr>
              <p:cNvPr id="93" name="Metin kutusu 40"/>
              <p:cNvSpPr txBox="1"/>
              <p:nvPr/>
            </p:nvSpPr>
            <p:spPr>
              <a:xfrm>
                <a:off x="5199246" y="4736548"/>
                <a:ext cx="3252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</a:t>
                </a:r>
                <a:endParaRPr lang="tr-TR" sz="1000" b="1" dirty="0"/>
              </a:p>
            </p:txBody>
          </p:sp>
          <p:sp>
            <p:nvSpPr>
              <p:cNvPr id="94" name="Metin kutusu 41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</a:t>
                </a:r>
                <a:endParaRPr lang="tr-TR" sz="1000" b="1" dirty="0"/>
              </a:p>
            </p:txBody>
          </p:sp>
          <p:cxnSp>
            <p:nvCxnSpPr>
              <p:cNvPr id="95" name="Düz Bağlayıcı 42"/>
              <p:cNvCxnSpPr/>
              <p:nvPr/>
            </p:nvCxnSpPr>
            <p:spPr>
              <a:xfrm flipH="1">
                <a:off x="5508810" y="4724615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Düz Bağlayıcı 43"/>
              <p:cNvCxnSpPr/>
              <p:nvPr/>
            </p:nvCxnSpPr>
            <p:spPr>
              <a:xfrm flipH="1">
                <a:off x="5838825" y="4711401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Düz Bağlayıcı 44"/>
              <p:cNvCxnSpPr/>
              <p:nvPr/>
            </p:nvCxnSpPr>
            <p:spPr>
              <a:xfrm flipH="1">
                <a:off x="6170098" y="4718692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Düz Bağlayıcı 45"/>
              <p:cNvCxnSpPr/>
              <p:nvPr/>
            </p:nvCxnSpPr>
            <p:spPr>
              <a:xfrm flipH="1">
                <a:off x="6505575" y="4727023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46"/>
              <p:cNvCxnSpPr/>
              <p:nvPr/>
            </p:nvCxnSpPr>
            <p:spPr>
              <a:xfrm flipH="1">
                <a:off x="6848475" y="4711401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Metin kutusu 49"/>
              <p:cNvSpPr txBox="1"/>
              <p:nvPr/>
            </p:nvSpPr>
            <p:spPr>
              <a:xfrm>
                <a:off x="5508811" y="4745504"/>
                <a:ext cx="3490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</a:t>
                </a:r>
                <a:endParaRPr lang="tr-TR" sz="1000" b="1" dirty="0"/>
              </a:p>
            </p:txBody>
          </p:sp>
          <p:sp>
            <p:nvSpPr>
              <p:cNvPr id="101" name="Metin kutusu 50"/>
              <p:cNvSpPr txBox="1"/>
              <p:nvPr/>
            </p:nvSpPr>
            <p:spPr>
              <a:xfrm>
                <a:off x="5838826" y="4736548"/>
                <a:ext cx="34625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12</a:t>
                </a:r>
                <a:endParaRPr lang="tr-TR" sz="1000" b="1" dirty="0"/>
              </a:p>
            </p:txBody>
          </p:sp>
          <p:sp>
            <p:nvSpPr>
              <p:cNvPr id="102" name="Metin kutusu 51"/>
              <p:cNvSpPr txBox="1"/>
              <p:nvPr/>
            </p:nvSpPr>
            <p:spPr>
              <a:xfrm>
                <a:off x="6515101" y="4745504"/>
                <a:ext cx="3482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103" name="Metin kutusu 52"/>
              <p:cNvSpPr txBox="1"/>
              <p:nvPr/>
            </p:nvSpPr>
            <p:spPr>
              <a:xfrm>
                <a:off x="6205537" y="4745504"/>
                <a:ext cx="35578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104" name="Metin kutusu 53"/>
              <p:cNvSpPr txBox="1"/>
              <p:nvPr/>
            </p:nvSpPr>
            <p:spPr>
              <a:xfrm>
                <a:off x="6866125" y="4753315"/>
                <a:ext cx="3381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</p:grpSp>
        <p:cxnSp>
          <p:nvCxnSpPr>
            <p:cNvPr id="87" name="Straight Connector 86"/>
            <p:cNvCxnSpPr/>
            <p:nvPr/>
          </p:nvCxnSpPr>
          <p:spPr>
            <a:xfrm flipH="1">
              <a:off x="2649595" y="5528066"/>
              <a:ext cx="2336355" cy="367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320444" y="5541279"/>
              <a:ext cx="285052" cy="3386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up 35"/>
            <p:cNvGrpSpPr/>
            <p:nvPr/>
          </p:nvGrpSpPr>
          <p:grpSpPr>
            <a:xfrm>
              <a:off x="8648062" y="5936085"/>
              <a:ext cx="2693610" cy="303622"/>
              <a:chOff x="4510648" y="4711401"/>
              <a:chExt cx="2693610" cy="303622"/>
            </a:xfrm>
          </p:grpSpPr>
          <p:sp>
            <p:nvSpPr>
              <p:cNvPr id="139" name="Yuvarlatılmış Dikdörtgen 36"/>
              <p:cNvSpPr/>
              <p:nvPr/>
            </p:nvSpPr>
            <p:spPr>
              <a:xfrm>
                <a:off x="4510648" y="4711401"/>
                <a:ext cx="2693610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40" name="Düz Bağlayıcı 37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Düz Bağlayıcı 38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Metin kutusu 39"/>
              <p:cNvSpPr txBox="1"/>
              <p:nvPr/>
            </p:nvSpPr>
            <p:spPr>
              <a:xfrm>
                <a:off x="4872036" y="4736548"/>
                <a:ext cx="3272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25</a:t>
                </a:r>
                <a:endParaRPr lang="tr-TR" sz="1000" b="1" dirty="0"/>
              </a:p>
            </p:txBody>
          </p:sp>
          <p:sp>
            <p:nvSpPr>
              <p:cNvPr id="143" name="Metin kutusu 40"/>
              <p:cNvSpPr txBox="1"/>
              <p:nvPr/>
            </p:nvSpPr>
            <p:spPr>
              <a:xfrm>
                <a:off x="5199246" y="4736548"/>
                <a:ext cx="3252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27</a:t>
                </a:r>
                <a:endParaRPr lang="tr-TR" sz="1000" b="1" dirty="0"/>
              </a:p>
            </p:txBody>
          </p:sp>
          <p:sp>
            <p:nvSpPr>
              <p:cNvPr id="144" name="Metin kutusu 41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18</a:t>
                </a:r>
                <a:endParaRPr lang="tr-TR" sz="1000" b="1" dirty="0"/>
              </a:p>
            </p:txBody>
          </p:sp>
          <p:cxnSp>
            <p:nvCxnSpPr>
              <p:cNvPr id="145" name="Düz Bağlayıcı 42"/>
              <p:cNvCxnSpPr/>
              <p:nvPr/>
            </p:nvCxnSpPr>
            <p:spPr>
              <a:xfrm flipH="1">
                <a:off x="5508810" y="4724615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Düz Bağlayıcı 43"/>
              <p:cNvCxnSpPr/>
              <p:nvPr/>
            </p:nvCxnSpPr>
            <p:spPr>
              <a:xfrm flipH="1">
                <a:off x="5838825" y="4711401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Düz Bağlayıcı 44"/>
              <p:cNvCxnSpPr/>
              <p:nvPr/>
            </p:nvCxnSpPr>
            <p:spPr>
              <a:xfrm flipH="1">
                <a:off x="6170098" y="4718692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Düz Bağlayıcı 45"/>
              <p:cNvCxnSpPr/>
              <p:nvPr/>
            </p:nvCxnSpPr>
            <p:spPr>
              <a:xfrm flipH="1">
                <a:off x="6505575" y="4727023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Düz Bağlayıcı 46"/>
              <p:cNvCxnSpPr/>
              <p:nvPr/>
            </p:nvCxnSpPr>
            <p:spPr>
              <a:xfrm flipH="1">
                <a:off x="6848475" y="4711401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Metin kutusu 49"/>
              <p:cNvSpPr txBox="1"/>
              <p:nvPr/>
            </p:nvSpPr>
            <p:spPr>
              <a:xfrm>
                <a:off x="5508811" y="4745504"/>
                <a:ext cx="3490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28</a:t>
                </a:r>
                <a:endParaRPr lang="tr-TR" sz="1000" b="1" dirty="0"/>
              </a:p>
            </p:txBody>
          </p:sp>
          <p:sp>
            <p:nvSpPr>
              <p:cNvPr id="151" name="Metin kutusu 50"/>
              <p:cNvSpPr txBox="1"/>
              <p:nvPr/>
            </p:nvSpPr>
            <p:spPr>
              <a:xfrm>
                <a:off x="5838826" y="4736548"/>
                <a:ext cx="34625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29</a:t>
                </a:r>
                <a:endParaRPr lang="tr-TR" sz="1000" b="1" dirty="0"/>
              </a:p>
            </p:txBody>
          </p:sp>
          <p:sp>
            <p:nvSpPr>
              <p:cNvPr id="152" name="Metin kutusu 51"/>
              <p:cNvSpPr txBox="1"/>
              <p:nvPr/>
            </p:nvSpPr>
            <p:spPr>
              <a:xfrm>
                <a:off x="6515101" y="4745504"/>
                <a:ext cx="3482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153" name="Metin kutusu 52"/>
              <p:cNvSpPr txBox="1"/>
              <p:nvPr/>
            </p:nvSpPr>
            <p:spPr>
              <a:xfrm>
                <a:off x="6205537" y="4745504"/>
                <a:ext cx="35578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</a:t>
                </a:r>
                <a:endParaRPr lang="tr-TR" sz="1000" b="1" dirty="0"/>
              </a:p>
            </p:txBody>
          </p:sp>
          <p:sp>
            <p:nvSpPr>
              <p:cNvPr id="154" name="Metin kutusu 53"/>
              <p:cNvSpPr txBox="1"/>
              <p:nvPr/>
            </p:nvSpPr>
            <p:spPr>
              <a:xfrm>
                <a:off x="6866125" y="4753315"/>
                <a:ext cx="3381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</p:grpSp>
        <p:cxnSp>
          <p:nvCxnSpPr>
            <p:cNvPr id="155" name="Straight Connector 154"/>
            <p:cNvCxnSpPr/>
            <p:nvPr/>
          </p:nvCxnSpPr>
          <p:spPr>
            <a:xfrm>
              <a:off x="5629401" y="5535357"/>
              <a:ext cx="3058860" cy="408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5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</a:t>
            </a:r>
            <a:r>
              <a:rPr lang="en-US" dirty="0" smtClean="0"/>
              <a:t>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70"/>
            <a:ext cx="9939255" cy="5764530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B+ -TREES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B+ </a:t>
            </a:r>
            <a:r>
              <a:rPr lang="tr-TR" sz="1600" dirty="0" err="1"/>
              <a:t>Tree</a:t>
            </a:r>
            <a:r>
              <a:rPr lang="tr-TR" sz="1600" dirty="0"/>
              <a:t>, indeks ve veri bloklarından oluşur.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 </a:t>
            </a:r>
            <a:r>
              <a:rPr lang="tr-TR" sz="1600" dirty="0"/>
              <a:t>İndeks bloklarında kayıtların sadece anahtar alanları </a:t>
            </a:r>
            <a:r>
              <a:rPr lang="tr-TR" sz="1600" dirty="0" smtClean="0"/>
              <a:t>saklanır</a:t>
            </a:r>
            <a:r>
              <a:rPr lang="tr-TR" sz="1600" dirty="0"/>
              <a:t>.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 </a:t>
            </a:r>
            <a:r>
              <a:rPr lang="tr-TR" sz="1600" dirty="0"/>
              <a:t>Veri bloklarında kayıtlar saklanır.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 </a:t>
            </a:r>
            <a:r>
              <a:rPr lang="tr-TR" sz="1600" dirty="0"/>
              <a:t>Veri blokları (yapraklar) birbirine tek bir bağlı liste </a:t>
            </a:r>
            <a:r>
              <a:rPr lang="tr-TR" sz="1600" dirty="0" smtClean="0"/>
              <a:t>ile bağlıdır.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İndeks </a:t>
            </a:r>
            <a:r>
              <a:rPr lang="tr-TR" sz="1600" dirty="0" err="1"/>
              <a:t>node</a:t>
            </a:r>
            <a:r>
              <a:rPr lang="tr-TR" sz="1600" dirty="0"/>
              <a:t> kayıt ekleme ve güncelleştirmede doğru </a:t>
            </a:r>
            <a:r>
              <a:rPr lang="tr-TR" sz="1600" dirty="0" smtClean="0"/>
              <a:t>veri </a:t>
            </a:r>
            <a:r>
              <a:rPr lang="tr-TR" sz="1600" dirty="0" err="1" smtClean="0"/>
              <a:t>node</a:t>
            </a:r>
            <a:r>
              <a:rPr lang="tr-TR" sz="1600" dirty="0" smtClean="0"/>
              <a:t> </a:t>
            </a:r>
            <a:r>
              <a:rPr lang="tr-TR" sz="1600" dirty="0"/>
              <a:t>bulmak için kullanılır. Bunun için indeks </a:t>
            </a:r>
            <a:r>
              <a:rPr lang="tr-TR" sz="1600" dirty="0" err="1"/>
              <a:t>node’daki</a:t>
            </a:r>
            <a:r>
              <a:rPr lang="tr-TR" sz="1600" dirty="0"/>
              <a:t> </a:t>
            </a:r>
            <a:r>
              <a:rPr lang="tr-TR" sz="1600" dirty="0" smtClean="0"/>
              <a:t>anahtar </a:t>
            </a:r>
            <a:r>
              <a:rPr lang="tr-TR" sz="1600" dirty="0"/>
              <a:t>değerleri ile karşılaştırma yaparak veri </a:t>
            </a:r>
            <a:r>
              <a:rPr lang="tr-TR" sz="1600" dirty="0" err="1"/>
              <a:t>node’a</a:t>
            </a:r>
            <a:r>
              <a:rPr lang="tr-TR" sz="1600" dirty="0"/>
              <a:t> </a:t>
            </a:r>
            <a:r>
              <a:rPr lang="tr-TR" sz="1600" dirty="0" smtClean="0"/>
              <a:t>ulaşılır</a:t>
            </a:r>
            <a:r>
              <a:rPr lang="tr-TR" sz="1600" dirty="0"/>
              <a:t>. </a:t>
            </a:r>
            <a:endParaRPr lang="tr-TR" sz="1600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Eğer </a:t>
            </a:r>
            <a:r>
              <a:rPr lang="tr-TR" sz="1600" dirty="0"/>
              <a:t>bir veri </a:t>
            </a:r>
            <a:r>
              <a:rPr lang="tr-TR" sz="1600" dirty="0" err="1"/>
              <a:t>node</a:t>
            </a:r>
            <a:r>
              <a:rPr lang="tr-TR" sz="1600" dirty="0"/>
              <a:t> dolup taşma olursa veri </a:t>
            </a:r>
            <a:r>
              <a:rPr lang="tr-TR" sz="1600" dirty="0" err="1"/>
              <a:t>node</a:t>
            </a:r>
            <a:r>
              <a:rPr lang="tr-TR" sz="1600" dirty="0"/>
              <a:t> bölünür </a:t>
            </a:r>
            <a:r>
              <a:rPr lang="tr-TR" sz="1600" dirty="0" smtClean="0"/>
              <a:t>ve </a:t>
            </a:r>
            <a:r>
              <a:rPr lang="tr-TR" sz="1600" dirty="0"/>
              <a:t>taşan kayıt yeni oluşturulan veri </a:t>
            </a:r>
            <a:r>
              <a:rPr lang="tr-TR" sz="1600" dirty="0" err="1"/>
              <a:t>node</a:t>
            </a:r>
            <a:r>
              <a:rPr lang="tr-TR" sz="1600" dirty="0"/>
              <a:t> içerisinde </a:t>
            </a:r>
            <a:r>
              <a:rPr lang="tr-TR" sz="1600" dirty="0" smtClean="0"/>
              <a:t> bulunur</a:t>
            </a:r>
            <a:r>
              <a:rPr lang="tr-TR" sz="1600" dirty="0"/>
              <a:t>. Bu esnada indeks </a:t>
            </a:r>
            <a:r>
              <a:rPr lang="tr-TR" sz="1600" dirty="0" err="1"/>
              <a:t>node’da</a:t>
            </a:r>
            <a:r>
              <a:rPr lang="tr-TR" sz="1600" dirty="0"/>
              <a:t> da gerekli düzenleme </a:t>
            </a:r>
            <a:r>
              <a:rPr lang="tr-TR" sz="1600" dirty="0" smtClean="0"/>
              <a:t>yapılır</a:t>
            </a:r>
            <a:r>
              <a:rPr lang="tr-TR" sz="1600" dirty="0"/>
              <a:t>. </a:t>
            </a:r>
            <a:endParaRPr lang="tr-TR" sz="1600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Bir </a:t>
            </a:r>
            <a:r>
              <a:rPr lang="tr-TR" sz="1600" dirty="0"/>
              <a:t>B+ </a:t>
            </a:r>
            <a:r>
              <a:rPr lang="tr-TR" sz="1600" dirty="0" err="1"/>
              <a:t>Tree</a:t>
            </a:r>
            <a:r>
              <a:rPr lang="tr-TR" sz="1600" dirty="0"/>
              <a:t> içine ilk kaydın yerleştirilmesi özel bir </a:t>
            </a:r>
            <a:r>
              <a:rPr lang="tr-TR" sz="1600" dirty="0" smtClean="0"/>
              <a:t>durumdur</a:t>
            </a:r>
            <a:r>
              <a:rPr lang="tr-TR" sz="1600" dirty="0"/>
              <a:t>. Kayıt veri </a:t>
            </a:r>
            <a:r>
              <a:rPr lang="tr-TR" sz="1600" dirty="0" err="1"/>
              <a:t>node</a:t>
            </a:r>
            <a:r>
              <a:rPr lang="tr-TR" sz="1600" dirty="0"/>
              <a:t> içine yerleştirilir ve kaydın </a:t>
            </a:r>
            <a:r>
              <a:rPr lang="tr-TR" sz="1600" dirty="0" smtClean="0"/>
              <a:t>anahtar </a:t>
            </a:r>
            <a:r>
              <a:rPr lang="tr-TR" sz="1600" dirty="0"/>
              <a:t>değeri de indeks </a:t>
            </a:r>
            <a:r>
              <a:rPr lang="tr-TR" sz="1600" dirty="0" err="1"/>
              <a:t>node</a:t>
            </a:r>
            <a:r>
              <a:rPr lang="tr-TR" sz="1600" dirty="0"/>
              <a:t> içine yerleştirilir.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5246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</a:t>
            </a:r>
            <a:r>
              <a:rPr lang="en-US" dirty="0" smtClean="0"/>
              <a:t>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70"/>
            <a:ext cx="9939255" cy="4190707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B+ -TREES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Örnek: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Anahtarlar= 80, 50, 100, 90, 60, 65, 70, 75, 55, 64, 51, 76, 77, 78, 200, 300, 150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İndeks </a:t>
            </a:r>
            <a:r>
              <a:rPr lang="tr-TR" sz="1600" dirty="0" err="1"/>
              <a:t>node</a:t>
            </a:r>
            <a:r>
              <a:rPr lang="tr-TR" sz="1600" dirty="0"/>
              <a:t>: 4 anahtar kapasiteli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Veri </a:t>
            </a:r>
            <a:r>
              <a:rPr lang="tr-TR" sz="1600" dirty="0" err="1"/>
              <a:t>node</a:t>
            </a:r>
            <a:r>
              <a:rPr lang="tr-TR" sz="1600" dirty="0"/>
              <a:t>: 2 kayıt </a:t>
            </a:r>
            <a:r>
              <a:rPr lang="tr-TR" sz="1600" dirty="0" smtClean="0"/>
              <a:t>kapasiteli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50 anahtarlı kaydı ekle                                                                                   90 ve 100 anahtarlı kayıtları ekle</a:t>
            </a:r>
            <a:endParaRPr lang="tr-TR" sz="16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2841505" y="3279381"/>
            <a:ext cx="3304317" cy="918177"/>
            <a:chOff x="2841505" y="3279381"/>
            <a:chExt cx="3304317" cy="918177"/>
          </a:xfrm>
        </p:grpSpPr>
        <p:grpSp>
          <p:nvGrpSpPr>
            <p:cNvPr id="4" name="Grup 34"/>
            <p:cNvGrpSpPr/>
            <p:nvPr/>
          </p:nvGrpSpPr>
          <p:grpSpPr>
            <a:xfrm>
              <a:off x="3846977" y="3279381"/>
              <a:ext cx="1366861" cy="301214"/>
              <a:chOff x="4510648" y="4711401"/>
              <a:chExt cx="1366861" cy="301214"/>
            </a:xfrm>
          </p:grpSpPr>
          <p:sp>
            <p:nvSpPr>
              <p:cNvPr id="5" name="Yuvarlatılmış Dikdörtgen 3"/>
              <p:cNvSpPr/>
              <p:nvPr/>
            </p:nvSpPr>
            <p:spPr>
              <a:xfrm>
                <a:off x="4510648" y="4711401"/>
                <a:ext cx="1366861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6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Metin kutusu 15"/>
              <p:cNvSpPr txBox="1"/>
              <p:nvPr/>
            </p:nvSpPr>
            <p:spPr>
              <a:xfrm>
                <a:off x="4872036" y="4736548"/>
                <a:ext cx="342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9" name="Metin kutusu 16"/>
              <p:cNvSpPr txBox="1"/>
              <p:nvPr/>
            </p:nvSpPr>
            <p:spPr>
              <a:xfrm>
                <a:off x="5199246" y="4736548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10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cxnSp>
            <p:nvCxnSpPr>
              <p:cNvPr id="11" name="Düz Bağlayıcı 19"/>
              <p:cNvCxnSpPr/>
              <p:nvPr/>
            </p:nvCxnSpPr>
            <p:spPr>
              <a:xfrm flipH="1">
                <a:off x="5508810" y="4724615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Metin kutusu 27"/>
              <p:cNvSpPr txBox="1"/>
              <p:nvPr/>
            </p:nvSpPr>
            <p:spPr>
              <a:xfrm>
                <a:off x="5508811" y="4745504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</p:grpSp>
        <p:grpSp>
          <p:nvGrpSpPr>
            <p:cNvPr id="21" name="Grup 34"/>
            <p:cNvGrpSpPr/>
            <p:nvPr/>
          </p:nvGrpSpPr>
          <p:grpSpPr>
            <a:xfrm>
              <a:off x="2841505" y="3896344"/>
              <a:ext cx="745758" cy="301214"/>
              <a:chOff x="4510649" y="4711401"/>
              <a:chExt cx="745758" cy="301214"/>
            </a:xfrm>
          </p:grpSpPr>
          <p:sp>
            <p:nvSpPr>
              <p:cNvPr id="22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3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Metin kutusu 15"/>
              <p:cNvSpPr txBox="1"/>
              <p:nvPr/>
            </p:nvSpPr>
            <p:spPr>
              <a:xfrm>
                <a:off x="4872036" y="4745511"/>
                <a:ext cx="328051" cy="237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2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</p:grpSp>
        <p:cxnSp>
          <p:nvCxnSpPr>
            <p:cNvPr id="33" name="Elbow Connector 32"/>
            <p:cNvCxnSpPr>
              <a:endCxn id="22" idx="1"/>
            </p:cNvCxnSpPr>
            <p:nvPr/>
          </p:nvCxnSpPr>
          <p:spPr>
            <a:xfrm rot="10800000" flipV="1">
              <a:off x="2841505" y="3560885"/>
              <a:ext cx="1018318" cy="486066"/>
            </a:xfrm>
            <a:prstGeom prst="bentConnector3">
              <a:avLst>
                <a:gd name="adj1" fmla="val 122449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213838" y="3279381"/>
              <a:ext cx="931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b="1" dirty="0" err="1" smtClean="0"/>
                <a:t>İndex</a:t>
              </a:r>
              <a:r>
                <a:rPr lang="tr-TR" sz="1200" b="1" dirty="0" smtClean="0"/>
                <a:t> </a:t>
              </a:r>
              <a:r>
                <a:rPr lang="tr-TR" sz="1200" b="1" dirty="0" err="1" smtClean="0"/>
                <a:t>node</a:t>
              </a:r>
              <a:endParaRPr lang="tr-TR" sz="1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24067" y="3882897"/>
              <a:ext cx="931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b="1" dirty="0" smtClean="0"/>
                <a:t>Veri </a:t>
              </a:r>
              <a:r>
                <a:rPr lang="tr-TR" sz="1200" b="1" dirty="0" err="1" smtClean="0"/>
                <a:t>node</a:t>
              </a:r>
              <a:endParaRPr lang="tr-TR" sz="1200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772846" y="5383969"/>
            <a:ext cx="2372333" cy="918177"/>
            <a:chOff x="2841505" y="3279381"/>
            <a:chExt cx="2372333" cy="918177"/>
          </a:xfrm>
        </p:grpSpPr>
        <p:grpSp>
          <p:nvGrpSpPr>
            <p:cNvPr id="43" name="Grup 34"/>
            <p:cNvGrpSpPr/>
            <p:nvPr/>
          </p:nvGrpSpPr>
          <p:grpSpPr>
            <a:xfrm>
              <a:off x="3846977" y="3279381"/>
              <a:ext cx="1366861" cy="301214"/>
              <a:chOff x="4510648" y="4711401"/>
              <a:chExt cx="1366861" cy="301214"/>
            </a:xfrm>
          </p:grpSpPr>
          <p:sp>
            <p:nvSpPr>
              <p:cNvPr id="52" name="Yuvarlatılmış Dikdörtgen 3"/>
              <p:cNvSpPr/>
              <p:nvPr/>
            </p:nvSpPr>
            <p:spPr>
              <a:xfrm>
                <a:off x="4510648" y="4711401"/>
                <a:ext cx="1366861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53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Metin kutusu 15"/>
              <p:cNvSpPr txBox="1"/>
              <p:nvPr/>
            </p:nvSpPr>
            <p:spPr>
              <a:xfrm>
                <a:off x="4872036" y="4736548"/>
                <a:ext cx="342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56" name="Metin kutusu 16"/>
              <p:cNvSpPr txBox="1"/>
              <p:nvPr/>
            </p:nvSpPr>
            <p:spPr>
              <a:xfrm>
                <a:off x="5199246" y="4736548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5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cxnSp>
            <p:nvCxnSpPr>
              <p:cNvPr id="58" name="Düz Bağlayıcı 19"/>
              <p:cNvCxnSpPr/>
              <p:nvPr/>
            </p:nvCxnSpPr>
            <p:spPr>
              <a:xfrm flipH="1">
                <a:off x="5508810" y="4724615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Metin kutusu 27"/>
              <p:cNvSpPr txBox="1"/>
              <p:nvPr/>
            </p:nvSpPr>
            <p:spPr>
              <a:xfrm>
                <a:off x="5508811" y="4745504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</p:grpSp>
        <p:grpSp>
          <p:nvGrpSpPr>
            <p:cNvPr id="44" name="Grup 34"/>
            <p:cNvGrpSpPr/>
            <p:nvPr/>
          </p:nvGrpSpPr>
          <p:grpSpPr>
            <a:xfrm>
              <a:off x="2841505" y="3896344"/>
              <a:ext cx="745758" cy="301214"/>
              <a:chOff x="4510649" y="4711401"/>
              <a:chExt cx="745758" cy="301214"/>
            </a:xfrm>
          </p:grpSpPr>
          <p:sp>
            <p:nvSpPr>
              <p:cNvPr id="48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49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Metin kutusu 15"/>
              <p:cNvSpPr txBox="1"/>
              <p:nvPr/>
            </p:nvSpPr>
            <p:spPr>
              <a:xfrm>
                <a:off x="4872036" y="4745511"/>
                <a:ext cx="3280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5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  <p:cxnSp>
          <p:nvCxnSpPr>
            <p:cNvPr id="45" name="Elbow Connector 44"/>
            <p:cNvCxnSpPr>
              <a:endCxn id="48" idx="1"/>
            </p:cNvCxnSpPr>
            <p:nvPr/>
          </p:nvCxnSpPr>
          <p:spPr>
            <a:xfrm rot="10800000" flipV="1">
              <a:off x="2841505" y="3560885"/>
              <a:ext cx="1018318" cy="486066"/>
            </a:xfrm>
            <a:prstGeom prst="bentConnector3">
              <a:avLst>
                <a:gd name="adj1" fmla="val 122449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807254" y="5366801"/>
            <a:ext cx="2372333" cy="1066434"/>
            <a:chOff x="7807254" y="5366801"/>
            <a:chExt cx="2372333" cy="1066434"/>
          </a:xfrm>
        </p:grpSpPr>
        <p:grpSp>
          <p:nvGrpSpPr>
            <p:cNvPr id="61" name="Grup 34"/>
            <p:cNvGrpSpPr/>
            <p:nvPr/>
          </p:nvGrpSpPr>
          <p:grpSpPr>
            <a:xfrm>
              <a:off x="8812726" y="5366801"/>
              <a:ext cx="1366861" cy="301214"/>
              <a:chOff x="4510648" y="4711401"/>
              <a:chExt cx="1366861" cy="301214"/>
            </a:xfrm>
          </p:grpSpPr>
          <p:sp>
            <p:nvSpPr>
              <p:cNvPr id="68" name="Yuvarlatılmış Dikdörtgen 3"/>
              <p:cNvSpPr/>
              <p:nvPr/>
            </p:nvSpPr>
            <p:spPr>
              <a:xfrm>
                <a:off x="4510648" y="4711401"/>
                <a:ext cx="1366861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69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Metin kutusu 15"/>
              <p:cNvSpPr txBox="1"/>
              <p:nvPr/>
            </p:nvSpPr>
            <p:spPr>
              <a:xfrm>
                <a:off x="4872036" y="4736548"/>
                <a:ext cx="342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72" name="Metin kutusu 16"/>
              <p:cNvSpPr txBox="1"/>
              <p:nvPr/>
            </p:nvSpPr>
            <p:spPr>
              <a:xfrm>
                <a:off x="5199246" y="4736548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73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cxnSp>
            <p:nvCxnSpPr>
              <p:cNvPr id="74" name="Düz Bağlayıcı 19"/>
              <p:cNvCxnSpPr/>
              <p:nvPr/>
            </p:nvCxnSpPr>
            <p:spPr>
              <a:xfrm flipH="1">
                <a:off x="5508810" y="4724615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Metin kutusu 27"/>
              <p:cNvSpPr txBox="1"/>
              <p:nvPr/>
            </p:nvSpPr>
            <p:spPr>
              <a:xfrm>
                <a:off x="5508811" y="4745504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</p:grpSp>
        <p:grpSp>
          <p:nvGrpSpPr>
            <p:cNvPr id="62" name="Grup 34"/>
            <p:cNvGrpSpPr/>
            <p:nvPr/>
          </p:nvGrpSpPr>
          <p:grpSpPr>
            <a:xfrm>
              <a:off x="7807254" y="5983764"/>
              <a:ext cx="745758" cy="301214"/>
              <a:chOff x="4510649" y="4711401"/>
              <a:chExt cx="745758" cy="301214"/>
            </a:xfrm>
          </p:grpSpPr>
          <p:sp>
            <p:nvSpPr>
              <p:cNvPr id="64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65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Metin kutusu 15"/>
              <p:cNvSpPr txBox="1"/>
              <p:nvPr/>
            </p:nvSpPr>
            <p:spPr>
              <a:xfrm>
                <a:off x="4872036" y="4745511"/>
                <a:ext cx="3280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6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  <p:cxnSp>
          <p:nvCxnSpPr>
            <p:cNvPr id="63" name="Elbow Connector 62"/>
            <p:cNvCxnSpPr>
              <a:endCxn id="64" idx="1"/>
            </p:cNvCxnSpPr>
            <p:nvPr/>
          </p:nvCxnSpPr>
          <p:spPr>
            <a:xfrm rot="10800000" flipV="1">
              <a:off x="7807254" y="5648305"/>
              <a:ext cx="1018318" cy="486066"/>
            </a:xfrm>
            <a:prstGeom prst="bentConnector3">
              <a:avLst>
                <a:gd name="adj1" fmla="val 122449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/>
            <p:nvPr/>
          </p:nvCxnSpPr>
          <p:spPr>
            <a:xfrm rot="16200000" flipH="1">
              <a:off x="9017131" y="5803760"/>
              <a:ext cx="452080" cy="20478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up 34"/>
            <p:cNvGrpSpPr/>
            <p:nvPr/>
          </p:nvGrpSpPr>
          <p:grpSpPr>
            <a:xfrm>
              <a:off x="9287891" y="6132021"/>
              <a:ext cx="745758" cy="301214"/>
              <a:chOff x="4510649" y="4711401"/>
              <a:chExt cx="745758" cy="301214"/>
            </a:xfrm>
          </p:grpSpPr>
          <p:sp>
            <p:nvSpPr>
              <p:cNvPr id="80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81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Metin kutusu 15"/>
              <p:cNvSpPr txBox="1"/>
              <p:nvPr/>
            </p:nvSpPr>
            <p:spPr>
              <a:xfrm>
                <a:off x="4872036" y="4745511"/>
                <a:ext cx="3843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100</a:t>
                </a:r>
                <a:endParaRPr lang="tr-TR" sz="1000" b="1" dirty="0"/>
              </a:p>
            </p:txBody>
          </p:sp>
          <p:sp>
            <p:nvSpPr>
              <p:cNvPr id="83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227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</a:t>
            </a:r>
            <a:r>
              <a:rPr lang="en-US" dirty="0" smtClean="0"/>
              <a:t>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71"/>
            <a:ext cx="9939255" cy="2950992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B+ -TREES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Örnek: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Anahtarlar= 80, 50, 100, 90, 60, 65, 70, 75, 55, 64, 51, 76, 77, 78, 200, 300, 150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İndeks </a:t>
            </a:r>
            <a:r>
              <a:rPr lang="tr-TR" sz="1600" dirty="0" err="1"/>
              <a:t>node</a:t>
            </a:r>
            <a:r>
              <a:rPr lang="tr-TR" sz="1600" dirty="0"/>
              <a:t>: 4 anahtar kapasiteli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Veri </a:t>
            </a:r>
            <a:r>
              <a:rPr lang="tr-TR" sz="1600" dirty="0" err="1"/>
              <a:t>node</a:t>
            </a:r>
            <a:r>
              <a:rPr lang="tr-TR" sz="1600" dirty="0"/>
              <a:t>: 2 kayıt </a:t>
            </a:r>
            <a:r>
              <a:rPr lang="tr-TR" sz="1600" dirty="0" smtClean="0"/>
              <a:t>kapasiteli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tr-TR" sz="1600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60 anahtarlı kaydı ekle                                                                                   65 anahtarlı kaydı ekle</a:t>
            </a:r>
            <a:endParaRPr lang="tr-TR" sz="1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104631" y="4154504"/>
            <a:ext cx="2695051" cy="1049074"/>
            <a:chOff x="2104631" y="4154504"/>
            <a:chExt cx="2695051" cy="1049074"/>
          </a:xfrm>
        </p:grpSpPr>
        <p:grpSp>
          <p:nvGrpSpPr>
            <p:cNvPr id="43" name="Grup 34"/>
            <p:cNvGrpSpPr/>
            <p:nvPr/>
          </p:nvGrpSpPr>
          <p:grpSpPr>
            <a:xfrm>
              <a:off x="3110103" y="4154504"/>
              <a:ext cx="1366861" cy="301214"/>
              <a:chOff x="4510648" y="4711401"/>
              <a:chExt cx="1366861" cy="301214"/>
            </a:xfrm>
          </p:grpSpPr>
          <p:sp>
            <p:nvSpPr>
              <p:cNvPr id="52" name="Yuvarlatılmış Dikdörtgen 3"/>
              <p:cNvSpPr/>
              <p:nvPr/>
            </p:nvSpPr>
            <p:spPr>
              <a:xfrm>
                <a:off x="4510648" y="4711401"/>
                <a:ext cx="1366861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53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Metin kutusu 15"/>
              <p:cNvSpPr txBox="1"/>
              <p:nvPr/>
            </p:nvSpPr>
            <p:spPr>
              <a:xfrm>
                <a:off x="4872036" y="4736548"/>
                <a:ext cx="342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56" name="Metin kutusu 16"/>
              <p:cNvSpPr txBox="1"/>
              <p:nvPr/>
            </p:nvSpPr>
            <p:spPr>
              <a:xfrm>
                <a:off x="5199246" y="4736548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5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  <p:cxnSp>
            <p:nvCxnSpPr>
              <p:cNvPr id="58" name="Düz Bağlayıcı 19"/>
              <p:cNvCxnSpPr/>
              <p:nvPr/>
            </p:nvCxnSpPr>
            <p:spPr>
              <a:xfrm flipH="1">
                <a:off x="5508810" y="4724615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Metin kutusu 27"/>
              <p:cNvSpPr txBox="1"/>
              <p:nvPr/>
            </p:nvSpPr>
            <p:spPr>
              <a:xfrm>
                <a:off x="5508811" y="4745504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</p:grpSp>
        <p:grpSp>
          <p:nvGrpSpPr>
            <p:cNvPr id="44" name="Grup 34"/>
            <p:cNvGrpSpPr/>
            <p:nvPr/>
          </p:nvGrpSpPr>
          <p:grpSpPr>
            <a:xfrm>
              <a:off x="2104631" y="4771467"/>
              <a:ext cx="745758" cy="301214"/>
              <a:chOff x="4510649" y="4711401"/>
              <a:chExt cx="745758" cy="301214"/>
            </a:xfrm>
          </p:grpSpPr>
          <p:sp>
            <p:nvSpPr>
              <p:cNvPr id="48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49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Metin kutusu 15"/>
              <p:cNvSpPr txBox="1"/>
              <p:nvPr/>
            </p:nvSpPr>
            <p:spPr>
              <a:xfrm>
                <a:off x="4872036" y="4745511"/>
                <a:ext cx="3280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  <p:sp>
            <p:nvSpPr>
              <p:cNvPr id="5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  <p:cxnSp>
          <p:nvCxnSpPr>
            <p:cNvPr id="45" name="Elbow Connector 44"/>
            <p:cNvCxnSpPr>
              <a:endCxn id="48" idx="1"/>
            </p:cNvCxnSpPr>
            <p:nvPr/>
          </p:nvCxnSpPr>
          <p:spPr>
            <a:xfrm rot="10800000" flipV="1">
              <a:off x="2104631" y="4436008"/>
              <a:ext cx="1018318" cy="486066"/>
            </a:xfrm>
            <a:prstGeom prst="bentConnector3">
              <a:avLst>
                <a:gd name="adj1" fmla="val 122449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up 34"/>
            <p:cNvGrpSpPr/>
            <p:nvPr/>
          </p:nvGrpSpPr>
          <p:grpSpPr>
            <a:xfrm>
              <a:off x="3094107" y="4902364"/>
              <a:ext cx="745758" cy="301214"/>
              <a:chOff x="4510649" y="4711401"/>
              <a:chExt cx="745758" cy="301214"/>
            </a:xfrm>
          </p:grpSpPr>
          <p:sp>
            <p:nvSpPr>
              <p:cNvPr id="77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78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Metin kutusu 15"/>
              <p:cNvSpPr txBox="1"/>
              <p:nvPr/>
            </p:nvSpPr>
            <p:spPr>
              <a:xfrm>
                <a:off x="4872036" y="4745511"/>
                <a:ext cx="3280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86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</p:grpSp>
        <p:grpSp>
          <p:nvGrpSpPr>
            <p:cNvPr id="87" name="Grup 34"/>
            <p:cNvGrpSpPr/>
            <p:nvPr/>
          </p:nvGrpSpPr>
          <p:grpSpPr>
            <a:xfrm>
              <a:off x="4053924" y="4892228"/>
              <a:ext cx="745758" cy="301214"/>
              <a:chOff x="4510649" y="4711401"/>
              <a:chExt cx="745758" cy="301214"/>
            </a:xfrm>
          </p:grpSpPr>
          <p:sp>
            <p:nvSpPr>
              <p:cNvPr id="88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89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Metin kutusu 15"/>
              <p:cNvSpPr txBox="1"/>
              <p:nvPr/>
            </p:nvSpPr>
            <p:spPr>
              <a:xfrm>
                <a:off x="4872036" y="4745511"/>
                <a:ext cx="3843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100</a:t>
                </a:r>
                <a:endParaRPr lang="tr-TR" sz="1000" b="1" dirty="0"/>
              </a:p>
            </p:txBody>
          </p:sp>
          <p:sp>
            <p:nvSpPr>
              <p:cNvPr id="9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cxnSp>
          <p:nvCxnSpPr>
            <p:cNvPr id="92" name="Elbow Connector 91"/>
            <p:cNvCxnSpPr/>
            <p:nvPr/>
          </p:nvCxnSpPr>
          <p:spPr>
            <a:xfrm rot="5400000">
              <a:off x="3079459" y="4556134"/>
              <a:ext cx="452081" cy="27980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/>
            <p:nvPr/>
          </p:nvCxnSpPr>
          <p:spPr>
            <a:xfrm rot="16200000" flipH="1">
              <a:off x="3703491" y="4536968"/>
              <a:ext cx="450906" cy="28840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7391739" y="4154504"/>
            <a:ext cx="2695051" cy="1049074"/>
            <a:chOff x="2104631" y="4154504"/>
            <a:chExt cx="2695051" cy="1049074"/>
          </a:xfrm>
        </p:grpSpPr>
        <p:grpSp>
          <p:nvGrpSpPr>
            <p:cNvPr id="95" name="Grup 34"/>
            <p:cNvGrpSpPr/>
            <p:nvPr/>
          </p:nvGrpSpPr>
          <p:grpSpPr>
            <a:xfrm>
              <a:off x="3110103" y="4154504"/>
              <a:ext cx="1366861" cy="301214"/>
              <a:chOff x="4510648" y="4711401"/>
              <a:chExt cx="1366861" cy="301214"/>
            </a:xfrm>
          </p:grpSpPr>
          <p:sp>
            <p:nvSpPr>
              <p:cNvPr id="114" name="Yuvarlatılmış Dikdörtgen 3"/>
              <p:cNvSpPr/>
              <p:nvPr/>
            </p:nvSpPr>
            <p:spPr>
              <a:xfrm>
                <a:off x="4510648" y="4711401"/>
                <a:ext cx="1366861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15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Metin kutusu 15"/>
              <p:cNvSpPr txBox="1"/>
              <p:nvPr/>
            </p:nvSpPr>
            <p:spPr>
              <a:xfrm>
                <a:off x="4872036" y="4736548"/>
                <a:ext cx="342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118" name="Metin kutusu 16"/>
              <p:cNvSpPr txBox="1"/>
              <p:nvPr/>
            </p:nvSpPr>
            <p:spPr>
              <a:xfrm>
                <a:off x="5199246" y="4736548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11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  <p:cxnSp>
            <p:nvCxnSpPr>
              <p:cNvPr id="120" name="Düz Bağlayıcı 19"/>
              <p:cNvCxnSpPr/>
              <p:nvPr/>
            </p:nvCxnSpPr>
            <p:spPr>
              <a:xfrm flipH="1">
                <a:off x="5508810" y="4724615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Metin kutusu 27"/>
              <p:cNvSpPr txBox="1"/>
              <p:nvPr/>
            </p:nvSpPr>
            <p:spPr>
              <a:xfrm>
                <a:off x="5508811" y="4745504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</p:grpSp>
        <p:grpSp>
          <p:nvGrpSpPr>
            <p:cNvPr id="96" name="Grup 34"/>
            <p:cNvGrpSpPr/>
            <p:nvPr/>
          </p:nvGrpSpPr>
          <p:grpSpPr>
            <a:xfrm>
              <a:off x="2104631" y="4771467"/>
              <a:ext cx="745758" cy="301214"/>
              <a:chOff x="4510649" y="4711401"/>
              <a:chExt cx="745758" cy="301214"/>
            </a:xfrm>
          </p:grpSpPr>
          <p:sp>
            <p:nvSpPr>
              <p:cNvPr id="110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11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Metin kutusu 15"/>
              <p:cNvSpPr txBox="1"/>
              <p:nvPr/>
            </p:nvSpPr>
            <p:spPr>
              <a:xfrm>
                <a:off x="4872036" y="4745511"/>
                <a:ext cx="3280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  <p:sp>
            <p:nvSpPr>
              <p:cNvPr id="113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  <p:cxnSp>
          <p:nvCxnSpPr>
            <p:cNvPr id="97" name="Elbow Connector 96"/>
            <p:cNvCxnSpPr>
              <a:endCxn id="110" idx="1"/>
            </p:cNvCxnSpPr>
            <p:nvPr/>
          </p:nvCxnSpPr>
          <p:spPr>
            <a:xfrm rot="10800000" flipV="1">
              <a:off x="2104631" y="4436008"/>
              <a:ext cx="1018318" cy="486066"/>
            </a:xfrm>
            <a:prstGeom prst="bentConnector3">
              <a:avLst>
                <a:gd name="adj1" fmla="val 122449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up 34"/>
            <p:cNvGrpSpPr/>
            <p:nvPr/>
          </p:nvGrpSpPr>
          <p:grpSpPr>
            <a:xfrm>
              <a:off x="3094107" y="4902364"/>
              <a:ext cx="745758" cy="301214"/>
              <a:chOff x="4510649" y="4711401"/>
              <a:chExt cx="745758" cy="301214"/>
            </a:xfrm>
          </p:grpSpPr>
          <p:sp>
            <p:nvSpPr>
              <p:cNvPr id="106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07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Metin kutusu 15"/>
              <p:cNvSpPr txBox="1"/>
              <p:nvPr/>
            </p:nvSpPr>
            <p:spPr>
              <a:xfrm>
                <a:off x="4872036" y="4745511"/>
                <a:ext cx="3280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10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65</a:t>
                </a:r>
                <a:endParaRPr lang="tr-TR" sz="1000" b="1" dirty="0"/>
              </a:p>
            </p:txBody>
          </p:sp>
        </p:grpSp>
        <p:grpSp>
          <p:nvGrpSpPr>
            <p:cNvPr id="99" name="Grup 34"/>
            <p:cNvGrpSpPr/>
            <p:nvPr/>
          </p:nvGrpSpPr>
          <p:grpSpPr>
            <a:xfrm>
              <a:off x="4053924" y="4892228"/>
              <a:ext cx="745758" cy="301214"/>
              <a:chOff x="4510649" y="4711401"/>
              <a:chExt cx="745758" cy="301214"/>
            </a:xfrm>
          </p:grpSpPr>
          <p:sp>
            <p:nvSpPr>
              <p:cNvPr id="102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03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Metin kutusu 15"/>
              <p:cNvSpPr txBox="1"/>
              <p:nvPr/>
            </p:nvSpPr>
            <p:spPr>
              <a:xfrm>
                <a:off x="4872036" y="4745511"/>
                <a:ext cx="3843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100</a:t>
                </a:r>
                <a:endParaRPr lang="tr-TR" sz="1000" b="1" dirty="0"/>
              </a:p>
            </p:txBody>
          </p:sp>
          <p:sp>
            <p:nvSpPr>
              <p:cNvPr id="105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cxnSp>
          <p:nvCxnSpPr>
            <p:cNvPr id="100" name="Elbow Connector 99"/>
            <p:cNvCxnSpPr/>
            <p:nvPr/>
          </p:nvCxnSpPr>
          <p:spPr>
            <a:xfrm rot="5400000">
              <a:off x="3079459" y="4556134"/>
              <a:ext cx="452081" cy="27980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/>
            <p:nvPr/>
          </p:nvCxnSpPr>
          <p:spPr>
            <a:xfrm rot="16200000" flipH="1">
              <a:off x="3703491" y="4536968"/>
              <a:ext cx="450906" cy="28840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796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</a:t>
            </a:r>
            <a:r>
              <a:rPr lang="en-US" dirty="0" smtClean="0"/>
              <a:t>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71"/>
            <a:ext cx="9939255" cy="2950992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B+ -TREES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Örnek: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Anahtarlar= 80, 50, 100, 90, 60, 65, 70, 75, 55, 64, 51, 76, 77, 78, 200, 300, 150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İndeks </a:t>
            </a:r>
            <a:r>
              <a:rPr lang="tr-TR" sz="1600" dirty="0" err="1"/>
              <a:t>node</a:t>
            </a:r>
            <a:r>
              <a:rPr lang="tr-TR" sz="1600" dirty="0"/>
              <a:t>: 4 anahtar kapasiteli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Veri </a:t>
            </a:r>
            <a:r>
              <a:rPr lang="tr-TR" sz="1600" dirty="0" err="1"/>
              <a:t>node</a:t>
            </a:r>
            <a:r>
              <a:rPr lang="tr-TR" sz="1600" dirty="0"/>
              <a:t>: 2 kayıt </a:t>
            </a:r>
            <a:r>
              <a:rPr lang="tr-TR" sz="1600" dirty="0" smtClean="0"/>
              <a:t>kapasiteli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tr-TR" sz="1600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70 anahtarlı kaydı ekle                                                                                   75 anahtarlı kaydı ekle</a:t>
            </a:r>
            <a:endParaRPr lang="tr-TR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2104631" y="4154504"/>
            <a:ext cx="3759282" cy="1049074"/>
            <a:chOff x="2104631" y="4154504"/>
            <a:chExt cx="3759282" cy="1049074"/>
          </a:xfrm>
        </p:grpSpPr>
        <p:grpSp>
          <p:nvGrpSpPr>
            <p:cNvPr id="43" name="Grup 34"/>
            <p:cNvGrpSpPr/>
            <p:nvPr/>
          </p:nvGrpSpPr>
          <p:grpSpPr>
            <a:xfrm>
              <a:off x="3110103" y="4154504"/>
              <a:ext cx="1366861" cy="301214"/>
              <a:chOff x="4510648" y="4711401"/>
              <a:chExt cx="1366861" cy="301214"/>
            </a:xfrm>
          </p:grpSpPr>
          <p:sp>
            <p:nvSpPr>
              <p:cNvPr id="52" name="Yuvarlatılmış Dikdörtgen 3"/>
              <p:cNvSpPr/>
              <p:nvPr/>
            </p:nvSpPr>
            <p:spPr>
              <a:xfrm>
                <a:off x="4510648" y="4711401"/>
                <a:ext cx="1366861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53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Metin kutusu 15"/>
              <p:cNvSpPr txBox="1"/>
              <p:nvPr/>
            </p:nvSpPr>
            <p:spPr>
              <a:xfrm>
                <a:off x="4872036" y="4736548"/>
                <a:ext cx="342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  <p:sp>
            <p:nvSpPr>
              <p:cNvPr id="56" name="Metin kutusu 16"/>
              <p:cNvSpPr txBox="1"/>
              <p:nvPr/>
            </p:nvSpPr>
            <p:spPr>
              <a:xfrm>
                <a:off x="5199246" y="4736548"/>
                <a:ext cx="3524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5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  <p:cxnSp>
            <p:nvCxnSpPr>
              <p:cNvPr id="58" name="Düz Bağlayıcı 19"/>
              <p:cNvCxnSpPr/>
              <p:nvPr/>
            </p:nvCxnSpPr>
            <p:spPr>
              <a:xfrm flipH="1">
                <a:off x="5508810" y="4724615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Metin kutusu 27"/>
              <p:cNvSpPr txBox="1"/>
              <p:nvPr/>
            </p:nvSpPr>
            <p:spPr>
              <a:xfrm>
                <a:off x="5508811" y="4745504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</p:grpSp>
        <p:grpSp>
          <p:nvGrpSpPr>
            <p:cNvPr id="44" name="Grup 34"/>
            <p:cNvGrpSpPr/>
            <p:nvPr/>
          </p:nvGrpSpPr>
          <p:grpSpPr>
            <a:xfrm>
              <a:off x="2104631" y="4771467"/>
              <a:ext cx="745758" cy="301214"/>
              <a:chOff x="4510649" y="4711401"/>
              <a:chExt cx="745758" cy="301214"/>
            </a:xfrm>
          </p:grpSpPr>
          <p:sp>
            <p:nvSpPr>
              <p:cNvPr id="48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49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Metin kutusu 15"/>
              <p:cNvSpPr txBox="1"/>
              <p:nvPr/>
            </p:nvSpPr>
            <p:spPr>
              <a:xfrm>
                <a:off x="4872036" y="4745511"/>
                <a:ext cx="3280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  <p:sp>
            <p:nvSpPr>
              <p:cNvPr id="5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  <p:cxnSp>
          <p:nvCxnSpPr>
            <p:cNvPr id="45" name="Elbow Connector 44"/>
            <p:cNvCxnSpPr>
              <a:endCxn id="48" idx="1"/>
            </p:cNvCxnSpPr>
            <p:nvPr/>
          </p:nvCxnSpPr>
          <p:spPr>
            <a:xfrm rot="10800000" flipV="1">
              <a:off x="2104631" y="4436008"/>
              <a:ext cx="1018318" cy="486066"/>
            </a:xfrm>
            <a:prstGeom prst="bentConnector3">
              <a:avLst>
                <a:gd name="adj1" fmla="val 122449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up 34"/>
            <p:cNvGrpSpPr/>
            <p:nvPr/>
          </p:nvGrpSpPr>
          <p:grpSpPr>
            <a:xfrm>
              <a:off x="3094107" y="4902364"/>
              <a:ext cx="745758" cy="301214"/>
              <a:chOff x="4510649" y="4711401"/>
              <a:chExt cx="745758" cy="301214"/>
            </a:xfrm>
          </p:grpSpPr>
          <p:sp>
            <p:nvSpPr>
              <p:cNvPr id="77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78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Metin kutusu 15"/>
              <p:cNvSpPr txBox="1"/>
              <p:nvPr/>
            </p:nvSpPr>
            <p:spPr>
              <a:xfrm>
                <a:off x="4872036" y="4745511"/>
                <a:ext cx="3280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  <p:sp>
            <p:nvSpPr>
              <p:cNvPr id="86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65</a:t>
                </a:r>
                <a:endParaRPr lang="tr-TR" sz="1000" b="1" dirty="0"/>
              </a:p>
            </p:txBody>
          </p:sp>
        </p:grpSp>
        <p:grpSp>
          <p:nvGrpSpPr>
            <p:cNvPr id="87" name="Grup 34"/>
            <p:cNvGrpSpPr/>
            <p:nvPr/>
          </p:nvGrpSpPr>
          <p:grpSpPr>
            <a:xfrm>
              <a:off x="4053924" y="4892228"/>
              <a:ext cx="745758" cy="301214"/>
              <a:chOff x="4510649" y="4711401"/>
              <a:chExt cx="745758" cy="301214"/>
            </a:xfrm>
          </p:grpSpPr>
          <p:sp>
            <p:nvSpPr>
              <p:cNvPr id="88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89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Metin kutusu 15"/>
              <p:cNvSpPr txBox="1"/>
              <p:nvPr/>
            </p:nvSpPr>
            <p:spPr>
              <a:xfrm>
                <a:off x="4872036" y="4745511"/>
                <a:ext cx="3843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9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</p:grpSp>
        <p:cxnSp>
          <p:nvCxnSpPr>
            <p:cNvPr id="92" name="Elbow Connector 91"/>
            <p:cNvCxnSpPr/>
            <p:nvPr/>
          </p:nvCxnSpPr>
          <p:spPr>
            <a:xfrm rot="5400000">
              <a:off x="3079459" y="4556134"/>
              <a:ext cx="452081" cy="27980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/>
            <p:nvPr/>
          </p:nvCxnSpPr>
          <p:spPr>
            <a:xfrm rot="16200000" flipH="1">
              <a:off x="3703491" y="4536968"/>
              <a:ext cx="450906" cy="28840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up 34"/>
            <p:cNvGrpSpPr/>
            <p:nvPr/>
          </p:nvGrpSpPr>
          <p:grpSpPr>
            <a:xfrm>
              <a:off x="5118155" y="4889878"/>
              <a:ext cx="745758" cy="301214"/>
              <a:chOff x="4510649" y="4711401"/>
              <a:chExt cx="745758" cy="301214"/>
            </a:xfrm>
          </p:grpSpPr>
          <p:sp>
            <p:nvSpPr>
              <p:cNvPr id="62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63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Metin kutusu 15"/>
              <p:cNvSpPr txBox="1"/>
              <p:nvPr/>
            </p:nvSpPr>
            <p:spPr>
              <a:xfrm>
                <a:off x="4872036" y="4745511"/>
                <a:ext cx="3843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100</a:t>
                </a:r>
                <a:endParaRPr lang="tr-TR" sz="1000" b="1" dirty="0"/>
              </a:p>
            </p:txBody>
          </p:sp>
          <p:sp>
            <p:nvSpPr>
              <p:cNvPr id="65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cxnSp>
          <p:nvCxnSpPr>
            <p:cNvPr id="66" name="Elbow Connector 65"/>
            <p:cNvCxnSpPr>
              <a:endCxn id="62" idx="1"/>
            </p:cNvCxnSpPr>
            <p:nvPr/>
          </p:nvCxnSpPr>
          <p:spPr>
            <a:xfrm>
              <a:off x="4123280" y="4459976"/>
              <a:ext cx="994875" cy="580509"/>
            </a:xfrm>
            <a:prstGeom prst="bentConnector3">
              <a:avLst>
                <a:gd name="adj1" fmla="val 80048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7214006" y="4154504"/>
            <a:ext cx="3759282" cy="1049074"/>
            <a:chOff x="2104631" y="4154504"/>
            <a:chExt cx="3759282" cy="1049074"/>
          </a:xfrm>
        </p:grpSpPr>
        <p:grpSp>
          <p:nvGrpSpPr>
            <p:cNvPr id="71" name="Grup 34"/>
            <p:cNvGrpSpPr/>
            <p:nvPr/>
          </p:nvGrpSpPr>
          <p:grpSpPr>
            <a:xfrm>
              <a:off x="3110103" y="4154504"/>
              <a:ext cx="1366861" cy="301214"/>
              <a:chOff x="4510648" y="4711401"/>
              <a:chExt cx="1366861" cy="301214"/>
            </a:xfrm>
          </p:grpSpPr>
          <p:sp>
            <p:nvSpPr>
              <p:cNvPr id="135" name="Yuvarlatılmış Dikdörtgen 3"/>
              <p:cNvSpPr/>
              <p:nvPr/>
            </p:nvSpPr>
            <p:spPr>
              <a:xfrm>
                <a:off x="4510648" y="4711401"/>
                <a:ext cx="1366861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36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Metin kutusu 15"/>
              <p:cNvSpPr txBox="1"/>
              <p:nvPr/>
            </p:nvSpPr>
            <p:spPr>
              <a:xfrm>
                <a:off x="4872036" y="4736548"/>
                <a:ext cx="342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  <p:sp>
            <p:nvSpPr>
              <p:cNvPr id="139" name="Metin kutusu 16"/>
              <p:cNvSpPr txBox="1"/>
              <p:nvPr/>
            </p:nvSpPr>
            <p:spPr>
              <a:xfrm>
                <a:off x="5199246" y="4736548"/>
                <a:ext cx="3524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140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  <p:cxnSp>
            <p:nvCxnSpPr>
              <p:cNvPr id="141" name="Düz Bağlayıcı 19"/>
              <p:cNvCxnSpPr/>
              <p:nvPr/>
            </p:nvCxnSpPr>
            <p:spPr>
              <a:xfrm flipH="1">
                <a:off x="5508810" y="4724615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Metin kutusu 27"/>
              <p:cNvSpPr txBox="1"/>
              <p:nvPr/>
            </p:nvSpPr>
            <p:spPr>
              <a:xfrm>
                <a:off x="5508811" y="4745504"/>
                <a:ext cx="3000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</p:grpSp>
        <p:grpSp>
          <p:nvGrpSpPr>
            <p:cNvPr id="72" name="Grup 34"/>
            <p:cNvGrpSpPr/>
            <p:nvPr/>
          </p:nvGrpSpPr>
          <p:grpSpPr>
            <a:xfrm>
              <a:off x="2104631" y="4771467"/>
              <a:ext cx="745758" cy="301214"/>
              <a:chOff x="4510649" y="4711401"/>
              <a:chExt cx="745758" cy="301214"/>
            </a:xfrm>
          </p:grpSpPr>
          <p:sp>
            <p:nvSpPr>
              <p:cNvPr id="131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32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Metin kutusu 15"/>
              <p:cNvSpPr txBox="1"/>
              <p:nvPr/>
            </p:nvSpPr>
            <p:spPr>
              <a:xfrm>
                <a:off x="4872036" y="4745511"/>
                <a:ext cx="3280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  <p:sp>
            <p:nvSpPr>
              <p:cNvPr id="134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  <p:cxnSp>
          <p:nvCxnSpPr>
            <p:cNvPr id="73" name="Elbow Connector 72"/>
            <p:cNvCxnSpPr>
              <a:endCxn id="131" idx="1"/>
            </p:cNvCxnSpPr>
            <p:nvPr/>
          </p:nvCxnSpPr>
          <p:spPr>
            <a:xfrm rot="10800000" flipV="1">
              <a:off x="2104631" y="4436008"/>
              <a:ext cx="1018318" cy="486066"/>
            </a:xfrm>
            <a:prstGeom prst="bentConnector3">
              <a:avLst>
                <a:gd name="adj1" fmla="val 122449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up 34"/>
            <p:cNvGrpSpPr/>
            <p:nvPr/>
          </p:nvGrpSpPr>
          <p:grpSpPr>
            <a:xfrm>
              <a:off x="3094107" y="4902364"/>
              <a:ext cx="745758" cy="301214"/>
              <a:chOff x="4510649" y="4711401"/>
              <a:chExt cx="745758" cy="301214"/>
            </a:xfrm>
          </p:grpSpPr>
          <p:sp>
            <p:nvSpPr>
              <p:cNvPr id="127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28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Metin kutusu 15"/>
              <p:cNvSpPr txBox="1"/>
              <p:nvPr/>
            </p:nvSpPr>
            <p:spPr>
              <a:xfrm>
                <a:off x="4872036" y="4745511"/>
                <a:ext cx="3280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  <p:sp>
            <p:nvSpPr>
              <p:cNvPr id="130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65</a:t>
                </a:r>
                <a:endParaRPr lang="tr-TR" sz="1000" b="1" dirty="0"/>
              </a:p>
            </p:txBody>
          </p:sp>
        </p:grpSp>
        <p:grpSp>
          <p:nvGrpSpPr>
            <p:cNvPr id="75" name="Grup 34"/>
            <p:cNvGrpSpPr/>
            <p:nvPr/>
          </p:nvGrpSpPr>
          <p:grpSpPr>
            <a:xfrm>
              <a:off x="4053924" y="4892228"/>
              <a:ext cx="745758" cy="301214"/>
              <a:chOff x="4510649" y="4711401"/>
              <a:chExt cx="745758" cy="301214"/>
            </a:xfrm>
          </p:grpSpPr>
          <p:sp>
            <p:nvSpPr>
              <p:cNvPr id="123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24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Metin kutusu 15"/>
              <p:cNvSpPr txBox="1"/>
              <p:nvPr/>
            </p:nvSpPr>
            <p:spPr>
              <a:xfrm>
                <a:off x="4872036" y="4745511"/>
                <a:ext cx="3843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126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75</a:t>
                </a:r>
                <a:endParaRPr lang="tr-TR" sz="1000" b="1" dirty="0"/>
              </a:p>
            </p:txBody>
          </p:sp>
        </p:grpSp>
        <p:cxnSp>
          <p:nvCxnSpPr>
            <p:cNvPr id="76" name="Elbow Connector 75"/>
            <p:cNvCxnSpPr/>
            <p:nvPr/>
          </p:nvCxnSpPr>
          <p:spPr>
            <a:xfrm rot="5400000">
              <a:off x="3079459" y="4556134"/>
              <a:ext cx="452081" cy="27980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/>
            <p:nvPr/>
          </p:nvCxnSpPr>
          <p:spPr>
            <a:xfrm rot="16200000" flipH="1">
              <a:off x="3703491" y="4536968"/>
              <a:ext cx="450906" cy="28840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up 34"/>
            <p:cNvGrpSpPr/>
            <p:nvPr/>
          </p:nvGrpSpPr>
          <p:grpSpPr>
            <a:xfrm>
              <a:off x="5118155" y="4889878"/>
              <a:ext cx="745758" cy="301214"/>
              <a:chOff x="4510649" y="4711401"/>
              <a:chExt cx="745758" cy="301214"/>
            </a:xfrm>
          </p:grpSpPr>
          <p:sp>
            <p:nvSpPr>
              <p:cNvPr id="82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83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Metin kutusu 15"/>
              <p:cNvSpPr txBox="1"/>
              <p:nvPr/>
            </p:nvSpPr>
            <p:spPr>
              <a:xfrm>
                <a:off x="4872036" y="4745511"/>
                <a:ext cx="3843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100</a:t>
                </a:r>
                <a:endParaRPr lang="tr-TR" sz="1000" b="1" dirty="0"/>
              </a:p>
            </p:txBody>
          </p:sp>
          <p:sp>
            <p:nvSpPr>
              <p:cNvPr id="122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cxnSp>
          <p:nvCxnSpPr>
            <p:cNvPr id="81" name="Elbow Connector 80"/>
            <p:cNvCxnSpPr>
              <a:endCxn id="82" idx="1"/>
            </p:cNvCxnSpPr>
            <p:nvPr/>
          </p:nvCxnSpPr>
          <p:spPr>
            <a:xfrm>
              <a:off x="4123280" y="4459976"/>
              <a:ext cx="994875" cy="580509"/>
            </a:xfrm>
            <a:prstGeom prst="bentConnector3">
              <a:avLst>
                <a:gd name="adj1" fmla="val 80048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8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</a:t>
            </a:r>
            <a:r>
              <a:rPr lang="en-US" dirty="0" smtClean="0"/>
              <a:t>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71"/>
            <a:ext cx="9939255" cy="2950992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B+ -TREES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Örnek: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Anahtarlar= 80, 50, 100, 90, 60, 65, 70, 75, 55, 64, 51, 76, 77, 78, 200, 300, 150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İndeks </a:t>
            </a:r>
            <a:r>
              <a:rPr lang="tr-TR" sz="1600" dirty="0" err="1"/>
              <a:t>node</a:t>
            </a:r>
            <a:r>
              <a:rPr lang="tr-TR" sz="1600" dirty="0"/>
              <a:t>: 4 anahtar kapasiteli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Veri </a:t>
            </a:r>
            <a:r>
              <a:rPr lang="tr-TR" sz="1600" dirty="0" err="1"/>
              <a:t>node</a:t>
            </a:r>
            <a:r>
              <a:rPr lang="tr-TR" sz="1600" dirty="0"/>
              <a:t>: 2 kayıt </a:t>
            </a:r>
            <a:r>
              <a:rPr lang="tr-TR" sz="1600" dirty="0" smtClean="0"/>
              <a:t>kapasiteli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tr-TR" sz="1600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55 anahtarlı kaydı ekle                                                                                   64 anahtarlı kaydı ekle</a:t>
            </a:r>
            <a:endParaRPr lang="tr-TR" sz="1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96984" y="4031812"/>
            <a:ext cx="4285234" cy="1531279"/>
            <a:chOff x="2104631" y="4154504"/>
            <a:chExt cx="4285234" cy="1531279"/>
          </a:xfrm>
        </p:grpSpPr>
        <p:grpSp>
          <p:nvGrpSpPr>
            <p:cNvPr id="43" name="Grup 34"/>
            <p:cNvGrpSpPr/>
            <p:nvPr/>
          </p:nvGrpSpPr>
          <p:grpSpPr>
            <a:xfrm>
              <a:off x="3110103" y="4154504"/>
              <a:ext cx="1366861" cy="301214"/>
              <a:chOff x="4510648" y="4711401"/>
              <a:chExt cx="1366861" cy="301214"/>
            </a:xfrm>
          </p:grpSpPr>
          <p:sp>
            <p:nvSpPr>
              <p:cNvPr id="52" name="Yuvarlatılmış Dikdörtgen 3"/>
              <p:cNvSpPr/>
              <p:nvPr/>
            </p:nvSpPr>
            <p:spPr>
              <a:xfrm>
                <a:off x="4510648" y="4711401"/>
                <a:ext cx="1366861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53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Metin kutusu 15"/>
              <p:cNvSpPr txBox="1"/>
              <p:nvPr/>
            </p:nvSpPr>
            <p:spPr>
              <a:xfrm>
                <a:off x="4872036" y="4736548"/>
                <a:ext cx="342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  <p:sp>
            <p:nvSpPr>
              <p:cNvPr id="56" name="Metin kutusu 16"/>
              <p:cNvSpPr txBox="1"/>
              <p:nvPr/>
            </p:nvSpPr>
            <p:spPr>
              <a:xfrm>
                <a:off x="5199246" y="4736548"/>
                <a:ext cx="3524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  <p:sp>
            <p:nvSpPr>
              <p:cNvPr id="5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55</a:t>
                </a:r>
                <a:endParaRPr lang="tr-TR" sz="1000" b="1" dirty="0"/>
              </a:p>
            </p:txBody>
          </p:sp>
          <p:cxnSp>
            <p:nvCxnSpPr>
              <p:cNvPr id="58" name="Düz Bağlayıcı 19"/>
              <p:cNvCxnSpPr/>
              <p:nvPr/>
            </p:nvCxnSpPr>
            <p:spPr>
              <a:xfrm flipH="1">
                <a:off x="5508810" y="4724615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Metin kutusu 27"/>
              <p:cNvSpPr txBox="1"/>
              <p:nvPr/>
            </p:nvSpPr>
            <p:spPr>
              <a:xfrm>
                <a:off x="5508811" y="4745504"/>
                <a:ext cx="3679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</p:grpSp>
        <p:grpSp>
          <p:nvGrpSpPr>
            <p:cNvPr id="44" name="Grup 34"/>
            <p:cNvGrpSpPr/>
            <p:nvPr/>
          </p:nvGrpSpPr>
          <p:grpSpPr>
            <a:xfrm>
              <a:off x="2104631" y="4771467"/>
              <a:ext cx="745758" cy="301214"/>
              <a:chOff x="4510649" y="4711401"/>
              <a:chExt cx="745758" cy="301214"/>
            </a:xfrm>
          </p:grpSpPr>
          <p:sp>
            <p:nvSpPr>
              <p:cNvPr id="48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49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Metin kutusu 15"/>
              <p:cNvSpPr txBox="1"/>
              <p:nvPr/>
            </p:nvSpPr>
            <p:spPr>
              <a:xfrm>
                <a:off x="4872036" y="4745511"/>
                <a:ext cx="3280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55</a:t>
                </a:r>
                <a:endParaRPr lang="tr-TR" sz="1000" b="1" dirty="0"/>
              </a:p>
            </p:txBody>
          </p:sp>
          <p:sp>
            <p:nvSpPr>
              <p:cNvPr id="5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  <p:cxnSp>
          <p:nvCxnSpPr>
            <p:cNvPr id="45" name="Elbow Connector 44"/>
            <p:cNvCxnSpPr>
              <a:endCxn id="48" idx="1"/>
            </p:cNvCxnSpPr>
            <p:nvPr/>
          </p:nvCxnSpPr>
          <p:spPr>
            <a:xfrm rot="10800000" flipV="1">
              <a:off x="2104631" y="4436008"/>
              <a:ext cx="1018318" cy="486066"/>
            </a:xfrm>
            <a:prstGeom prst="bentConnector3">
              <a:avLst>
                <a:gd name="adj1" fmla="val 122449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up 34"/>
            <p:cNvGrpSpPr/>
            <p:nvPr/>
          </p:nvGrpSpPr>
          <p:grpSpPr>
            <a:xfrm>
              <a:off x="3094107" y="4902364"/>
              <a:ext cx="745758" cy="301214"/>
              <a:chOff x="4510649" y="4711401"/>
              <a:chExt cx="745758" cy="301214"/>
            </a:xfrm>
          </p:grpSpPr>
          <p:sp>
            <p:nvSpPr>
              <p:cNvPr id="77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78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Metin kutusu 15"/>
              <p:cNvSpPr txBox="1"/>
              <p:nvPr/>
            </p:nvSpPr>
            <p:spPr>
              <a:xfrm>
                <a:off x="4872036" y="4745511"/>
                <a:ext cx="3280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86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grpSp>
          <p:nvGrpSpPr>
            <p:cNvPr id="87" name="Grup 34"/>
            <p:cNvGrpSpPr/>
            <p:nvPr/>
          </p:nvGrpSpPr>
          <p:grpSpPr>
            <a:xfrm>
              <a:off x="4030413" y="5161246"/>
              <a:ext cx="745758" cy="301214"/>
              <a:chOff x="4510649" y="4711401"/>
              <a:chExt cx="745758" cy="301214"/>
            </a:xfrm>
          </p:grpSpPr>
          <p:sp>
            <p:nvSpPr>
              <p:cNvPr id="88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89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Metin kutusu 15"/>
              <p:cNvSpPr txBox="1"/>
              <p:nvPr/>
            </p:nvSpPr>
            <p:spPr>
              <a:xfrm>
                <a:off x="4872036" y="4745511"/>
                <a:ext cx="3843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  <p:sp>
            <p:nvSpPr>
              <p:cNvPr id="9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65</a:t>
                </a:r>
                <a:endParaRPr lang="tr-TR" sz="1000" b="1" dirty="0"/>
              </a:p>
            </p:txBody>
          </p:sp>
        </p:grpSp>
        <p:cxnSp>
          <p:nvCxnSpPr>
            <p:cNvPr id="92" name="Elbow Connector 91"/>
            <p:cNvCxnSpPr/>
            <p:nvPr/>
          </p:nvCxnSpPr>
          <p:spPr>
            <a:xfrm rot="5400000">
              <a:off x="3079459" y="4556134"/>
              <a:ext cx="452081" cy="27980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/>
            <p:nvPr/>
          </p:nvCxnSpPr>
          <p:spPr>
            <a:xfrm rot="16200000" flipH="1">
              <a:off x="3582759" y="4657700"/>
              <a:ext cx="714493" cy="31052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up 34"/>
            <p:cNvGrpSpPr/>
            <p:nvPr/>
          </p:nvGrpSpPr>
          <p:grpSpPr>
            <a:xfrm>
              <a:off x="4983673" y="5384569"/>
              <a:ext cx="745758" cy="301214"/>
              <a:chOff x="4510649" y="4711401"/>
              <a:chExt cx="745758" cy="301214"/>
            </a:xfrm>
          </p:grpSpPr>
          <p:sp>
            <p:nvSpPr>
              <p:cNvPr id="62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63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Metin kutusu 15"/>
              <p:cNvSpPr txBox="1"/>
              <p:nvPr/>
            </p:nvSpPr>
            <p:spPr>
              <a:xfrm>
                <a:off x="4872036" y="4745511"/>
                <a:ext cx="3843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65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75</a:t>
                </a:r>
                <a:endParaRPr lang="tr-TR" sz="1000" b="1" dirty="0"/>
              </a:p>
            </p:txBody>
          </p:sp>
        </p:grpSp>
        <p:cxnSp>
          <p:nvCxnSpPr>
            <p:cNvPr id="66" name="Elbow Connector 65"/>
            <p:cNvCxnSpPr/>
            <p:nvPr/>
          </p:nvCxnSpPr>
          <p:spPr>
            <a:xfrm rot="16200000" flipH="1">
              <a:off x="4113594" y="4469662"/>
              <a:ext cx="924593" cy="90522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up 34"/>
            <p:cNvGrpSpPr/>
            <p:nvPr/>
          </p:nvGrpSpPr>
          <p:grpSpPr>
            <a:xfrm>
              <a:off x="5644107" y="4626297"/>
              <a:ext cx="745758" cy="301214"/>
              <a:chOff x="4510649" y="4711401"/>
              <a:chExt cx="745758" cy="301214"/>
            </a:xfrm>
          </p:grpSpPr>
          <p:sp>
            <p:nvSpPr>
              <p:cNvPr id="95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96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Metin kutusu 15"/>
              <p:cNvSpPr txBox="1"/>
              <p:nvPr/>
            </p:nvSpPr>
            <p:spPr>
              <a:xfrm>
                <a:off x="4872036" y="4745511"/>
                <a:ext cx="3843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100</a:t>
                </a:r>
                <a:endParaRPr lang="tr-TR" sz="1000" b="1" dirty="0"/>
              </a:p>
            </p:txBody>
          </p:sp>
          <p:sp>
            <p:nvSpPr>
              <p:cNvPr id="98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cxnSp>
          <p:nvCxnSpPr>
            <p:cNvPr id="99" name="Elbow Connector 98"/>
            <p:cNvCxnSpPr>
              <a:endCxn id="95" idx="1"/>
            </p:cNvCxnSpPr>
            <p:nvPr/>
          </p:nvCxnSpPr>
          <p:spPr>
            <a:xfrm>
              <a:off x="4476182" y="4437178"/>
              <a:ext cx="1167925" cy="33972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589187" y="3734817"/>
            <a:ext cx="5354200" cy="1996328"/>
            <a:chOff x="6589187" y="3734817"/>
            <a:chExt cx="5354200" cy="1996328"/>
          </a:xfrm>
        </p:grpSpPr>
        <p:grpSp>
          <p:nvGrpSpPr>
            <p:cNvPr id="101" name="Grup 34"/>
            <p:cNvGrpSpPr/>
            <p:nvPr/>
          </p:nvGrpSpPr>
          <p:grpSpPr>
            <a:xfrm>
              <a:off x="7171015" y="4329426"/>
              <a:ext cx="1366861" cy="301214"/>
              <a:chOff x="4510648" y="4711401"/>
              <a:chExt cx="1366861" cy="301214"/>
            </a:xfrm>
          </p:grpSpPr>
          <p:sp>
            <p:nvSpPr>
              <p:cNvPr id="153" name="Yuvarlatılmış Dikdörtgen 3"/>
              <p:cNvSpPr/>
              <p:nvPr/>
            </p:nvSpPr>
            <p:spPr>
              <a:xfrm>
                <a:off x="4510648" y="4711401"/>
                <a:ext cx="1366861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54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Metin kutusu 15"/>
              <p:cNvSpPr txBox="1"/>
              <p:nvPr/>
            </p:nvSpPr>
            <p:spPr>
              <a:xfrm>
                <a:off x="4872036" y="4736548"/>
                <a:ext cx="342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  <p:sp>
            <p:nvSpPr>
              <p:cNvPr id="157" name="Metin kutusu 16"/>
              <p:cNvSpPr txBox="1"/>
              <p:nvPr/>
            </p:nvSpPr>
            <p:spPr>
              <a:xfrm>
                <a:off x="5199246" y="4736548"/>
                <a:ext cx="3524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158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55</a:t>
                </a:r>
                <a:endParaRPr lang="tr-TR" sz="1000" b="1" dirty="0"/>
              </a:p>
            </p:txBody>
          </p:sp>
          <p:cxnSp>
            <p:nvCxnSpPr>
              <p:cNvPr id="159" name="Düz Bağlayıcı 19"/>
              <p:cNvCxnSpPr/>
              <p:nvPr/>
            </p:nvCxnSpPr>
            <p:spPr>
              <a:xfrm flipH="1">
                <a:off x="5508810" y="4724615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Metin kutusu 27"/>
              <p:cNvSpPr txBox="1"/>
              <p:nvPr/>
            </p:nvSpPr>
            <p:spPr>
              <a:xfrm>
                <a:off x="5508811" y="4745504"/>
                <a:ext cx="3679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</p:grpSp>
        <p:grpSp>
          <p:nvGrpSpPr>
            <p:cNvPr id="102" name="Grup 34"/>
            <p:cNvGrpSpPr/>
            <p:nvPr/>
          </p:nvGrpSpPr>
          <p:grpSpPr>
            <a:xfrm>
              <a:off x="6589187" y="5412484"/>
              <a:ext cx="745758" cy="301214"/>
              <a:chOff x="4510649" y="4711401"/>
              <a:chExt cx="745758" cy="301214"/>
            </a:xfrm>
          </p:grpSpPr>
          <p:sp>
            <p:nvSpPr>
              <p:cNvPr id="149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50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Metin kutusu 15"/>
              <p:cNvSpPr txBox="1"/>
              <p:nvPr/>
            </p:nvSpPr>
            <p:spPr>
              <a:xfrm>
                <a:off x="4872036" y="4745511"/>
                <a:ext cx="3280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55</a:t>
                </a:r>
                <a:endParaRPr lang="tr-TR" sz="1000" b="1" dirty="0"/>
              </a:p>
            </p:txBody>
          </p:sp>
          <p:sp>
            <p:nvSpPr>
              <p:cNvPr id="152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  <p:cxnSp>
          <p:nvCxnSpPr>
            <p:cNvPr id="103" name="Elbow Connector 102"/>
            <p:cNvCxnSpPr>
              <a:endCxn id="149" idx="1"/>
            </p:cNvCxnSpPr>
            <p:nvPr/>
          </p:nvCxnSpPr>
          <p:spPr>
            <a:xfrm rot="5400000">
              <a:off x="6427567" y="4786902"/>
              <a:ext cx="937810" cy="614569"/>
            </a:xfrm>
            <a:prstGeom prst="bentConnector4">
              <a:avLst>
                <a:gd name="adj1" fmla="val 41970"/>
                <a:gd name="adj2" fmla="val 137197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up 34"/>
            <p:cNvGrpSpPr/>
            <p:nvPr/>
          </p:nvGrpSpPr>
          <p:grpSpPr>
            <a:xfrm>
              <a:off x="7578372" y="5397121"/>
              <a:ext cx="745758" cy="301214"/>
              <a:chOff x="4510649" y="4711401"/>
              <a:chExt cx="745758" cy="301214"/>
            </a:xfrm>
          </p:grpSpPr>
          <p:sp>
            <p:nvSpPr>
              <p:cNvPr id="145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46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Metin kutusu 15"/>
              <p:cNvSpPr txBox="1"/>
              <p:nvPr/>
            </p:nvSpPr>
            <p:spPr>
              <a:xfrm>
                <a:off x="4872036" y="4745511"/>
                <a:ext cx="3280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148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grpSp>
          <p:nvGrpSpPr>
            <p:cNvPr id="105" name="Grup 34"/>
            <p:cNvGrpSpPr/>
            <p:nvPr/>
          </p:nvGrpSpPr>
          <p:grpSpPr>
            <a:xfrm>
              <a:off x="9307360" y="5429931"/>
              <a:ext cx="745758" cy="301214"/>
              <a:chOff x="4510649" y="4711401"/>
              <a:chExt cx="745758" cy="301214"/>
            </a:xfrm>
          </p:grpSpPr>
          <p:sp>
            <p:nvSpPr>
              <p:cNvPr id="120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21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Metin kutusu 15"/>
              <p:cNvSpPr txBox="1"/>
              <p:nvPr/>
            </p:nvSpPr>
            <p:spPr>
              <a:xfrm>
                <a:off x="4872036" y="4745511"/>
                <a:ext cx="3843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144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cxnSp>
          <p:nvCxnSpPr>
            <p:cNvPr id="106" name="Elbow Connector 105"/>
            <p:cNvCxnSpPr>
              <a:endCxn id="148" idx="0"/>
            </p:cNvCxnSpPr>
            <p:nvPr/>
          </p:nvCxnSpPr>
          <p:spPr>
            <a:xfrm rot="16200000" flipH="1">
              <a:off x="7244766" y="4893961"/>
              <a:ext cx="779693" cy="27692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>
              <a:endCxn id="144" idx="0"/>
            </p:cNvCxnSpPr>
            <p:nvPr/>
          </p:nvCxnSpPr>
          <p:spPr>
            <a:xfrm rot="5400000">
              <a:off x="9334532" y="4792812"/>
              <a:ext cx="829794" cy="4947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up 34"/>
            <p:cNvGrpSpPr/>
            <p:nvPr/>
          </p:nvGrpSpPr>
          <p:grpSpPr>
            <a:xfrm>
              <a:off x="10268529" y="5419097"/>
              <a:ext cx="745758" cy="301214"/>
              <a:chOff x="4510649" y="4711401"/>
              <a:chExt cx="745758" cy="301214"/>
            </a:xfrm>
          </p:grpSpPr>
          <p:sp>
            <p:nvSpPr>
              <p:cNvPr id="116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17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Metin kutusu 15"/>
              <p:cNvSpPr txBox="1"/>
              <p:nvPr/>
            </p:nvSpPr>
            <p:spPr>
              <a:xfrm>
                <a:off x="4872036" y="4745511"/>
                <a:ext cx="3843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11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75</a:t>
                </a:r>
                <a:endParaRPr lang="tr-TR" sz="1000" b="1" dirty="0"/>
              </a:p>
            </p:txBody>
          </p:sp>
        </p:grpSp>
        <p:cxnSp>
          <p:nvCxnSpPr>
            <p:cNvPr id="109" name="Elbow Connector 108"/>
            <p:cNvCxnSpPr>
              <a:endCxn id="119" idx="0"/>
            </p:cNvCxnSpPr>
            <p:nvPr/>
          </p:nvCxnSpPr>
          <p:spPr>
            <a:xfrm rot="16200000" flipH="1">
              <a:off x="9978899" y="4959914"/>
              <a:ext cx="818960" cy="1497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up 34"/>
            <p:cNvGrpSpPr/>
            <p:nvPr/>
          </p:nvGrpSpPr>
          <p:grpSpPr>
            <a:xfrm>
              <a:off x="11197629" y="5418004"/>
              <a:ext cx="745758" cy="301214"/>
              <a:chOff x="4510649" y="4711401"/>
              <a:chExt cx="745758" cy="301214"/>
            </a:xfrm>
          </p:grpSpPr>
          <p:sp>
            <p:nvSpPr>
              <p:cNvPr id="112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13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Metin kutusu 15"/>
              <p:cNvSpPr txBox="1"/>
              <p:nvPr/>
            </p:nvSpPr>
            <p:spPr>
              <a:xfrm>
                <a:off x="4872036" y="4745511"/>
                <a:ext cx="3843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100</a:t>
                </a:r>
                <a:endParaRPr lang="tr-TR" sz="1000" b="1" dirty="0"/>
              </a:p>
            </p:txBody>
          </p:sp>
          <p:sp>
            <p:nvSpPr>
              <p:cNvPr id="115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cxnSp>
          <p:nvCxnSpPr>
            <p:cNvPr id="111" name="Elbow Connector 110"/>
            <p:cNvCxnSpPr>
              <a:stCxn id="162" idx="2"/>
            </p:cNvCxnSpPr>
            <p:nvPr/>
          </p:nvCxnSpPr>
          <p:spPr>
            <a:xfrm rot="16200000" flipH="1">
              <a:off x="10594710" y="4687832"/>
              <a:ext cx="792722" cy="66762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up 34"/>
            <p:cNvGrpSpPr/>
            <p:nvPr/>
          </p:nvGrpSpPr>
          <p:grpSpPr>
            <a:xfrm>
              <a:off x="9973828" y="4324070"/>
              <a:ext cx="1366861" cy="301214"/>
              <a:chOff x="4510648" y="4711401"/>
              <a:chExt cx="1366861" cy="301214"/>
            </a:xfrm>
          </p:grpSpPr>
          <p:sp>
            <p:nvSpPr>
              <p:cNvPr id="162" name="Yuvarlatılmış Dikdörtgen 3"/>
              <p:cNvSpPr/>
              <p:nvPr/>
            </p:nvSpPr>
            <p:spPr>
              <a:xfrm>
                <a:off x="4510648" y="4711401"/>
                <a:ext cx="1366861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63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Metin kutusu 15"/>
              <p:cNvSpPr txBox="1"/>
              <p:nvPr/>
            </p:nvSpPr>
            <p:spPr>
              <a:xfrm>
                <a:off x="4872036" y="4736548"/>
                <a:ext cx="342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166" name="Metin kutusu 16"/>
              <p:cNvSpPr txBox="1"/>
              <p:nvPr/>
            </p:nvSpPr>
            <p:spPr>
              <a:xfrm>
                <a:off x="5199246" y="4736548"/>
                <a:ext cx="3524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16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  <p:cxnSp>
            <p:nvCxnSpPr>
              <p:cNvPr id="168" name="Düz Bağlayıcı 19"/>
              <p:cNvCxnSpPr/>
              <p:nvPr/>
            </p:nvCxnSpPr>
            <p:spPr>
              <a:xfrm flipH="1">
                <a:off x="5508810" y="4724615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Metin kutusu 27"/>
              <p:cNvSpPr txBox="1"/>
              <p:nvPr/>
            </p:nvSpPr>
            <p:spPr>
              <a:xfrm>
                <a:off x="5508811" y="4745504"/>
                <a:ext cx="3679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</p:grpSp>
        <p:grpSp>
          <p:nvGrpSpPr>
            <p:cNvPr id="170" name="Grup 34"/>
            <p:cNvGrpSpPr/>
            <p:nvPr/>
          </p:nvGrpSpPr>
          <p:grpSpPr>
            <a:xfrm>
              <a:off x="8420260" y="3734817"/>
              <a:ext cx="1366861" cy="301214"/>
              <a:chOff x="4510648" y="4711401"/>
              <a:chExt cx="1366861" cy="301214"/>
            </a:xfrm>
          </p:grpSpPr>
          <p:sp>
            <p:nvSpPr>
              <p:cNvPr id="171" name="Yuvarlatılmış Dikdörtgen 3"/>
              <p:cNvSpPr/>
              <p:nvPr/>
            </p:nvSpPr>
            <p:spPr>
              <a:xfrm>
                <a:off x="4510648" y="4711401"/>
                <a:ext cx="1366861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72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Metin kutusu 15"/>
              <p:cNvSpPr txBox="1"/>
              <p:nvPr/>
            </p:nvSpPr>
            <p:spPr>
              <a:xfrm>
                <a:off x="4872036" y="4736548"/>
                <a:ext cx="342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175" name="Metin kutusu 16"/>
              <p:cNvSpPr txBox="1"/>
              <p:nvPr/>
            </p:nvSpPr>
            <p:spPr>
              <a:xfrm>
                <a:off x="5199246" y="4736548"/>
                <a:ext cx="3524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176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65</a:t>
                </a:r>
                <a:endParaRPr lang="tr-TR" sz="1000" b="1" dirty="0"/>
              </a:p>
            </p:txBody>
          </p:sp>
          <p:cxnSp>
            <p:nvCxnSpPr>
              <p:cNvPr id="177" name="Düz Bağlayıcı 19"/>
              <p:cNvCxnSpPr/>
              <p:nvPr/>
            </p:nvCxnSpPr>
            <p:spPr>
              <a:xfrm flipH="1">
                <a:off x="5508810" y="4724615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Metin kutusu 27"/>
              <p:cNvSpPr txBox="1"/>
              <p:nvPr/>
            </p:nvSpPr>
            <p:spPr>
              <a:xfrm>
                <a:off x="5508811" y="4745504"/>
                <a:ext cx="3679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</p:grpSp>
        <p:cxnSp>
          <p:nvCxnSpPr>
            <p:cNvPr id="179" name="Elbow Connector 178"/>
            <p:cNvCxnSpPr>
              <a:endCxn id="153" idx="1"/>
            </p:cNvCxnSpPr>
            <p:nvPr/>
          </p:nvCxnSpPr>
          <p:spPr>
            <a:xfrm rot="10800000" flipV="1">
              <a:off x="7171015" y="3989039"/>
              <a:ext cx="1232410" cy="490993"/>
            </a:xfrm>
            <a:prstGeom prst="bentConnector3">
              <a:avLst>
                <a:gd name="adj1" fmla="val 118549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Elbow Connector 179"/>
            <p:cNvCxnSpPr>
              <a:endCxn id="162" idx="1"/>
            </p:cNvCxnSpPr>
            <p:nvPr/>
          </p:nvCxnSpPr>
          <p:spPr>
            <a:xfrm>
              <a:off x="8768294" y="4036030"/>
              <a:ext cx="1205534" cy="438647"/>
            </a:xfrm>
            <a:prstGeom prst="bentConnector3">
              <a:avLst>
                <a:gd name="adj1" fmla="val -324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up 34"/>
            <p:cNvGrpSpPr/>
            <p:nvPr/>
          </p:nvGrpSpPr>
          <p:grpSpPr>
            <a:xfrm>
              <a:off x="8442866" y="5382638"/>
              <a:ext cx="745758" cy="301214"/>
              <a:chOff x="4510649" y="4711401"/>
              <a:chExt cx="745758" cy="301214"/>
            </a:xfrm>
          </p:grpSpPr>
          <p:sp>
            <p:nvSpPr>
              <p:cNvPr id="182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83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Metin kutusu 15"/>
              <p:cNvSpPr txBox="1"/>
              <p:nvPr/>
            </p:nvSpPr>
            <p:spPr>
              <a:xfrm>
                <a:off x="4872036" y="4745511"/>
                <a:ext cx="3280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65</a:t>
                </a:r>
                <a:endParaRPr lang="tr-TR" sz="1000" b="1" dirty="0"/>
              </a:p>
            </p:txBody>
          </p:sp>
          <p:sp>
            <p:nvSpPr>
              <p:cNvPr id="185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64</a:t>
                </a:r>
                <a:endParaRPr lang="tr-TR" sz="1000" b="1" dirty="0"/>
              </a:p>
            </p:txBody>
          </p:sp>
        </p:grpSp>
        <p:cxnSp>
          <p:nvCxnSpPr>
            <p:cNvPr id="186" name="Elbow Connector 185"/>
            <p:cNvCxnSpPr>
              <a:stCxn id="153" idx="2"/>
              <a:endCxn id="185" idx="0"/>
            </p:cNvCxnSpPr>
            <p:nvPr/>
          </p:nvCxnSpPr>
          <p:spPr>
            <a:xfrm rot="16200000" flipH="1">
              <a:off x="7857434" y="4627652"/>
              <a:ext cx="777145" cy="78312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6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</a:t>
            </a:r>
            <a:r>
              <a:rPr lang="en-US" dirty="0" smtClean="0"/>
              <a:t>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71"/>
            <a:ext cx="9939255" cy="2950992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B+ -TREES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Örnek: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Anahtarlar= 80, 50, 100, 90, 60, 65, 70, 75, 55, 64, 51, 76, 77, 78, 200, 300, 150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İndeks </a:t>
            </a:r>
            <a:r>
              <a:rPr lang="tr-TR" sz="1600" dirty="0" err="1"/>
              <a:t>node</a:t>
            </a:r>
            <a:r>
              <a:rPr lang="tr-TR" sz="1600" dirty="0"/>
              <a:t>: 4 anahtar kapasiteli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Veri </a:t>
            </a:r>
            <a:r>
              <a:rPr lang="tr-TR" sz="1600" dirty="0" err="1"/>
              <a:t>node</a:t>
            </a:r>
            <a:r>
              <a:rPr lang="tr-TR" sz="1600" dirty="0"/>
              <a:t>: 2 kayıt </a:t>
            </a:r>
            <a:r>
              <a:rPr lang="tr-TR" sz="1600" dirty="0" smtClean="0"/>
              <a:t>kapasiteli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tr-TR" sz="1600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51 ve 76 anahtarlı kayıtları ekle</a:t>
            </a:r>
            <a:endParaRPr lang="tr-TR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360088" y="3927594"/>
            <a:ext cx="7143351" cy="1978881"/>
            <a:chOff x="1296218" y="3831532"/>
            <a:chExt cx="7143351" cy="1978881"/>
          </a:xfrm>
        </p:grpSpPr>
        <p:grpSp>
          <p:nvGrpSpPr>
            <p:cNvPr id="221" name="Grup 34"/>
            <p:cNvGrpSpPr/>
            <p:nvPr/>
          </p:nvGrpSpPr>
          <p:grpSpPr>
            <a:xfrm>
              <a:off x="1878046" y="4426141"/>
              <a:ext cx="1366861" cy="301214"/>
              <a:chOff x="4510648" y="4711401"/>
              <a:chExt cx="1366861" cy="301214"/>
            </a:xfrm>
          </p:grpSpPr>
          <p:sp>
            <p:nvSpPr>
              <p:cNvPr id="278" name="Yuvarlatılmış Dikdörtgen 3"/>
              <p:cNvSpPr/>
              <p:nvPr/>
            </p:nvSpPr>
            <p:spPr>
              <a:xfrm>
                <a:off x="4510648" y="4711401"/>
                <a:ext cx="1366861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79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Metin kutusu 15"/>
              <p:cNvSpPr txBox="1"/>
              <p:nvPr/>
            </p:nvSpPr>
            <p:spPr>
              <a:xfrm>
                <a:off x="4872036" y="4736548"/>
                <a:ext cx="342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55</a:t>
                </a:r>
                <a:endParaRPr lang="tr-TR" sz="1000" b="1" dirty="0"/>
              </a:p>
            </p:txBody>
          </p:sp>
          <p:sp>
            <p:nvSpPr>
              <p:cNvPr id="282" name="Metin kutusu 16"/>
              <p:cNvSpPr txBox="1"/>
              <p:nvPr/>
            </p:nvSpPr>
            <p:spPr>
              <a:xfrm>
                <a:off x="5199246" y="4736548"/>
                <a:ext cx="3524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  <p:sp>
            <p:nvSpPr>
              <p:cNvPr id="283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51</a:t>
                </a:r>
                <a:endParaRPr lang="tr-TR" sz="1000" b="1" dirty="0"/>
              </a:p>
            </p:txBody>
          </p:sp>
          <p:cxnSp>
            <p:nvCxnSpPr>
              <p:cNvPr id="284" name="Düz Bağlayıcı 19"/>
              <p:cNvCxnSpPr/>
              <p:nvPr/>
            </p:nvCxnSpPr>
            <p:spPr>
              <a:xfrm flipH="1">
                <a:off x="5508810" y="4724615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Metin kutusu 27"/>
              <p:cNvSpPr txBox="1"/>
              <p:nvPr/>
            </p:nvSpPr>
            <p:spPr>
              <a:xfrm>
                <a:off x="5508811" y="4745504"/>
                <a:ext cx="3679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</p:grpSp>
        <p:grpSp>
          <p:nvGrpSpPr>
            <p:cNvPr id="222" name="Grup 34"/>
            <p:cNvGrpSpPr/>
            <p:nvPr/>
          </p:nvGrpSpPr>
          <p:grpSpPr>
            <a:xfrm>
              <a:off x="1296218" y="5509199"/>
              <a:ext cx="745758" cy="301214"/>
              <a:chOff x="4510649" y="4711401"/>
              <a:chExt cx="745758" cy="301214"/>
            </a:xfrm>
          </p:grpSpPr>
          <p:sp>
            <p:nvSpPr>
              <p:cNvPr id="274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75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Metin kutusu 15"/>
              <p:cNvSpPr txBox="1"/>
              <p:nvPr/>
            </p:nvSpPr>
            <p:spPr>
              <a:xfrm>
                <a:off x="4872036" y="4745511"/>
                <a:ext cx="3280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51</a:t>
                </a:r>
                <a:endParaRPr lang="tr-TR" sz="1000" b="1" dirty="0"/>
              </a:p>
            </p:txBody>
          </p:sp>
          <p:sp>
            <p:nvSpPr>
              <p:cNvPr id="27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  <p:cxnSp>
          <p:nvCxnSpPr>
            <p:cNvPr id="223" name="Elbow Connector 222"/>
            <p:cNvCxnSpPr>
              <a:endCxn id="274" idx="1"/>
            </p:cNvCxnSpPr>
            <p:nvPr/>
          </p:nvCxnSpPr>
          <p:spPr>
            <a:xfrm rot="5400000">
              <a:off x="1134598" y="4883617"/>
              <a:ext cx="937810" cy="614569"/>
            </a:xfrm>
            <a:prstGeom prst="bentConnector4">
              <a:avLst>
                <a:gd name="adj1" fmla="val 41970"/>
                <a:gd name="adj2" fmla="val 137197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Grup 34"/>
            <p:cNvGrpSpPr/>
            <p:nvPr/>
          </p:nvGrpSpPr>
          <p:grpSpPr>
            <a:xfrm>
              <a:off x="2285403" y="5493836"/>
              <a:ext cx="745758" cy="301214"/>
              <a:chOff x="4510649" y="4711401"/>
              <a:chExt cx="745758" cy="301214"/>
            </a:xfrm>
          </p:grpSpPr>
          <p:sp>
            <p:nvSpPr>
              <p:cNvPr id="270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71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Metin kutusu 15"/>
              <p:cNvSpPr txBox="1"/>
              <p:nvPr/>
            </p:nvSpPr>
            <p:spPr>
              <a:xfrm>
                <a:off x="4872036" y="4745511"/>
                <a:ext cx="3280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273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55</a:t>
                </a:r>
                <a:endParaRPr lang="tr-TR" sz="1000" b="1" dirty="0"/>
              </a:p>
            </p:txBody>
          </p:sp>
        </p:grpSp>
        <p:grpSp>
          <p:nvGrpSpPr>
            <p:cNvPr id="225" name="Grup 34"/>
            <p:cNvGrpSpPr/>
            <p:nvPr/>
          </p:nvGrpSpPr>
          <p:grpSpPr>
            <a:xfrm>
              <a:off x="4999130" y="5457166"/>
              <a:ext cx="745758" cy="301214"/>
              <a:chOff x="4510649" y="4711401"/>
              <a:chExt cx="745758" cy="301214"/>
            </a:xfrm>
          </p:grpSpPr>
          <p:sp>
            <p:nvSpPr>
              <p:cNvPr id="266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67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Metin kutusu 15"/>
              <p:cNvSpPr txBox="1"/>
              <p:nvPr/>
            </p:nvSpPr>
            <p:spPr>
              <a:xfrm>
                <a:off x="4872036" y="4745511"/>
                <a:ext cx="3843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26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cxnSp>
          <p:nvCxnSpPr>
            <p:cNvPr id="226" name="Elbow Connector 225"/>
            <p:cNvCxnSpPr>
              <a:endCxn id="273" idx="0"/>
            </p:cNvCxnSpPr>
            <p:nvPr/>
          </p:nvCxnSpPr>
          <p:spPr>
            <a:xfrm rot="16200000" flipH="1">
              <a:off x="1951797" y="4990676"/>
              <a:ext cx="779693" cy="27692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Elbow Connector 226"/>
            <p:cNvCxnSpPr>
              <a:endCxn id="269" idx="0"/>
            </p:cNvCxnSpPr>
            <p:nvPr/>
          </p:nvCxnSpPr>
          <p:spPr>
            <a:xfrm rot="5400000">
              <a:off x="5026302" y="4820047"/>
              <a:ext cx="829794" cy="4947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8" name="Grup 34"/>
            <p:cNvGrpSpPr/>
            <p:nvPr/>
          </p:nvGrpSpPr>
          <p:grpSpPr>
            <a:xfrm>
              <a:off x="5960299" y="5446332"/>
              <a:ext cx="745758" cy="301214"/>
              <a:chOff x="4510649" y="4711401"/>
              <a:chExt cx="745758" cy="301214"/>
            </a:xfrm>
          </p:grpSpPr>
          <p:sp>
            <p:nvSpPr>
              <p:cNvPr id="262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63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Metin kutusu 15"/>
              <p:cNvSpPr txBox="1"/>
              <p:nvPr/>
            </p:nvSpPr>
            <p:spPr>
              <a:xfrm>
                <a:off x="4872036" y="4745511"/>
                <a:ext cx="3843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76</a:t>
                </a:r>
                <a:endParaRPr lang="tr-TR" sz="1000" b="1" dirty="0"/>
              </a:p>
            </p:txBody>
          </p:sp>
          <p:sp>
            <p:nvSpPr>
              <p:cNvPr id="265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75</a:t>
                </a:r>
                <a:endParaRPr lang="tr-TR" sz="1000" b="1" dirty="0"/>
              </a:p>
            </p:txBody>
          </p:sp>
        </p:grpSp>
        <p:cxnSp>
          <p:nvCxnSpPr>
            <p:cNvPr id="229" name="Elbow Connector 228"/>
            <p:cNvCxnSpPr>
              <a:endCxn id="265" idx="0"/>
            </p:cNvCxnSpPr>
            <p:nvPr/>
          </p:nvCxnSpPr>
          <p:spPr>
            <a:xfrm rot="16200000" flipH="1">
              <a:off x="5670669" y="4987149"/>
              <a:ext cx="818960" cy="1497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Grup 34"/>
            <p:cNvGrpSpPr/>
            <p:nvPr/>
          </p:nvGrpSpPr>
          <p:grpSpPr>
            <a:xfrm>
              <a:off x="7693811" y="5416486"/>
              <a:ext cx="745758" cy="301214"/>
              <a:chOff x="4510649" y="4711401"/>
              <a:chExt cx="745758" cy="301214"/>
            </a:xfrm>
          </p:grpSpPr>
          <p:sp>
            <p:nvSpPr>
              <p:cNvPr id="258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59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Metin kutusu 15"/>
              <p:cNvSpPr txBox="1"/>
              <p:nvPr/>
            </p:nvSpPr>
            <p:spPr>
              <a:xfrm>
                <a:off x="4872036" y="4745511"/>
                <a:ext cx="3843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100</a:t>
                </a:r>
                <a:endParaRPr lang="tr-TR" sz="1000" b="1" dirty="0"/>
              </a:p>
            </p:txBody>
          </p:sp>
          <p:sp>
            <p:nvSpPr>
              <p:cNvPr id="26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grpSp>
          <p:nvGrpSpPr>
            <p:cNvPr id="232" name="Grup 34"/>
            <p:cNvGrpSpPr/>
            <p:nvPr/>
          </p:nvGrpSpPr>
          <p:grpSpPr>
            <a:xfrm>
              <a:off x="5665598" y="4351305"/>
              <a:ext cx="1366861" cy="301214"/>
              <a:chOff x="4510648" y="4711401"/>
              <a:chExt cx="1366861" cy="301214"/>
            </a:xfrm>
          </p:grpSpPr>
          <p:sp>
            <p:nvSpPr>
              <p:cNvPr id="250" name="Yuvarlatılmış Dikdörtgen 3"/>
              <p:cNvSpPr/>
              <p:nvPr/>
            </p:nvSpPr>
            <p:spPr>
              <a:xfrm>
                <a:off x="4510648" y="4711401"/>
                <a:ext cx="1366861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51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Metin kutusu 15"/>
              <p:cNvSpPr txBox="1"/>
              <p:nvPr/>
            </p:nvSpPr>
            <p:spPr>
              <a:xfrm>
                <a:off x="4872036" y="4736548"/>
                <a:ext cx="342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76</a:t>
                </a:r>
                <a:endParaRPr lang="tr-TR" sz="1000" b="1" dirty="0"/>
              </a:p>
            </p:txBody>
          </p:sp>
          <p:sp>
            <p:nvSpPr>
              <p:cNvPr id="254" name="Metin kutusu 16"/>
              <p:cNvSpPr txBox="1"/>
              <p:nvPr/>
            </p:nvSpPr>
            <p:spPr>
              <a:xfrm>
                <a:off x="5199246" y="4736548"/>
                <a:ext cx="3524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sp>
            <p:nvSpPr>
              <p:cNvPr id="255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  <p:cxnSp>
            <p:nvCxnSpPr>
              <p:cNvPr id="256" name="Düz Bağlayıcı 19"/>
              <p:cNvCxnSpPr/>
              <p:nvPr/>
            </p:nvCxnSpPr>
            <p:spPr>
              <a:xfrm flipH="1">
                <a:off x="5508810" y="4724615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Metin kutusu 27"/>
              <p:cNvSpPr txBox="1"/>
              <p:nvPr/>
            </p:nvSpPr>
            <p:spPr>
              <a:xfrm>
                <a:off x="5508811" y="4745504"/>
                <a:ext cx="3679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</p:grpSp>
        <p:grpSp>
          <p:nvGrpSpPr>
            <p:cNvPr id="233" name="Grup 34"/>
            <p:cNvGrpSpPr/>
            <p:nvPr/>
          </p:nvGrpSpPr>
          <p:grpSpPr>
            <a:xfrm>
              <a:off x="3127291" y="3831532"/>
              <a:ext cx="1366861" cy="301214"/>
              <a:chOff x="4510648" y="4711401"/>
              <a:chExt cx="1366861" cy="301214"/>
            </a:xfrm>
          </p:grpSpPr>
          <p:sp>
            <p:nvSpPr>
              <p:cNvPr id="242" name="Yuvarlatılmış Dikdörtgen 3"/>
              <p:cNvSpPr/>
              <p:nvPr/>
            </p:nvSpPr>
            <p:spPr>
              <a:xfrm>
                <a:off x="4510648" y="4711401"/>
                <a:ext cx="1366861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43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Metin kutusu 15"/>
              <p:cNvSpPr txBox="1"/>
              <p:nvPr/>
            </p:nvSpPr>
            <p:spPr>
              <a:xfrm>
                <a:off x="4872036" y="4736548"/>
                <a:ext cx="342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246" name="Metin kutusu 16"/>
              <p:cNvSpPr txBox="1"/>
              <p:nvPr/>
            </p:nvSpPr>
            <p:spPr>
              <a:xfrm>
                <a:off x="5199246" y="4736548"/>
                <a:ext cx="3524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24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65</a:t>
                </a:r>
                <a:endParaRPr lang="tr-TR" sz="1000" b="1" dirty="0"/>
              </a:p>
            </p:txBody>
          </p:sp>
          <p:cxnSp>
            <p:nvCxnSpPr>
              <p:cNvPr id="248" name="Düz Bağlayıcı 19"/>
              <p:cNvCxnSpPr/>
              <p:nvPr/>
            </p:nvCxnSpPr>
            <p:spPr>
              <a:xfrm flipH="1">
                <a:off x="5508810" y="4724615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Metin kutusu 27"/>
              <p:cNvSpPr txBox="1"/>
              <p:nvPr/>
            </p:nvSpPr>
            <p:spPr>
              <a:xfrm>
                <a:off x="5508811" y="4745504"/>
                <a:ext cx="3679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</p:grpSp>
        <p:cxnSp>
          <p:nvCxnSpPr>
            <p:cNvPr id="234" name="Elbow Connector 233"/>
            <p:cNvCxnSpPr>
              <a:endCxn id="278" idx="1"/>
            </p:cNvCxnSpPr>
            <p:nvPr/>
          </p:nvCxnSpPr>
          <p:spPr>
            <a:xfrm rot="10800000" flipV="1">
              <a:off x="1878046" y="4085754"/>
              <a:ext cx="1232410" cy="490993"/>
            </a:xfrm>
            <a:prstGeom prst="bentConnector3">
              <a:avLst>
                <a:gd name="adj1" fmla="val 118549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Elbow Connector 234"/>
            <p:cNvCxnSpPr>
              <a:endCxn id="250" idx="1"/>
            </p:cNvCxnSpPr>
            <p:nvPr/>
          </p:nvCxnSpPr>
          <p:spPr>
            <a:xfrm>
              <a:off x="3445820" y="4132746"/>
              <a:ext cx="2219778" cy="369166"/>
            </a:xfrm>
            <a:prstGeom prst="bentConnector3">
              <a:avLst>
                <a:gd name="adj1" fmla="val 489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Grup 34"/>
            <p:cNvGrpSpPr/>
            <p:nvPr/>
          </p:nvGrpSpPr>
          <p:grpSpPr>
            <a:xfrm>
              <a:off x="3149897" y="5479353"/>
              <a:ext cx="745758" cy="301214"/>
              <a:chOff x="4510649" y="4711401"/>
              <a:chExt cx="745758" cy="301214"/>
            </a:xfrm>
          </p:grpSpPr>
          <p:sp>
            <p:nvSpPr>
              <p:cNvPr id="238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39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Metin kutusu 15"/>
              <p:cNvSpPr txBox="1"/>
              <p:nvPr/>
            </p:nvSpPr>
            <p:spPr>
              <a:xfrm>
                <a:off x="4872036" y="4745511"/>
                <a:ext cx="3280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24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237" name="Elbow Connector 236"/>
            <p:cNvCxnSpPr>
              <a:stCxn id="278" idx="2"/>
              <a:endCxn id="241" idx="0"/>
            </p:cNvCxnSpPr>
            <p:nvPr/>
          </p:nvCxnSpPr>
          <p:spPr>
            <a:xfrm rot="16200000" flipH="1">
              <a:off x="2564465" y="4724367"/>
              <a:ext cx="777145" cy="78312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" name="Grup 34"/>
            <p:cNvGrpSpPr/>
            <p:nvPr/>
          </p:nvGrpSpPr>
          <p:grpSpPr>
            <a:xfrm>
              <a:off x="4034035" y="5477003"/>
              <a:ext cx="745758" cy="301214"/>
              <a:chOff x="4510649" y="4711401"/>
              <a:chExt cx="745758" cy="301214"/>
            </a:xfrm>
          </p:grpSpPr>
          <p:sp>
            <p:nvSpPr>
              <p:cNvPr id="287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88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Metin kutusu 15"/>
              <p:cNvSpPr txBox="1"/>
              <p:nvPr/>
            </p:nvSpPr>
            <p:spPr>
              <a:xfrm>
                <a:off x="4872036" y="4745511"/>
                <a:ext cx="3280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65</a:t>
                </a:r>
                <a:endParaRPr lang="tr-TR" sz="1000" b="1" dirty="0"/>
              </a:p>
            </p:txBody>
          </p:sp>
          <p:sp>
            <p:nvSpPr>
              <p:cNvPr id="290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64</a:t>
                </a:r>
                <a:endParaRPr lang="tr-TR" sz="1000" b="1" dirty="0"/>
              </a:p>
            </p:txBody>
          </p:sp>
        </p:grpSp>
        <p:cxnSp>
          <p:nvCxnSpPr>
            <p:cNvPr id="291" name="Elbow Connector 290"/>
            <p:cNvCxnSpPr>
              <a:endCxn id="290" idx="0"/>
            </p:cNvCxnSpPr>
            <p:nvPr/>
          </p:nvCxnSpPr>
          <p:spPr>
            <a:xfrm>
              <a:off x="2866663" y="4723945"/>
              <a:ext cx="1362072" cy="778205"/>
            </a:xfrm>
            <a:prstGeom prst="bentConnector2">
              <a:avLst/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2" name="Grup 34"/>
            <p:cNvGrpSpPr/>
            <p:nvPr/>
          </p:nvGrpSpPr>
          <p:grpSpPr>
            <a:xfrm>
              <a:off x="6794205" y="5440702"/>
              <a:ext cx="745758" cy="301214"/>
              <a:chOff x="4510649" y="4711401"/>
              <a:chExt cx="745758" cy="301214"/>
            </a:xfrm>
          </p:grpSpPr>
          <p:sp>
            <p:nvSpPr>
              <p:cNvPr id="293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94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Metin kutusu 15"/>
              <p:cNvSpPr txBox="1"/>
              <p:nvPr/>
            </p:nvSpPr>
            <p:spPr>
              <a:xfrm>
                <a:off x="4872036" y="4745511"/>
                <a:ext cx="3843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296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</p:grpSp>
        <p:cxnSp>
          <p:nvCxnSpPr>
            <p:cNvPr id="297" name="Elbow Connector 296"/>
            <p:cNvCxnSpPr>
              <a:stCxn id="250" idx="2"/>
              <a:endCxn id="296" idx="0"/>
            </p:cNvCxnSpPr>
            <p:nvPr/>
          </p:nvCxnSpPr>
          <p:spPr>
            <a:xfrm rot="16200000" flipH="1">
              <a:off x="6262302" y="4739246"/>
              <a:ext cx="813330" cy="63987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Elbow Connector 230"/>
            <p:cNvCxnSpPr>
              <a:endCxn id="261" idx="0"/>
            </p:cNvCxnSpPr>
            <p:nvPr/>
          </p:nvCxnSpPr>
          <p:spPr>
            <a:xfrm>
              <a:off x="6663760" y="4652518"/>
              <a:ext cx="1224751" cy="789115"/>
            </a:xfrm>
            <a:prstGeom prst="bentConnector2">
              <a:avLst/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125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</a:t>
            </a:r>
            <a:r>
              <a:rPr lang="en-US" dirty="0" smtClean="0"/>
              <a:t>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71"/>
            <a:ext cx="9939255" cy="2950992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B+ -TREES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Örnek: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Anahtarlar= 80, 50, 100, 90, 60, 65, 70, 75, 55, 64, 51, 76, 77, 78, 200, 300, 150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İndeks </a:t>
            </a:r>
            <a:r>
              <a:rPr lang="tr-TR" sz="1600" dirty="0" err="1"/>
              <a:t>node</a:t>
            </a:r>
            <a:r>
              <a:rPr lang="tr-TR" sz="1600" dirty="0"/>
              <a:t>: 4 anahtar kapasiteli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Veri </a:t>
            </a:r>
            <a:r>
              <a:rPr lang="tr-TR" sz="1600" dirty="0" err="1"/>
              <a:t>node</a:t>
            </a:r>
            <a:r>
              <a:rPr lang="tr-TR" sz="1600" dirty="0"/>
              <a:t>: 2 kayıt </a:t>
            </a:r>
            <a:r>
              <a:rPr lang="tr-TR" sz="1600" dirty="0" smtClean="0"/>
              <a:t>kapasiteli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tr-TR" sz="1600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77, 78, 200, </a:t>
            </a:r>
            <a:r>
              <a:rPr lang="tr-TR" sz="1600" dirty="0" smtClean="0"/>
              <a:t>300 ve 150 anahtarlı kayıtları ekle</a:t>
            </a:r>
            <a:endParaRPr lang="tr-TR" sz="16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392937" y="3929707"/>
            <a:ext cx="10583843" cy="1978881"/>
            <a:chOff x="1392937" y="3929707"/>
            <a:chExt cx="10583843" cy="1978881"/>
          </a:xfrm>
        </p:grpSpPr>
        <p:grpSp>
          <p:nvGrpSpPr>
            <p:cNvPr id="221" name="Grup 34"/>
            <p:cNvGrpSpPr/>
            <p:nvPr/>
          </p:nvGrpSpPr>
          <p:grpSpPr>
            <a:xfrm>
              <a:off x="1974765" y="4524316"/>
              <a:ext cx="1366861" cy="301214"/>
              <a:chOff x="4510648" y="4711401"/>
              <a:chExt cx="1366861" cy="301214"/>
            </a:xfrm>
          </p:grpSpPr>
          <p:sp>
            <p:nvSpPr>
              <p:cNvPr id="278" name="Yuvarlatılmış Dikdörtgen 3"/>
              <p:cNvSpPr/>
              <p:nvPr/>
            </p:nvSpPr>
            <p:spPr>
              <a:xfrm>
                <a:off x="4510648" y="4711401"/>
                <a:ext cx="1366861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79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Metin kutusu 15"/>
              <p:cNvSpPr txBox="1"/>
              <p:nvPr/>
            </p:nvSpPr>
            <p:spPr>
              <a:xfrm>
                <a:off x="4872036" y="4736548"/>
                <a:ext cx="342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55</a:t>
                </a:r>
                <a:endParaRPr lang="tr-TR" sz="1000" b="1" dirty="0"/>
              </a:p>
            </p:txBody>
          </p:sp>
          <p:sp>
            <p:nvSpPr>
              <p:cNvPr id="282" name="Metin kutusu 16"/>
              <p:cNvSpPr txBox="1"/>
              <p:nvPr/>
            </p:nvSpPr>
            <p:spPr>
              <a:xfrm>
                <a:off x="5199246" y="4736548"/>
                <a:ext cx="3524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  <p:sp>
            <p:nvSpPr>
              <p:cNvPr id="283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51</a:t>
                </a:r>
                <a:endParaRPr lang="tr-TR" sz="1000" b="1" dirty="0"/>
              </a:p>
            </p:txBody>
          </p:sp>
          <p:cxnSp>
            <p:nvCxnSpPr>
              <p:cNvPr id="284" name="Düz Bağlayıcı 19"/>
              <p:cNvCxnSpPr/>
              <p:nvPr/>
            </p:nvCxnSpPr>
            <p:spPr>
              <a:xfrm flipH="1">
                <a:off x="5508810" y="4724615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Metin kutusu 27"/>
              <p:cNvSpPr txBox="1"/>
              <p:nvPr/>
            </p:nvSpPr>
            <p:spPr>
              <a:xfrm>
                <a:off x="5508811" y="4745504"/>
                <a:ext cx="3679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</p:grpSp>
        <p:grpSp>
          <p:nvGrpSpPr>
            <p:cNvPr id="222" name="Grup 34"/>
            <p:cNvGrpSpPr/>
            <p:nvPr/>
          </p:nvGrpSpPr>
          <p:grpSpPr>
            <a:xfrm>
              <a:off x="1392937" y="5607374"/>
              <a:ext cx="745758" cy="301214"/>
              <a:chOff x="4510649" y="4711401"/>
              <a:chExt cx="745758" cy="301214"/>
            </a:xfrm>
          </p:grpSpPr>
          <p:sp>
            <p:nvSpPr>
              <p:cNvPr id="274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75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Metin kutusu 15"/>
              <p:cNvSpPr txBox="1"/>
              <p:nvPr/>
            </p:nvSpPr>
            <p:spPr>
              <a:xfrm>
                <a:off x="4872036" y="4745511"/>
                <a:ext cx="3280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51</a:t>
                </a:r>
                <a:endParaRPr lang="tr-TR" sz="1000" b="1" dirty="0"/>
              </a:p>
            </p:txBody>
          </p:sp>
          <p:sp>
            <p:nvSpPr>
              <p:cNvPr id="27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50</a:t>
                </a:r>
                <a:endParaRPr lang="tr-TR" sz="1000" b="1" dirty="0"/>
              </a:p>
            </p:txBody>
          </p:sp>
        </p:grpSp>
        <p:cxnSp>
          <p:nvCxnSpPr>
            <p:cNvPr id="223" name="Elbow Connector 222"/>
            <p:cNvCxnSpPr>
              <a:endCxn id="274" idx="1"/>
            </p:cNvCxnSpPr>
            <p:nvPr/>
          </p:nvCxnSpPr>
          <p:spPr>
            <a:xfrm rot="5400000">
              <a:off x="1231317" y="4981792"/>
              <a:ext cx="937810" cy="614569"/>
            </a:xfrm>
            <a:prstGeom prst="bentConnector4">
              <a:avLst>
                <a:gd name="adj1" fmla="val 41970"/>
                <a:gd name="adj2" fmla="val 137197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Grup 34"/>
            <p:cNvGrpSpPr/>
            <p:nvPr/>
          </p:nvGrpSpPr>
          <p:grpSpPr>
            <a:xfrm>
              <a:off x="2382122" y="5592011"/>
              <a:ext cx="745758" cy="301214"/>
              <a:chOff x="4510649" y="4711401"/>
              <a:chExt cx="745758" cy="301214"/>
            </a:xfrm>
          </p:grpSpPr>
          <p:sp>
            <p:nvSpPr>
              <p:cNvPr id="270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71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Metin kutusu 15"/>
              <p:cNvSpPr txBox="1"/>
              <p:nvPr/>
            </p:nvSpPr>
            <p:spPr>
              <a:xfrm>
                <a:off x="4872036" y="4745511"/>
                <a:ext cx="3280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273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55</a:t>
                </a:r>
                <a:endParaRPr lang="tr-TR" sz="1000" b="1" dirty="0"/>
              </a:p>
            </p:txBody>
          </p:sp>
        </p:grpSp>
        <p:grpSp>
          <p:nvGrpSpPr>
            <p:cNvPr id="225" name="Grup 34"/>
            <p:cNvGrpSpPr/>
            <p:nvPr/>
          </p:nvGrpSpPr>
          <p:grpSpPr>
            <a:xfrm>
              <a:off x="5403579" y="5555341"/>
              <a:ext cx="745758" cy="301214"/>
              <a:chOff x="4510649" y="4711401"/>
              <a:chExt cx="745758" cy="301214"/>
            </a:xfrm>
          </p:grpSpPr>
          <p:sp>
            <p:nvSpPr>
              <p:cNvPr id="266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67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Metin kutusu 15"/>
              <p:cNvSpPr txBox="1"/>
              <p:nvPr/>
            </p:nvSpPr>
            <p:spPr>
              <a:xfrm>
                <a:off x="4872036" y="4745511"/>
                <a:ext cx="3843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269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</p:grpSp>
        <p:cxnSp>
          <p:nvCxnSpPr>
            <p:cNvPr id="226" name="Elbow Connector 225"/>
            <p:cNvCxnSpPr>
              <a:endCxn id="273" idx="0"/>
            </p:cNvCxnSpPr>
            <p:nvPr/>
          </p:nvCxnSpPr>
          <p:spPr>
            <a:xfrm rot="16200000" flipH="1">
              <a:off x="2048516" y="5088851"/>
              <a:ext cx="779693" cy="27692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Elbow Connector 226"/>
            <p:cNvCxnSpPr>
              <a:endCxn id="269" idx="0"/>
            </p:cNvCxnSpPr>
            <p:nvPr/>
          </p:nvCxnSpPr>
          <p:spPr>
            <a:xfrm rot="5400000">
              <a:off x="5430751" y="4918222"/>
              <a:ext cx="829794" cy="4947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8" name="Grup 34"/>
            <p:cNvGrpSpPr/>
            <p:nvPr/>
          </p:nvGrpSpPr>
          <p:grpSpPr>
            <a:xfrm>
              <a:off x="6364748" y="5544507"/>
              <a:ext cx="745758" cy="301214"/>
              <a:chOff x="4510649" y="4711401"/>
              <a:chExt cx="745758" cy="301214"/>
            </a:xfrm>
          </p:grpSpPr>
          <p:sp>
            <p:nvSpPr>
              <p:cNvPr id="262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63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Metin kutusu 15"/>
              <p:cNvSpPr txBox="1"/>
              <p:nvPr/>
            </p:nvSpPr>
            <p:spPr>
              <a:xfrm>
                <a:off x="4872036" y="4745511"/>
                <a:ext cx="3843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76</a:t>
                </a:r>
                <a:endParaRPr lang="tr-TR" sz="1000" b="1" dirty="0"/>
              </a:p>
            </p:txBody>
          </p:sp>
          <p:sp>
            <p:nvSpPr>
              <p:cNvPr id="265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75</a:t>
                </a:r>
                <a:endParaRPr lang="tr-TR" sz="1000" b="1" dirty="0"/>
              </a:p>
            </p:txBody>
          </p:sp>
        </p:grpSp>
        <p:cxnSp>
          <p:nvCxnSpPr>
            <p:cNvPr id="229" name="Elbow Connector 228"/>
            <p:cNvCxnSpPr>
              <a:endCxn id="265" idx="0"/>
            </p:cNvCxnSpPr>
            <p:nvPr/>
          </p:nvCxnSpPr>
          <p:spPr>
            <a:xfrm rot="16200000" flipH="1">
              <a:off x="6075118" y="5085324"/>
              <a:ext cx="818960" cy="1497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Grup 34"/>
            <p:cNvGrpSpPr/>
            <p:nvPr/>
          </p:nvGrpSpPr>
          <p:grpSpPr>
            <a:xfrm>
              <a:off x="8590630" y="5513027"/>
              <a:ext cx="745758" cy="301214"/>
              <a:chOff x="4510649" y="4711401"/>
              <a:chExt cx="745758" cy="301214"/>
            </a:xfrm>
          </p:grpSpPr>
          <p:sp>
            <p:nvSpPr>
              <p:cNvPr id="258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59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Metin kutusu 15"/>
              <p:cNvSpPr txBox="1"/>
              <p:nvPr/>
            </p:nvSpPr>
            <p:spPr>
              <a:xfrm>
                <a:off x="4872036" y="4745511"/>
                <a:ext cx="3843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100</a:t>
                </a:r>
                <a:endParaRPr lang="tr-TR" sz="1000" b="1" dirty="0"/>
              </a:p>
            </p:txBody>
          </p:sp>
          <p:sp>
            <p:nvSpPr>
              <p:cNvPr id="26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</p:grpSp>
        <p:grpSp>
          <p:nvGrpSpPr>
            <p:cNvPr id="232" name="Grup 34"/>
            <p:cNvGrpSpPr/>
            <p:nvPr/>
          </p:nvGrpSpPr>
          <p:grpSpPr>
            <a:xfrm>
              <a:off x="6070047" y="4449480"/>
              <a:ext cx="1366861" cy="301214"/>
              <a:chOff x="4510648" y="4711401"/>
              <a:chExt cx="1366861" cy="301214"/>
            </a:xfrm>
          </p:grpSpPr>
          <p:sp>
            <p:nvSpPr>
              <p:cNvPr id="250" name="Yuvarlatılmış Dikdörtgen 3"/>
              <p:cNvSpPr/>
              <p:nvPr/>
            </p:nvSpPr>
            <p:spPr>
              <a:xfrm>
                <a:off x="4510648" y="4711401"/>
                <a:ext cx="1366861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51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Metin kutusu 15"/>
              <p:cNvSpPr txBox="1"/>
              <p:nvPr/>
            </p:nvSpPr>
            <p:spPr>
              <a:xfrm>
                <a:off x="4872036" y="4736548"/>
                <a:ext cx="342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76</a:t>
                </a:r>
                <a:endParaRPr lang="tr-TR" sz="1000" b="1" dirty="0"/>
              </a:p>
            </p:txBody>
          </p:sp>
          <p:sp>
            <p:nvSpPr>
              <p:cNvPr id="254" name="Metin kutusu 16"/>
              <p:cNvSpPr txBox="1"/>
              <p:nvPr/>
            </p:nvSpPr>
            <p:spPr>
              <a:xfrm>
                <a:off x="5199246" y="4736548"/>
                <a:ext cx="3524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255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70</a:t>
                </a:r>
                <a:endParaRPr lang="tr-TR" sz="1000" b="1" dirty="0"/>
              </a:p>
            </p:txBody>
          </p:sp>
          <p:cxnSp>
            <p:nvCxnSpPr>
              <p:cNvPr id="256" name="Düz Bağlayıcı 19"/>
              <p:cNvCxnSpPr/>
              <p:nvPr/>
            </p:nvCxnSpPr>
            <p:spPr>
              <a:xfrm flipH="1">
                <a:off x="5508810" y="4724615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Metin kutusu 27"/>
              <p:cNvSpPr txBox="1"/>
              <p:nvPr/>
            </p:nvSpPr>
            <p:spPr>
              <a:xfrm>
                <a:off x="5508811" y="4745504"/>
                <a:ext cx="3679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</p:grpSp>
        <p:grpSp>
          <p:nvGrpSpPr>
            <p:cNvPr id="233" name="Grup 34"/>
            <p:cNvGrpSpPr/>
            <p:nvPr/>
          </p:nvGrpSpPr>
          <p:grpSpPr>
            <a:xfrm>
              <a:off x="5131938" y="3929707"/>
              <a:ext cx="1366861" cy="301214"/>
              <a:chOff x="4510648" y="4711401"/>
              <a:chExt cx="1366861" cy="301214"/>
            </a:xfrm>
          </p:grpSpPr>
          <p:sp>
            <p:nvSpPr>
              <p:cNvPr id="242" name="Yuvarlatılmış Dikdörtgen 3"/>
              <p:cNvSpPr/>
              <p:nvPr/>
            </p:nvSpPr>
            <p:spPr>
              <a:xfrm>
                <a:off x="4510648" y="4711401"/>
                <a:ext cx="1366861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43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Metin kutusu 15"/>
              <p:cNvSpPr txBox="1"/>
              <p:nvPr/>
            </p:nvSpPr>
            <p:spPr>
              <a:xfrm>
                <a:off x="4872036" y="4736548"/>
                <a:ext cx="3428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78</a:t>
                </a:r>
                <a:endParaRPr lang="tr-TR" sz="1000" b="1" dirty="0"/>
              </a:p>
            </p:txBody>
          </p:sp>
          <p:sp>
            <p:nvSpPr>
              <p:cNvPr id="246" name="Metin kutusu 16"/>
              <p:cNvSpPr txBox="1"/>
              <p:nvPr/>
            </p:nvSpPr>
            <p:spPr>
              <a:xfrm>
                <a:off x="5199246" y="4736548"/>
                <a:ext cx="3524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247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65</a:t>
                </a:r>
                <a:endParaRPr lang="tr-TR" sz="1000" b="1" dirty="0"/>
              </a:p>
            </p:txBody>
          </p:sp>
          <p:cxnSp>
            <p:nvCxnSpPr>
              <p:cNvPr id="248" name="Düz Bağlayıcı 19"/>
              <p:cNvCxnSpPr/>
              <p:nvPr/>
            </p:nvCxnSpPr>
            <p:spPr>
              <a:xfrm flipH="1">
                <a:off x="5508810" y="4724615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Metin kutusu 27"/>
              <p:cNvSpPr txBox="1"/>
              <p:nvPr/>
            </p:nvSpPr>
            <p:spPr>
              <a:xfrm>
                <a:off x="5508811" y="4745504"/>
                <a:ext cx="3679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</p:grpSp>
        <p:cxnSp>
          <p:nvCxnSpPr>
            <p:cNvPr id="234" name="Elbow Connector 233"/>
            <p:cNvCxnSpPr>
              <a:endCxn id="278" idx="1"/>
            </p:cNvCxnSpPr>
            <p:nvPr/>
          </p:nvCxnSpPr>
          <p:spPr>
            <a:xfrm rot="10800000" flipV="1">
              <a:off x="1974766" y="4226017"/>
              <a:ext cx="3192797" cy="448905"/>
            </a:xfrm>
            <a:prstGeom prst="bentConnector3">
              <a:avLst>
                <a:gd name="adj1" fmla="val 10716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Elbow Connector 234"/>
            <p:cNvCxnSpPr>
              <a:endCxn id="250" idx="1"/>
            </p:cNvCxnSpPr>
            <p:nvPr/>
          </p:nvCxnSpPr>
          <p:spPr>
            <a:xfrm>
              <a:off x="5474648" y="4239884"/>
              <a:ext cx="595399" cy="360203"/>
            </a:xfrm>
            <a:prstGeom prst="bentConnector3">
              <a:avLst>
                <a:gd name="adj1" fmla="val -1685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Grup 34"/>
            <p:cNvGrpSpPr/>
            <p:nvPr/>
          </p:nvGrpSpPr>
          <p:grpSpPr>
            <a:xfrm>
              <a:off x="3246616" y="5577528"/>
              <a:ext cx="745758" cy="301214"/>
              <a:chOff x="4510649" y="4711401"/>
              <a:chExt cx="745758" cy="301214"/>
            </a:xfrm>
          </p:grpSpPr>
          <p:sp>
            <p:nvSpPr>
              <p:cNvPr id="238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39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Metin kutusu 15"/>
              <p:cNvSpPr txBox="1"/>
              <p:nvPr/>
            </p:nvSpPr>
            <p:spPr>
              <a:xfrm>
                <a:off x="4872036" y="4745511"/>
                <a:ext cx="3280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241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60</a:t>
                </a:r>
                <a:endParaRPr lang="tr-TR" sz="1000" b="1" dirty="0"/>
              </a:p>
            </p:txBody>
          </p:sp>
        </p:grpSp>
        <p:cxnSp>
          <p:nvCxnSpPr>
            <p:cNvPr id="237" name="Elbow Connector 236"/>
            <p:cNvCxnSpPr>
              <a:stCxn id="278" idx="2"/>
              <a:endCxn id="241" idx="0"/>
            </p:cNvCxnSpPr>
            <p:nvPr/>
          </p:nvCxnSpPr>
          <p:spPr>
            <a:xfrm rot="16200000" flipH="1">
              <a:off x="2661184" y="4822542"/>
              <a:ext cx="777145" cy="78312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" name="Grup 34"/>
            <p:cNvGrpSpPr/>
            <p:nvPr/>
          </p:nvGrpSpPr>
          <p:grpSpPr>
            <a:xfrm>
              <a:off x="4130754" y="5575178"/>
              <a:ext cx="745758" cy="301214"/>
              <a:chOff x="4510649" y="4711401"/>
              <a:chExt cx="745758" cy="301214"/>
            </a:xfrm>
          </p:grpSpPr>
          <p:sp>
            <p:nvSpPr>
              <p:cNvPr id="287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88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Metin kutusu 15"/>
              <p:cNvSpPr txBox="1"/>
              <p:nvPr/>
            </p:nvSpPr>
            <p:spPr>
              <a:xfrm>
                <a:off x="4872036" y="4745511"/>
                <a:ext cx="3280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65</a:t>
                </a:r>
                <a:endParaRPr lang="tr-TR" sz="1000" b="1" dirty="0"/>
              </a:p>
            </p:txBody>
          </p:sp>
          <p:sp>
            <p:nvSpPr>
              <p:cNvPr id="290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64</a:t>
                </a:r>
                <a:endParaRPr lang="tr-TR" sz="1000" b="1" dirty="0"/>
              </a:p>
            </p:txBody>
          </p:sp>
        </p:grpSp>
        <p:cxnSp>
          <p:nvCxnSpPr>
            <p:cNvPr id="291" name="Elbow Connector 290"/>
            <p:cNvCxnSpPr>
              <a:endCxn id="290" idx="0"/>
            </p:cNvCxnSpPr>
            <p:nvPr/>
          </p:nvCxnSpPr>
          <p:spPr>
            <a:xfrm>
              <a:off x="2963382" y="4822120"/>
              <a:ext cx="1362072" cy="778205"/>
            </a:xfrm>
            <a:prstGeom prst="bentConnector2">
              <a:avLst/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2" name="Grup 34"/>
            <p:cNvGrpSpPr/>
            <p:nvPr/>
          </p:nvGrpSpPr>
          <p:grpSpPr>
            <a:xfrm>
              <a:off x="7198654" y="5538877"/>
              <a:ext cx="745758" cy="301214"/>
              <a:chOff x="4510649" y="4711401"/>
              <a:chExt cx="745758" cy="301214"/>
            </a:xfrm>
          </p:grpSpPr>
          <p:sp>
            <p:nvSpPr>
              <p:cNvPr id="293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294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Metin kutusu 15"/>
              <p:cNvSpPr txBox="1"/>
              <p:nvPr/>
            </p:nvSpPr>
            <p:spPr>
              <a:xfrm>
                <a:off x="4872036" y="4745511"/>
                <a:ext cx="3843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78</a:t>
                </a:r>
                <a:endParaRPr lang="tr-TR" sz="1000" b="1" dirty="0"/>
              </a:p>
            </p:txBody>
          </p:sp>
          <p:sp>
            <p:nvSpPr>
              <p:cNvPr id="296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77</a:t>
                </a:r>
                <a:endParaRPr lang="tr-TR" sz="1000" b="1" dirty="0"/>
              </a:p>
            </p:txBody>
          </p:sp>
        </p:grpSp>
        <p:cxnSp>
          <p:nvCxnSpPr>
            <p:cNvPr id="297" name="Elbow Connector 296"/>
            <p:cNvCxnSpPr>
              <a:stCxn id="250" idx="2"/>
              <a:endCxn id="296" idx="0"/>
            </p:cNvCxnSpPr>
            <p:nvPr/>
          </p:nvCxnSpPr>
          <p:spPr>
            <a:xfrm rot="16200000" flipH="1">
              <a:off x="6666751" y="4837421"/>
              <a:ext cx="813330" cy="63987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Elbow Connector 230"/>
            <p:cNvCxnSpPr>
              <a:endCxn id="261" idx="0"/>
            </p:cNvCxnSpPr>
            <p:nvPr/>
          </p:nvCxnSpPr>
          <p:spPr>
            <a:xfrm rot="10800000" flipV="1">
              <a:off x="8785330" y="4749058"/>
              <a:ext cx="1483216" cy="789115"/>
            </a:xfrm>
            <a:prstGeom prst="bentConnector2">
              <a:avLst/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up 34"/>
            <p:cNvGrpSpPr/>
            <p:nvPr/>
          </p:nvGrpSpPr>
          <p:grpSpPr>
            <a:xfrm>
              <a:off x="9748162" y="4449480"/>
              <a:ext cx="1366861" cy="301214"/>
              <a:chOff x="4510648" y="4711401"/>
              <a:chExt cx="1366861" cy="301214"/>
            </a:xfrm>
          </p:grpSpPr>
          <p:sp>
            <p:nvSpPr>
              <p:cNvPr id="87" name="Yuvarlatılmış Dikdörtgen 3"/>
              <p:cNvSpPr/>
              <p:nvPr/>
            </p:nvSpPr>
            <p:spPr>
              <a:xfrm>
                <a:off x="4510648" y="4711401"/>
                <a:ext cx="1366861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88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Düz Bağlayıcı 11"/>
              <p:cNvCxnSpPr/>
              <p:nvPr/>
            </p:nvCxnSpPr>
            <p:spPr>
              <a:xfrm flipH="1">
                <a:off x="5172075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Metin kutusu 15"/>
              <p:cNvSpPr txBox="1"/>
              <p:nvPr/>
            </p:nvSpPr>
            <p:spPr>
              <a:xfrm>
                <a:off x="4872037" y="4745504"/>
                <a:ext cx="406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100</a:t>
                </a:r>
                <a:endParaRPr lang="tr-TR" sz="1000" b="1" dirty="0"/>
              </a:p>
            </p:txBody>
          </p:sp>
          <p:sp>
            <p:nvSpPr>
              <p:cNvPr id="91" name="Metin kutusu 16"/>
              <p:cNvSpPr txBox="1"/>
              <p:nvPr/>
            </p:nvSpPr>
            <p:spPr>
              <a:xfrm>
                <a:off x="5199246" y="4736548"/>
                <a:ext cx="4122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200</a:t>
                </a:r>
                <a:endParaRPr lang="tr-TR" sz="1000" b="1" dirty="0"/>
              </a:p>
            </p:txBody>
          </p:sp>
          <p:sp>
            <p:nvSpPr>
              <p:cNvPr id="92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80</a:t>
                </a:r>
                <a:endParaRPr lang="tr-TR" sz="1000" b="1" dirty="0"/>
              </a:p>
            </p:txBody>
          </p:sp>
          <p:cxnSp>
            <p:nvCxnSpPr>
              <p:cNvPr id="93" name="Düz Bağlayıcı 19"/>
              <p:cNvCxnSpPr/>
              <p:nvPr/>
            </p:nvCxnSpPr>
            <p:spPr>
              <a:xfrm flipH="1">
                <a:off x="5508810" y="4724615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Metin kutusu 27"/>
              <p:cNvSpPr txBox="1"/>
              <p:nvPr/>
            </p:nvSpPr>
            <p:spPr>
              <a:xfrm>
                <a:off x="5508811" y="4745504"/>
                <a:ext cx="3679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</p:grpSp>
        <p:grpSp>
          <p:nvGrpSpPr>
            <p:cNvPr id="96" name="Grup 34"/>
            <p:cNvGrpSpPr/>
            <p:nvPr/>
          </p:nvGrpSpPr>
          <p:grpSpPr>
            <a:xfrm>
              <a:off x="9479948" y="5501698"/>
              <a:ext cx="745758" cy="301214"/>
              <a:chOff x="4510649" y="4711401"/>
              <a:chExt cx="745758" cy="301214"/>
            </a:xfrm>
          </p:grpSpPr>
          <p:sp>
            <p:nvSpPr>
              <p:cNvPr id="97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98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Metin kutusu 15"/>
              <p:cNvSpPr txBox="1"/>
              <p:nvPr/>
            </p:nvSpPr>
            <p:spPr>
              <a:xfrm>
                <a:off x="4872036" y="4745511"/>
                <a:ext cx="3843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100</a:t>
                </a:r>
                <a:endParaRPr lang="tr-TR" sz="1000" b="1" dirty="0"/>
              </a:p>
            </p:txBody>
          </p:sp>
          <p:sp>
            <p:nvSpPr>
              <p:cNvPr id="100" name="Metin kutusu 17"/>
              <p:cNvSpPr txBox="1"/>
              <p:nvPr/>
            </p:nvSpPr>
            <p:spPr>
              <a:xfrm>
                <a:off x="4538662" y="4736548"/>
                <a:ext cx="3333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90</a:t>
                </a:r>
                <a:endParaRPr lang="tr-TR" sz="1000" b="1" dirty="0"/>
              </a:p>
            </p:txBody>
          </p:sp>
        </p:grpSp>
        <p:cxnSp>
          <p:nvCxnSpPr>
            <p:cNvPr id="101" name="Elbow Connector 100"/>
            <p:cNvCxnSpPr>
              <a:endCxn id="100" idx="0"/>
            </p:cNvCxnSpPr>
            <p:nvPr/>
          </p:nvCxnSpPr>
          <p:spPr>
            <a:xfrm rot="5400000">
              <a:off x="9503023" y="4920318"/>
              <a:ext cx="778152" cy="43490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up 34"/>
            <p:cNvGrpSpPr/>
            <p:nvPr/>
          </p:nvGrpSpPr>
          <p:grpSpPr>
            <a:xfrm>
              <a:off x="10355485" y="5499000"/>
              <a:ext cx="745758" cy="301214"/>
              <a:chOff x="4510649" y="4711401"/>
              <a:chExt cx="745758" cy="301214"/>
            </a:xfrm>
          </p:grpSpPr>
          <p:sp>
            <p:nvSpPr>
              <p:cNvPr id="104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05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Metin kutusu 15"/>
              <p:cNvSpPr txBox="1"/>
              <p:nvPr/>
            </p:nvSpPr>
            <p:spPr>
              <a:xfrm>
                <a:off x="4872036" y="4745511"/>
                <a:ext cx="3843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200</a:t>
                </a:r>
                <a:endParaRPr lang="tr-TR" sz="1000" b="1" dirty="0"/>
              </a:p>
            </p:txBody>
          </p:sp>
          <p:sp>
            <p:nvSpPr>
              <p:cNvPr id="107" name="Metin kutusu 17"/>
              <p:cNvSpPr txBox="1"/>
              <p:nvPr/>
            </p:nvSpPr>
            <p:spPr>
              <a:xfrm>
                <a:off x="4538662" y="4736548"/>
                <a:ext cx="4034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150</a:t>
                </a:r>
                <a:endParaRPr lang="tr-TR" sz="1000" b="1" dirty="0"/>
              </a:p>
            </p:txBody>
          </p:sp>
        </p:grpSp>
        <p:cxnSp>
          <p:nvCxnSpPr>
            <p:cNvPr id="108" name="Elbow Connector 107"/>
            <p:cNvCxnSpPr>
              <a:stCxn id="87" idx="2"/>
              <a:endCxn id="107" idx="0"/>
            </p:cNvCxnSpPr>
            <p:nvPr/>
          </p:nvCxnSpPr>
          <p:spPr>
            <a:xfrm rot="16200000" flipH="1">
              <a:off x="10121688" y="5060599"/>
              <a:ext cx="773453" cy="15364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up 34"/>
            <p:cNvGrpSpPr/>
            <p:nvPr/>
          </p:nvGrpSpPr>
          <p:grpSpPr>
            <a:xfrm>
              <a:off x="11231022" y="5475514"/>
              <a:ext cx="745758" cy="301214"/>
              <a:chOff x="4510649" y="4711401"/>
              <a:chExt cx="745758" cy="301214"/>
            </a:xfrm>
          </p:grpSpPr>
          <p:sp>
            <p:nvSpPr>
              <p:cNvPr id="112" name="Yuvarlatılmış Dikdörtgen 3"/>
              <p:cNvSpPr/>
              <p:nvPr/>
            </p:nvSpPr>
            <p:spPr>
              <a:xfrm>
                <a:off x="4510649" y="4711401"/>
                <a:ext cx="745758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b="1"/>
              </a:p>
            </p:txBody>
          </p:sp>
          <p:cxnSp>
            <p:nvCxnSpPr>
              <p:cNvPr id="113" name="Düz Bağlayıcı 8"/>
              <p:cNvCxnSpPr/>
              <p:nvPr/>
            </p:nvCxnSpPr>
            <p:spPr>
              <a:xfrm flipH="1">
                <a:off x="4838700" y="4715659"/>
                <a:ext cx="1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Metin kutusu 15"/>
              <p:cNvSpPr txBox="1"/>
              <p:nvPr/>
            </p:nvSpPr>
            <p:spPr>
              <a:xfrm>
                <a:off x="4872036" y="4745511"/>
                <a:ext cx="3843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000" b="1" dirty="0"/>
              </a:p>
            </p:txBody>
          </p:sp>
          <p:sp>
            <p:nvSpPr>
              <p:cNvPr id="115" name="Metin kutusu 17"/>
              <p:cNvSpPr txBox="1"/>
              <p:nvPr/>
            </p:nvSpPr>
            <p:spPr>
              <a:xfrm>
                <a:off x="4538662" y="4736548"/>
                <a:ext cx="4034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000" b="1" dirty="0" smtClean="0"/>
                  <a:t>300</a:t>
                </a:r>
                <a:endParaRPr lang="tr-TR" sz="1000" b="1" dirty="0"/>
              </a:p>
            </p:txBody>
          </p:sp>
        </p:grpSp>
        <p:cxnSp>
          <p:nvCxnSpPr>
            <p:cNvPr id="116" name="Elbow Connector 115"/>
            <p:cNvCxnSpPr>
              <a:endCxn id="115" idx="0"/>
            </p:cNvCxnSpPr>
            <p:nvPr/>
          </p:nvCxnSpPr>
          <p:spPr>
            <a:xfrm rot="16200000" flipH="1">
              <a:off x="10726217" y="4766106"/>
              <a:ext cx="754664" cy="71444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Elbow Connector 120"/>
            <p:cNvCxnSpPr>
              <a:stCxn id="242" idx="2"/>
              <a:endCxn id="92" idx="0"/>
            </p:cNvCxnSpPr>
            <p:nvPr/>
          </p:nvCxnSpPr>
          <p:spPr>
            <a:xfrm rot="16200000" flipH="1">
              <a:off x="7757263" y="2289027"/>
              <a:ext cx="243706" cy="412749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C5A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68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</a:t>
            </a:r>
            <a:r>
              <a:rPr lang="en-US" dirty="0" smtClean="0"/>
              <a:t>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9" y="979169"/>
            <a:ext cx="4461816" cy="5412753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B-TREES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B-</a:t>
            </a:r>
            <a:r>
              <a:rPr lang="tr-TR" sz="1600" dirty="0" err="1" smtClean="0">
                <a:solidFill>
                  <a:srgbClr val="C00000"/>
                </a:solidFill>
              </a:rPr>
              <a:t>Tree</a:t>
            </a:r>
            <a:r>
              <a:rPr lang="tr-TR" sz="1600" dirty="0" smtClean="0">
                <a:solidFill>
                  <a:srgbClr val="C00000"/>
                </a:solidFill>
              </a:rPr>
              <a:t> oluşturulması</a:t>
            </a:r>
            <a:endParaRPr lang="en-US" sz="1600" dirty="0">
              <a:solidFill>
                <a:srgbClr val="C00000"/>
              </a:solidFill>
            </a:endParaRP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Bdugum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K;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yaprak;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Bdugum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nesil;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Bdugum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d)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m=0;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=d;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yaprak=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K=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Bdugum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[2*d];</a:t>
            </a:r>
            <a:endParaRPr lang="tr-T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nesil=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Bdugum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[2*d+1];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12754" y="1667559"/>
            <a:ext cx="4461816" cy="36342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err="1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Bagac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Bdugum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kok;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Bagac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kok=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47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</a:t>
            </a:r>
            <a:r>
              <a:rPr lang="en-US" dirty="0" smtClean="0"/>
              <a:t>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939255" cy="5412753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B-TREES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Ekleme:</a:t>
            </a:r>
            <a:endParaRPr lang="en-US" sz="1600" dirty="0">
              <a:solidFill>
                <a:srgbClr val="C00000"/>
              </a:solidFill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Durum 1:</a:t>
            </a:r>
            <a:r>
              <a:rPr lang="tr-TR" sz="1600" dirty="0" smtClean="0"/>
              <a:t> </a:t>
            </a:r>
            <a:r>
              <a:rPr lang="en-US" sz="1600" dirty="0" err="1" smtClean="0"/>
              <a:t>Eğer</a:t>
            </a:r>
            <a:r>
              <a:rPr lang="en-US" sz="1600" dirty="0" smtClean="0"/>
              <a:t> </a:t>
            </a:r>
            <a:r>
              <a:rPr lang="en-US" sz="1600" dirty="0" err="1"/>
              <a:t>boş</a:t>
            </a:r>
            <a:r>
              <a:rPr lang="en-US" sz="1600" dirty="0"/>
              <a:t> </a:t>
            </a:r>
            <a:r>
              <a:rPr lang="en-US" sz="1600" dirty="0" err="1"/>
              <a:t>alanı</a:t>
            </a:r>
            <a:r>
              <a:rPr lang="en-US" sz="1600" dirty="0"/>
              <a:t> </a:t>
            </a:r>
            <a:r>
              <a:rPr lang="en-US" sz="1600" dirty="0" err="1"/>
              <a:t>olan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yaprağa</a:t>
            </a:r>
            <a:r>
              <a:rPr lang="en-US" sz="1600" dirty="0"/>
              <a:t> </a:t>
            </a:r>
            <a:r>
              <a:rPr lang="en-US" sz="1600" dirty="0" err="1"/>
              <a:t>yerleştirilecekse</a:t>
            </a:r>
            <a:r>
              <a:rPr lang="en-US" sz="1600" dirty="0"/>
              <a:t> </a:t>
            </a:r>
            <a:r>
              <a:rPr lang="en-US" sz="1600" dirty="0" err="1"/>
              <a:t>doğrudan</a:t>
            </a:r>
            <a:r>
              <a:rPr lang="en-US" sz="1600" dirty="0"/>
              <a:t> </a:t>
            </a:r>
            <a:r>
              <a:rPr lang="en-US" sz="1600" dirty="0" err="1"/>
              <a:t>yaprağın</a:t>
            </a:r>
            <a:r>
              <a:rPr lang="en-US" sz="1600" dirty="0"/>
              <a:t> </a:t>
            </a:r>
            <a:r>
              <a:rPr lang="en-US" sz="1600" dirty="0" err="1"/>
              <a:t>ilgili</a:t>
            </a:r>
            <a:r>
              <a:rPr lang="en-US" sz="1600" dirty="0"/>
              <a:t> </a:t>
            </a:r>
            <a:r>
              <a:rPr lang="en-US" sz="1600" dirty="0" err="1"/>
              <a:t>alanına</a:t>
            </a:r>
            <a:r>
              <a:rPr lang="en-US" sz="1600" dirty="0"/>
              <a:t> </a:t>
            </a:r>
            <a:r>
              <a:rPr lang="en-US" sz="1600" dirty="0" err="1"/>
              <a:t>yerleştirilir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Durum 2:</a:t>
            </a:r>
            <a:r>
              <a:rPr lang="tr-TR" sz="1600" dirty="0" smtClean="0"/>
              <a:t> </a:t>
            </a:r>
            <a:r>
              <a:rPr lang="en-US" sz="1600" dirty="0" err="1" smtClean="0"/>
              <a:t>Eğer</a:t>
            </a:r>
            <a:r>
              <a:rPr lang="en-US" sz="1600" dirty="0" smtClean="0"/>
              <a:t> </a:t>
            </a:r>
            <a:r>
              <a:rPr lang="en-US" sz="1600" dirty="0" err="1"/>
              <a:t>ilgili</a:t>
            </a:r>
            <a:r>
              <a:rPr lang="en-US" sz="1600" dirty="0"/>
              <a:t> </a:t>
            </a:r>
            <a:r>
              <a:rPr lang="en-US" sz="1600" dirty="0" err="1"/>
              <a:t>yaprak</a:t>
            </a:r>
            <a:r>
              <a:rPr lang="en-US" sz="1600" dirty="0"/>
              <a:t> </a:t>
            </a:r>
            <a:r>
              <a:rPr lang="en-US" sz="1600" dirty="0" err="1"/>
              <a:t>doluysa</a:t>
            </a:r>
            <a:r>
              <a:rPr lang="en-US" sz="1600" dirty="0"/>
              <a:t>, </a:t>
            </a:r>
            <a:r>
              <a:rPr lang="en-US" sz="1600" dirty="0" err="1"/>
              <a:t>yaprak</a:t>
            </a:r>
            <a:r>
              <a:rPr lang="en-US" sz="1600" dirty="0"/>
              <a:t> </a:t>
            </a:r>
            <a:r>
              <a:rPr lang="en-US" sz="1600" dirty="0" err="1"/>
              <a:t>ikiye</a:t>
            </a:r>
            <a:r>
              <a:rPr lang="en-US" sz="1600" dirty="0"/>
              <a:t> </a:t>
            </a:r>
            <a:r>
              <a:rPr lang="en-US" sz="1600" dirty="0" err="1"/>
              <a:t>bölünür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anahtarların</a:t>
            </a:r>
            <a:r>
              <a:rPr lang="en-US" sz="1600" dirty="0"/>
              <a:t> </a:t>
            </a:r>
            <a:r>
              <a:rPr lang="en-US" sz="1600" dirty="0" err="1"/>
              <a:t>yarısı</a:t>
            </a:r>
            <a:r>
              <a:rPr lang="en-US" sz="1600" dirty="0"/>
              <a:t> </a:t>
            </a:r>
            <a:r>
              <a:rPr lang="en-US" sz="1600" dirty="0" err="1"/>
              <a:t>yeni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yaprak</a:t>
            </a:r>
            <a:r>
              <a:rPr lang="en-US" sz="1600" dirty="0"/>
              <a:t> </a:t>
            </a:r>
            <a:r>
              <a:rPr lang="en-US" sz="1600" dirty="0" err="1"/>
              <a:t>oluşturur</a:t>
            </a:r>
            <a:r>
              <a:rPr lang="en-US" sz="1600" dirty="0"/>
              <a:t>. </a:t>
            </a:r>
            <a:r>
              <a:rPr lang="en-US" sz="1600" dirty="0" err="1"/>
              <a:t>Eski</a:t>
            </a:r>
            <a:r>
              <a:rPr lang="en-US" sz="1600" dirty="0"/>
              <a:t> </a:t>
            </a:r>
            <a:r>
              <a:rPr lang="en-US" sz="1600" dirty="0" err="1"/>
              <a:t>yapraktaki</a:t>
            </a:r>
            <a:r>
              <a:rPr lang="en-US" sz="1600" dirty="0"/>
              <a:t> en son </a:t>
            </a:r>
            <a:r>
              <a:rPr lang="en-US" sz="1600" dirty="0" err="1"/>
              <a:t>anahtar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üst</a:t>
            </a:r>
            <a:r>
              <a:rPr lang="en-US" sz="1600" dirty="0"/>
              <a:t> </a:t>
            </a:r>
            <a:r>
              <a:rPr lang="en-US" sz="1600" dirty="0" err="1"/>
              <a:t>seviyedeki</a:t>
            </a:r>
            <a:r>
              <a:rPr lang="en-US" sz="1600" dirty="0"/>
              <a:t> node’ </a:t>
            </a:r>
            <a:r>
              <a:rPr lang="en-US" sz="1600" dirty="0" err="1"/>
              <a:t>aktarılır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yeni</a:t>
            </a:r>
            <a:r>
              <a:rPr lang="en-US" sz="1600" dirty="0"/>
              <a:t> </a:t>
            </a:r>
            <a:r>
              <a:rPr lang="en-US" sz="1600" dirty="0" err="1"/>
              <a:t>yaprağı</a:t>
            </a:r>
            <a:r>
              <a:rPr lang="en-US" sz="1600" dirty="0"/>
              <a:t> </a:t>
            </a:r>
            <a:r>
              <a:rPr lang="en-US" sz="1600" dirty="0" err="1"/>
              <a:t>referans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gösterir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Durum 3:</a:t>
            </a:r>
            <a:r>
              <a:rPr lang="tr-TR" sz="1600" dirty="0" smtClean="0"/>
              <a:t> E</a:t>
            </a:r>
            <a:r>
              <a:rPr lang="en-US" sz="1600" dirty="0" err="1" smtClean="0"/>
              <a:t>ğer</a:t>
            </a:r>
            <a:r>
              <a:rPr lang="en-US" sz="1600" dirty="0" smtClean="0"/>
              <a:t> root </a:t>
            </a:r>
            <a:r>
              <a:rPr lang="en-US" sz="1600" dirty="0" err="1" smtClean="0"/>
              <a:t>ve</a:t>
            </a:r>
            <a:r>
              <a:rPr lang="en-US" sz="1600" dirty="0" smtClean="0"/>
              <a:t> </a:t>
            </a:r>
            <a:r>
              <a:rPr lang="en-US" sz="1600" dirty="0" err="1" smtClean="0"/>
              <a:t>tüm</a:t>
            </a:r>
            <a:r>
              <a:rPr lang="en-US" sz="1600" dirty="0" smtClean="0"/>
              <a:t> </a:t>
            </a:r>
            <a:r>
              <a:rPr lang="en-US" sz="1600" dirty="0" err="1" smtClean="0"/>
              <a:t>yapraklar</a:t>
            </a:r>
            <a:r>
              <a:rPr lang="en-US" sz="1600" dirty="0" smtClean="0"/>
              <a:t> </a:t>
            </a:r>
            <a:r>
              <a:rPr lang="en-US" sz="1600" dirty="0" err="1" smtClean="0"/>
              <a:t>doluysa</a:t>
            </a:r>
            <a:r>
              <a:rPr lang="en-US" sz="1600" dirty="0" smtClean="0"/>
              <a:t>, </a:t>
            </a:r>
            <a:r>
              <a:rPr lang="en-US" sz="1600" dirty="0" err="1" smtClean="0"/>
              <a:t>önce</a:t>
            </a:r>
            <a:r>
              <a:rPr lang="en-US" sz="1600" dirty="0" smtClean="0"/>
              <a:t> </a:t>
            </a:r>
            <a:r>
              <a:rPr lang="en-US" sz="1600" dirty="0" err="1" smtClean="0"/>
              <a:t>ilgili</a:t>
            </a:r>
            <a:r>
              <a:rPr lang="en-US" sz="1600" dirty="0" smtClean="0"/>
              <a:t> </a:t>
            </a:r>
            <a:r>
              <a:rPr lang="en-US" sz="1600" dirty="0" err="1" smtClean="0"/>
              <a:t>yaprak</a:t>
            </a:r>
            <a:r>
              <a:rPr lang="en-US" sz="1600" dirty="0" smtClean="0"/>
              <a:t> </a:t>
            </a:r>
            <a:r>
              <a:rPr lang="en-US" sz="1600" dirty="0" err="1" smtClean="0"/>
              <a:t>ikiye</a:t>
            </a:r>
            <a:r>
              <a:rPr lang="en-US" sz="1600" dirty="0" smtClean="0"/>
              <a:t> </a:t>
            </a:r>
            <a:r>
              <a:rPr lang="en-US" sz="1600" dirty="0" err="1" smtClean="0"/>
              <a:t>bölünür</a:t>
            </a:r>
            <a:r>
              <a:rPr lang="en-US" sz="1600" dirty="0" smtClean="0"/>
              <a:t> </a:t>
            </a:r>
            <a:r>
              <a:rPr lang="en-US" sz="1600" dirty="0" err="1" smtClean="0"/>
              <a:t>ve</a:t>
            </a:r>
            <a:r>
              <a:rPr lang="en-US" sz="1600" dirty="0" smtClean="0"/>
              <a:t> </a:t>
            </a:r>
            <a:r>
              <a:rPr lang="en-US" sz="1600" dirty="0" err="1" smtClean="0"/>
              <a:t>eski</a:t>
            </a:r>
            <a:r>
              <a:rPr lang="en-US" sz="1600" dirty="0" smtClean="0"/>
              <a:t> </a:t>
            </a:r>
            <a:r>
              <a:rPr lang="en-US" sz="1600" dirty="0" err="1" smtClean="0"/>
              <a:t>yapraktaki</a:t>
            </a:r>
            <a:r>
              <a:rPr lang="en-US" sz="1600" dirty="0" smtClean="0"/>
              <a:t> en son </a:t>
            </a:r>
            <a:r>
              <a:rPr lang="en-US" sz="1600" dirty="0" err="1" smtClean="0"/>
              <a:t>anahtar</a:t>
            </a:r>
            <a:r>
              <a:rPr lang="en-US" sz="1600" dirty="0" smtClean="0"/>
              <a:t> </a:t>
            </a:r>
            <a:r>
              <a:rPr lang="en-US" sz="1600" dirty="0" err="1" smtClean="0"/>
              <a:t>root’a</a:t>
            </a:r>
            <a:r>
              <a:rPr lang="en-US" sz="1600" dirty="0" smtClean="0"/>
              <a:t> </a:t>
            </a:r>
            <a:r>
              <a:rPr lang="en-US" sz="1600" dirty="0" err="1" smtClean="0"/>
              <a:t>aktarılır</a:t>
            </a:r>
            <a:r>
              <a:rPr lang="en-US" sz="1600" dirty="0" smtClean="0"/>
              <a:t>. Root </a:t>
            </a:r>
            <a:r>
              <a:rPr lang="en-US" sz="1600" dirty="0" err="1" smtClean="0"/>
              <a:t>node’da</a:t>
            </a:r>
            <a:r>
              <a:rPr lang="en-US" sz="1600" dirty="0" smtClean="0"/>
              <a:t> </a:t>
            </a:r>
            <a:r>
              <a:rPr lang="en-US" sz="1600" dirty="0" err="1" smtClean="0"/>
              <a:t>dolu</a:t>
            </a:r>
            <a:r>
              <a:rPr lang="en-US" sz="1600" dirty="0" smtClean="0"/>
              <a:t> </a:t>
            </a:r>
            <a:r>
              <a:rPr lang="en-US" sz="1600" dirty="0" err="1" smtClean="0"/>
              <a:t>olduğu</a:t>
            </a:r>
            <a:r>
              <a:rPr lang="en-US" sz="1600" dirty="0" smtClean="0"/>
              <a:t> </a:t>
            </a:r>
            <a:r>
              <a:rPr lang="en-US" sz="1600" dirty="0" err="1" smtClean="0"/>
              <a:t>için</a:t>
            </a:r>
            <a:r>
              <a:rPr lang="tr-TR" sz="1600" dirty="0"/>
              <a:t> ikiye bölünür ve eski </a:t>
            </a:r>
            <a:r>
              <a:rPr lang="tr-TR" sz="1600" dirty="0" err="1"/>
              <a:t>node’daki</a:t>
            </a:r>
            <a:r>
              <a:rPr lang="tr-TR" sz="1600" dirty="0"/>
              <a:t> en son anahtar </a:t>
            </a:r>
            <a:r>
              <a:rPr lang="tr-TR" sz="1600" dirty="0" err="1"/>
              <a:t>root</a:t>
            </a:r>
            <a:r>
              <a:rPr lang="tr-TR" sz="1600" dirty="0"/>
              <a:t> yapılır.</a:t>
            </a:r>
          </a:p>
        </p:txBody>
      </p:sp>
    </p:spTree>
    <p:extLst>
      <p:ext uri="{BB962C8B-B14F-4D97-AF65-F5344CB8AC3E}">
        <p14:creationId xmlns:p14="http://schemas.microsoft.com/office/powerpoint/2010/main" val="190564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</a:t>
            </a:r>
            <a:r>
              <a:rPr lang="en-US" dirty="0" smtClean="0"/>
              <a:t>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70"/>
            <a:ext cx="9939255" cy="1524334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B-TREES</a:t>
            </a:r>
            <a:endParaRPr lang="tr-TR" sz="1600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 </a:t>
            </a:r>
            <a:r>
              <a:rPr lang="en-US" sz="1600" dirty="0" err="1"/>
              <a:t>Yerleştirilecek</a:t>
            </a:r>
            <a:r>
              <a:rPr lang="en-US" sz="1600" dirty="0"/>
              <a:t> </a:t>
            </a:r>
            <a:r>
              <a:rPr lang="en-US" sz="1600" dirty="0" err="1"/>
              <a:t>yaprak</a:t>
            </a:r>
            <a:r>
              <a:rPr lang="en-US" sz="1600" dirty="0"/>
              <a:t> </a:t>
            </a:r>
            <a:r>
              <a:rPr lang="en-US" sz="1600" dirty="0" err="1"/>
              <a:t>boş</a:t>
            </a:r>
            <a:r>
              <a:rPr lang="en-US" sz="1600" dirty="0"/>
              <a:t> </a:t>
            </a:r>
            <a:r>
              <a:rPr lang="en-US" sz="1600" dirty="0" err="1"/>
              <a:t>ise</a:t>
            </a:r>
            <a:r>
              <a:rPr lang="en-US" sz="1600" dirty="0"/>
              <a:t>,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C00000"/>
                </a:solidFill>
              </a:rPr>
              <a:t>Örnek</a:t>
            </a:r>
            <a:r>
              <a:rPr lang="tr-TR" sz="1600" dirty="0">
                <a:solidFill>
                  <a:srgbClr val="C00000"/>
                </a:solidFill>
              </a:rPr>
              <a:t>: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/>
              <a:t>7’nin </a:t>
            </a:r>
            <a:r>
              <a:rPr lang="en-US" sz="1600" dirty="0" err="1" smtClean="0"/>
              <a:t>eklenmesi</a:t>
            </a:r>
            <a:endParaRPr lang="en-US" sz="16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1420238" y="3184541"/>
            <a:ext cx="4309735" cy="1366435"/>
            <a:chOff x="2878153" y="3211174"/>
            <a:chExt cx="4309735" cy="1366435"/>
          </a:xfrm>
        </p:grpSpPr>
        <p:grpSp>
          <p:nvGrpSpPr>
            <p:cNvPr id="5" name="Grup 10"/>
            <p:cNvGrpSpPr/>
            <p:nvPr/>
          </p:nvGrpSpPr>
          <p:grpSpPr>
            <a:xfrm>
              <a:off x="4262031" y="3211174"/>
              <a:ext cx="2068021" cy="429835"/>
              <a:chOff x="3690249" y="4659070"/>
              <a:chExt cx="2786775" cy="579227"/>
            </a:xfrm>
          </p:grpSpPr>
          <p:sp>
            <p:nvSpPr>
              <p:cNvPr id="57" name="Dikdörtgen 5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58" name="Düz Bağlayıcı 7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Düz Bağlayıcı 60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Düz Bağlayıcı 61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Düz Bağlayıcı 62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Düz Bağlayıcı 63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Düz Bağlayıcı 64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Düz Bağlayıcı 65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Düz Bağlayıcı 66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7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68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Metin kutusu 71"/>
              <p:cNvSpPr txBox="1"/>
              <p:nvPr/>
            </p:nvSpPr>
            <p:spPr>
              <a:xfrm>
                <a:off x="4495805" y="4771820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9" name="Metin kutusu 72"/>
              <p:cNvSpPr txBox="1"/>
              <p:nvPr/>
            </p:nvSpPr>
            <p:spPr>
              <a:xfrm>
                <a:off x="5181622" y="4809650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0" name="Metin kutusu 73"/>
              <p:cNvSpPr txBox="1"/>
              <p:nvPr/>
            </p:nvSpPr>
            <p:spPr>
              <a:xfrm>
                <a:off x="5813022" y="4823550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1" name="Metin kutusu 74"/>
              <p:cNvSpPr txBox="1"/>
              <p:nvPr/>
            </p:nvSpPr>
            <p:spPr>
              <a:xfrm>
                <a:off x="3831771" y="4763732"/>
                <a:ext cx="587840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itchFamily="49" charset="0"/>
                    <a:cs typeface="Consolas" pitchFamily="49" charset="0"/>
                  </a:rPr>
                  <a:t>12</a:t>
                </a:r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" name="Grup 76"/>
            <p:cNvGrpSpPr/>
            <p:nvPr/>
          </p:nvGrpSpPr>
          <p:grpSpPr>
            <a:xfrm>
              <a:off x="2878153" y="4131847"/>
              <a:ext cx="2068021" cy="387764"/>
              <a:chOff x="3690249" y="4659070"/>
              <a:chExt cx="2786775" cy="522534"/>
            </a:xfrm>
          </p:grpSpPr>
          <p:sp>
            <p:nvSpPr>
              <p:cNvPr id="42" name="Dikdörtgen 77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43" name="Düz Bağlayıcı 78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Düz Bağlayıcı 79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80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81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82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Düz Bağlayıcı 83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Düz Bağlayıcı 84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Düz Bağlayıcı 85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86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87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Metin kutusu 88"/>
              <p:cNvSpPr txBox="1"/>
              <p:nvPr/>
            </p:nvSpPr>
            <p:spPr>
              <a:xfrm>
                <a:off x="4530732" y="4734412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4" name="Metin kutusu 89"/>
              <p:cNvSpPr txBox="1"/>
              <p:nvPr/>
            </p:nvSpPr>
            <p:spPr>
              <a:xfrm>
                <a:off x="5181622" y="4761796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5" name="Metin kutusu 90"/>
              <p:cNvSpPr txBox="1"/>
              <p:nvPr/>
            </p:nvSpPr>
            <p:spPr>
              <a:xfrm>
                <a:off x="5813022" y="4751768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6" name="Metin kutusu 91"/>
              <p:cNvSpPr txBox="1"/>
              <p:nvPr/>
            </p:nvSpPr>
            <p:spPr>
              <a:xfrm>
                <a:off x="3831771" y="4751768"/>
                <a:ext cx="457187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</p:grpSp>
        <p:grpSp>
          <p:nvGrpSpPr>
            <p:cNvPr id="7" name="Grup 92"/>
            <p:cNvGrpSpPr/>
            <p:nvPr/>
          </p:nvGrpSpPr>
          <p:grpSpPr>
            <a:xfrm>
              <a:off x="5119867" y="4147774"/>
              <a:ext cx="2068021" cy="429835"/>
              <a:chOff x="3690249" y="4659070"/>
              <a:chExt cx="2786775" cy="579227"/>
            </a:xfrm>
          </p:grpSpPr>
          <p:sp>
            <p:nvSpPr>
              <p:cNvPr id="27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28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Metin kutusu 110"/>
              <p:cNvSpPr txBox="1"/>
              <p:nvPr/>
            </p:nvSpPr>
            <p:spPr>
              <a:xfrm>
                <a:off x="4495805" y="4747893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" name="Metin kutusu 113"/>
              <p:cNvSpPr txBox="1"/>
              <p:nvPr/>
            </p:nvSpPr>
            <p:spPr>
              <a:xfrm>
                <a:off x="5181622" y="4809650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" name="Metin kutusu 114"/>
              <p:cNvSpPr txBox="1"/>
              <p:nvPr/>
            </p:nvSpPr>
            <p:spPr>
              <a:xfrm>
                <a:off x="5813022" y="4823550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" name="Metin kutusu 117"/>
              <p:cNvSpPr txBox="1"/>
              <p:nvPr/>
            </p:nvSpPr>
            <p:spPr>
              <a:xfrm>
                <a:off x="3831771" y="4763732"/>
                <a:ext cx="620474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itchFamily="49" charset="0"/>
                    <a:cs typeface="Consolas" pitchFamily="49" charset="0"/>
                  </a:rPr>
                  <a:t>13</a:t>
                </a:r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9" name="Düz Bağlayıcı 12"/>
            <p:cNvCxnSpPr>
              <a:endCxn id="42" idx="0"/>
            </p:cNvCxnSpPr>
            <p:nvPr/>
          </p:nvCxnSpPr>
          <p:spPr>
            <a:xfrm flipH="1">
              <a:off x="3912167" y="3596619"/>
              <a:ext cx="390258" cy="535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144"/>
            <p:cNvCxnSpPr>
              <a:endCxn id="27" idx="0"/>
            </p:cNvCxnSpPr>
            <p:nvPr/>
          </p:nvCxnSpPr>
          <p:spPr>
            <a:xfrm>
              <a:off x="4811356" y="3596619"/>
              <a:ext cx="1342525" cy="5511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836691" y="3122785"/>
            <a:ext cx="4309735" cy="1366435"/>
            <a:chOff x="2878153" y="3211174"/>
            <a:chExt cx="4309735" cy="1366435"/>
          </a:xfrm>
        </p:grpSpPr>
        <p:grpSp>
          <p:nvGrpSpPr>
            <p:cNvPr id="77" name="Grup 10"/>
            <p:cNvGrpSpPr/>
            <p:nvPr/>
          </p:nvGrpSpPr>
          <p:grpSpPr>
            <a:xfrm>
              <a:off x="4262031" y="3211174"/>
              <a:ext cx="2068021" cy="429835"/>
              <a:chOff x="3690249" y="4659070"/>
              <a:chExt cx="2786775" cy="579227"/>
            </a:xfrm>
          </p:grpSpPr>
          <p:sp>
            <p:nvSpPr>
              <p:cNvPr id="112" name="Dikdörtgen 5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113" name="Düz Bağlayıcı 7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Düz Bağlayıcı 60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Düz Bağlayıcı 61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Düz Bağlayıcı 62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Düz Bağlayıcı 63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Düz Bağlayıcı 64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Düz Bağlayıcı 65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Düz Bağlayıcı 66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Düz Bağlayıcı 67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Düz Bağlayıcı 68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Metin kutusu 71"/>
              <p:cNvSpPr txBox="1"/>
              <p:nvPr/>
            </p:nvSpPr>
            <p:spPr>
              <a:xfrm>
                <a:off x="4495805" y="4771820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4" name="Metin kutusu 72"/>
              <p:cNvSpPr txBox="1"/>
              <p:nvPr/>
            </p:nvSpPr>
            <p:spPr>
              <a:xfrm>
                <a:off x="5181622" y="4809650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5" name="Metin kutusu 73"/>
              <p:cNvSpPr txBox="1"/>
              <p:nvPr/>
            </p:nvSpPr>
            <p:spPr>
              <a:xfrm>
                <a:off x="5813022" y="4823550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6" name="Metin kutusu 74"/>
              <p:cNvSpPr txBox="1"/>
              <p:nvPr/>
            </p:nvSpPr>
            <p:spPr>
              <a:xfrm>
                <a:off x="3831771" y="4763732"/>
                <a:ext cx="587840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itchFamily="49" charset="0"/>
                    <a:cs typeface="Consolas" pitchFamily="49" charset="0"/>
                  </a:rPr>
                  <a:t>12</a:t>
                </a:r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8" name="Grup 76"/>
            <p:cNvGrpSpPr/>
            <p:nvPr/>
          </p:nvGrpSpPr>
          <p:grpSpPr>
            <a:xfrm>
              <a:off x="2878153" y="4131847"/>
              <a:ext cx="2068021" cy="387764"/>
              <a:chOff x="3690249" y="4659070"/>
              <a:chExt cx="2786775" cy="522534"/>
            </a:xfrm>
          </p:grpSpPr>
          <p:sp>
            <p:nvSpPr>
              <p:cNvPr id="97" name="Dikdörtgen 77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98" name="Düz Bağlayıcı 78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79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80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Düz Bağlayıcı 81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Düz Bağlayıcı 82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Düz Bağlayıcı 83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Düz Bağlayıcı 84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Düz Bağlayıcı 85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Düz Bağlayıcı 86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Düz Bağlayıcı 87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Metin kutusu 88"/>
              <p:cNvSpPr txBox="1"/>
              <p:nvPr/>
            </p:nvSpPr>
            <p:spPr>
              <a:xfrm>
                <a:off x="4530732" y="4734412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b="1" dirty="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7</a:t>
                </a:r>
                <a:endParaRPr lang="tr-TR" sz="1400" b="1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9" name="Metin kutusu 89"/>
              <p:cNvSpPr txBox="1"/>
              <p:nvPr/>
            </p:nvSpPr>
            <p:spPr>
              <a:xfrm>
                <a:off x="5181622" y="4737868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0" name="Metin kutusu 90"/>
              <p:cNvSpPr txBox="1"/>
              <p:nvPr/>
            </p:nvSpPr>
            <p:spPr>
              <a:xfrm>
                <a:off x="5813022" y="4751768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1" name="Metin kutusu 91"/>
              <p:cNvSpPr txBox="1"/>
              <p:nvPr/>
            </p:nvSpPr>
            <p:spPr>
              <a:xfrm>
                <a:off x="3831771" y="4751768"/>
                <a:ext cx="457187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</p:grpSp>
        <p:grpSp>
          <p:nvGrpSpPr>
            <p:cNvPr id="79" name="Grup 92"/>
            <p:cNvGrpSpPr/>
            <p:nvPr/>
          </p:nvGrpSpPr>
          <p:grpSpPr>
            <a:xfrm>
              <a:off x="5119867" y="4147774"/>
              <a:ext cx="2068021" cy="429835"/>
              <a:chOff x="3690249" y="4659070"/>
              <a:chExt cx="2786775" cy="579227"/>
            </a:xfrm>
          </p:grpSpPr>
          <p:sp>
            <p:nvSpPr>
              <p:cNvPr id="82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83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Metin kutusu 110"/>
              <p:cNvSpPr txBox="1"/>
              <p:nvPr/>
            </p:nvSpPr>
            <p:spPr>
              <a:xfrm>
                <a:off x="4495805" y="4747893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4" name="Metin kutusu 113"/>
              <p:cNvSpPr txBox="1"/>
              <p:nvPr/>
            </p:nvSpPr>
            <p:spPr>
              <a:xfrm>
                <a:off x="5181622" y="4809650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5" name="Metin kutusu 114"/>
              <p:cNvSpPr txBox="1"/>
              <p:nvPr/>
            </p:nvSpPr>
            <p:spPr>
              <a:xfrm>
                <a:off x="5813022" y="4823550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6" name="Metin kutusu 117"/>
              <p:cNvSpPr txBox="1"/>
              <p:nvPr/>
            </p:nvSpPr>
            <p:spPr>
              <a:xfrm>
                <a:off x="3831771" y="4763732"/>
                <a:ext cx="620474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itchFamily="49" charset="0"/>
                    <a:cs typeface="Consolas" pitchFamily="49" charset="0"/>
                  </a:rPr>
                  <a:t>13</a:t>
                </a:r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80" name="Düz Bağlayıcı 12"/>
            <p:cNvCxnSpPr>
              <a:endCxn id="97" idx="0"/>
            </p:cNvCxnSpPr>
            <p:nvPr/>
          </p:nvCxnSpPr>
          <p:spPr>
            <a:xfrm flipH="1">
              <a:off x="3912167" y="3596619"/>
              <a:ext cx="390258" cy="535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Düz Bağlayıcı 144"/>
            <p:cNvCxnSpPr>
              <a:endCxn id="82" idx="0"/>
            </p:cNvCxnSpPr>
            <p:nvPr/>
          </p:nvCxnSpPr>
          <p:spPr>
            <a:xfrm>
              <a:off x="4811356" y="3596619"/>
              <a:ext cx="1342525" cy="5511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810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</a:t>
            </a:r>
            <a:r>
              <a:rPr lang="en-US" dirty="0" smtClean="0"/>
              <a:t>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70"/>
            <a:ext cx="9939255" cy="1524334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B-TREES</a:t>
            </a:r>
            <a:endParaRPr lang="tr-TR" sz="1600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/>
              <a:t>Yerleştirilecek</a:t>
            </a:r>
            <a:r>
              <a:rPr lang="en-US" sz="1600" dirty="0"/>
              <a:t> </a:t>
            </a:r>
            <a:r>
              <a:rPr lang="en-US" sz="1600" dirty="0" err="1"/>
              <a:t>yaprak</a:t>
            </a:r>
            <a:r>
              <a:rPr lang="en-US" sz="1600" dirty="0"/>
              <a:t> </a:t>
            </a:r>
            <a:r>
              <a:rPr lang="en-US" sz="1600" dirty="0" err="1"/>
              <a:t>dolu</a:t>
            </a:r>
            <a:r>
              <a:rPr lang="en-US" sz="1600" dirty="0"/>
              <a:t> </a:t>
            </a:r>
            <a:r>
              <a:rPr lang="en-US" sz="1600" dirty="0" err="1"/>
              <a:t>ise</a:t>
            </a:r>
            <a:r>
              <a:rPr lang="en-US" sz="1600" dirty="0"/>
              <a:t>,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C00000"/>
                </a:solidFill>
              </a:rPr>
              <a:t>Örnek</a:t>
            </a:r>
            <a:r>
              <a:rPr lang="en-US" sz="1600" dirty="0">
                <a:solidFill>
                  <a:srgbClr val="C00000"/>
                </a:solidFill>
              </a:rPr>
              <a:t>:</a:t>
            </a:r>
            <a:r>
              <a:rPr lang="en-US" sz="1600" dirty="0"/>
              <a:t> </a:t>
            </a:r>
            <a:r>
              <a:rPr lang="en-US" sz="1600" dirty="0" err="1"/>
              <a:t>Anahtar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6 </a:t>
            </a:r>
            <a:r>
              <a:rPr lang="en-US" sz="1600" dirty="0" err="1" smtClean="0"/>
              <a:t>eklenmesi</a:t>
            </a:r>
            <a:endParaRPr lang="en-US" sz="16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958596" y="2785041"/>
            <a:ext cx="4309735" cy="1366435"/>
            <a:chOff x="2878153" y="3211174"/>
            <a:chExt cx="4309735" cy="1366435"/>
          </a:xfrm>
        </p:grpSpPr>
        <p:grpSp>
          <p:nvGrpSpPr>
            <p:cNvPr id="5" name="Grup 10"/>
            <p:cNvGrpSpPr/>
            <p:nvPr/>
          </p:nvGrpSpPr>
          <p:grpSpPr>
            <a:xfrm>
              <a:off x="4262031" y="3211174"/>
              <a:ext cx="2068021" cy="429835"/>
              <a:chOff x="3690249" y="4659070"/>
              <a:chExt cx="2786775" cy="579227"/>
            </a:xfrm>
          </p:grpSpPr>
          <p:sp>
            <p:nvSpPr>
              <p:cNvPr id="57" name="Dikdörtgen 5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58" name="Düz Bağlayıcı 7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Düz Bağlayıcı 60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Düz Bağlayıcı 61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Düz Bağlayıcı 62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Düz Bağlayıcı 63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Düz Bağlayıcı 64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Düz Bağlayıcı 65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Düz Bağlayıcı 66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7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68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Metin kutusu 71"/>
              <p:cNvSpPr txBox="1"/>
              <p:nvPr/>
            </p:nvSpPr>
            <p:spPr>
              <a:xfrm>
                <a:off x="4495805" y="4771820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9" name="Metin kutusu 72"/>
              <p:cNvSpPr txBox="1"/>
              <p:nvPr/>
            </p:nvSpPr>
            <p:spPr>
              <a:xfrm>
                <a:off x="5181622" y="4809650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0" name="Metin kutusu 73"/>
              <p:cNvSpPr txBox="1"/>
              <p:nvPr/>
            </p:nvSpPr>
            <p:spPr>
              <a:xfrm>
                <a:off x="5813022" y="4823550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1" name="Metin kutusu 74"/>
              <p:cNvSpPr txBox="1"/>
              <p:nvPr/>
            </p:nvSpPr>
            <p:spPr>
              <a:xfrm>
                <a:off x="3831771" y="4763732"/>
                <a:ext cx="587840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itchFamily="49" charset="0"/>
                    <a:cs typeface="Consolas" pitchFamily="49" charset="0"/>
                  </a:rPr>
                  <a:t>12</a:t>
                </a:r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" name="Grup 76"/>
            <p:cNvGrpSpPr/>
            <p:nvPr/>
          </p:nvGrpSpPr>
          <p:grpSpPr>
            <a:xfrm>
              <a:off x="2878153" y="4131847"/>
              <a:ext cx="2068021" cy="387764"/>
              <a:chOff x="3690249" y="4659070"/>
              <a:chExt cx="2786775" cy="522534"/>
            </a:xfrm>
          </p:grpSpPr>
          <p:sp>
            <p:nvSpPr>
              <p:cNvPr id="42" name="Dikdörtgen 77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43" name="Düz Bağlayıcı 78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Düz Bağlayıcı 79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80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81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82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Düz Bağlayıcı 83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Düz Bağlayıcı 84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Düz Bağlayıcı 85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86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87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Metin kutusu 88"/>
              <p:cNvSpPr txBox="1"/>
              <p:nvPr/>
            </p:nvSpPr>
            <p:spPr>
              <a:xfrm>
                <a:off x="4530732" y="4734412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4" name="Metin kutusu 89"/>
              <p:cNvSpPr txBox="1"/>
              <p:nvPr/>
            </p:nvSpPr>
            <p:spPr>
              <a:xfrm>
                <a:off x="5181622" y="4761796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5" name="Metin kutusu 90"/>
              <p:cNvSpPr txBox="1"/>
              <p:nvPr/>
            </p:nvSpPr>
            <p:spPr>
              <a:xfrm>
                <a:off x="5813022" y="4751768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6" name="Metin kutusu 91"/>
              <p:cNvSpPr txBox="1"/>
              <p:nvPr/>
            </p:nvSpPr>
            <p:spPr>
              <a:xfrm>
                <a:off x="3831771" y="4751768"/>
                <a:ext cx="457187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" name="Grup 92"/>
            <p:cNvGrpSpPr/>
            <p:nvPr/>
          </p:nvGrpSpPr>
          <p:grpSpPr>
            <a:xfrm>
              <a:off x="5119867" y="4147774"/>
              <a:ext cx="2068021" cy="429835"/>
              <a:chOff x="3690249" y="4659070"/>
              <a:chExt cx="2786775" cy="579227"/>
            </a:xfrm>
          </p:grpSpPr>
          <p:sp>
            <p:nvSpPr>
              <p:cNvPr id="27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28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Metin kutusu 110"/>
              <p:cNvSpPr txBox="1"/>
              <p:nvPr/>
            </p:nvSpPr>
            <p:spPr>
              <a:xfrm>
                <a:off x="4495805" y="4747893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" name="Metin kutusu 113"/>
              <p:cNvSpPr txBox="1"/>
              <p:nvPr/>
            </p:nvSpPr>
            <p:spPr>
              <a:xfrm>
                <a:off x="5181622" y="4809650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" name="Metin kutusu 114"/>
              <p:cNvSpPr txBox="1"/>
              <p:nvPr/>
            </p:nvSpPr>
            <p:spPr>
              <a:xfrm>
                <a:off x="5813022" y="4823550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" name="Metin kutusu 117"/>
              <p:cNvSpPr txBox="1"/>
              <p:nvPr/>
            </p:nvSpPr>
            <p:spPr>
              <a:xfrm>
                <a:off x="3831771" y="4763732"/>
                <a:ext cx="620474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itchFamily="49" charset="0"/>
                    <a:cs typeface="Consolas" pitchFamily="49" charset="0"/>
                  </a:rPr>
                  <a:t>13</a:t>
                </a:r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9" name="Düz Bağlayıcı 12"/>
            <p:cNvCxnSpPr>
              <a:endCxn id="42" idx="0"/>
            </p:cNvCxnSpPr>
            <p:nvPr/>
          </p:nvCxnSpPr>
          <p:spPr>
            <a:xfrm flipH="1">
              <a:off x="3912167" y="3596619"/>
              <a:ext cx="390258" cy="535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144"/>
            <p:cNvCxnSpPr>
              <a:endCxn id="27" idx="0"/>
            </p:cNvCxnSpPr>
            <p:nvPr/>
          </p:nvCxnSpPr>
          <p:spPr>
            <a:xfrm>
              <a:off x="4811356" y="3596619"/>
              <a:ext cx="1342525" cy="5511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616392" y="2817188"/>
            <a:ext cx="6473016" cy="1366435"/>
            <a:chOff x="5680328" y="3115346"/>
            <a:chExt cx="6473016" cy="1366435"/>
          </a:xfrm>
        </p:grpSpPr>
        <p:grpSp>
          <p:nvGrpSpPr>
            <p:cNvPr id="128" name="Grup 10"/>
            <p:cNvGrpSpPr/>
            <p:nvPr/>
          </p:nvGrpSpPr>
          <p:grpSpPr>
            <a:xfrm>
              <a:off x="8058785" y="3115346"/>
              <a:ext cx="2068021" cy="429835"/>
              <a:chOff x="3690249" y="4659070"/>
              <a:chExt cx="2786775" cy="579227"/>
            </a:xfrm>
          </p:grpSpPr>
          <p:sp>
            <p:nvSpPr>
              <p:cNvPr id="163" name="Dikdörtgen 5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164" name="Düz Bağlayıcı 7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Düz Bağlayıcı 60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Düz Bağlayıcı 61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Düz Bağlayıcı 62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Düz Bağlayıcı 63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Düz Bağlayıcı 64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Düz Bağlayıcı 65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Düz Bağlayıcı 66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Düz Bağlayıcı 67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Düz Bağlayıcı 68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Metin kutusu 71"/>
              <p:cNvSpPr txBox="1"/>
              <p:nvPr/>
            </p:nvSpPr>
            <p:spPr>
              <a:xfrm>
                <a:off x="4495805" y="4771820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5" name="Metin kutusu 72"/>
              <p:cNvSpPr txBox="1"/>
              <p:nvPr/>
            </p:nvSpPr>
            <p:spPr>
              <a:xfrm>
                <a:off x="5181622" y="4809650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6" name="Metin kutusu 73"/>
              <p:cNvSpPr txBox="1"/>
              <p:nvPr/>
            </p:nvSpPr>
            <p:spPr>
              <a:xfrm>
                <a:off x="5813022" y="4823550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7" name="Metin kutusu 74"/>
              <p:cNvSpPr txBox="1"/>
              <p:nvPr/>
            </p:nvSpPr>
            <p:spPr>
              <a:xfrm>
                <a:off x="3831771" y="4763732"/>
                <a:ext cx="587840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itchFamily="49" charset="0"/>
                    <a:cs typeface="Consolas" pitchFamily="49" charset="0"/>
                  </a:rPr>
                  <a:t>12</a:t>
                </a:r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9" name="Grup 76"/>
            <p:cNvGrpSpPr/>
            <p:nvPr/>
          </p:nvGrpSpPr>
          <p:grpSpPr>
            <a:xfrm>
              <a:off x="5680328" y="4009323"/>
              <a:ext cx="2068021" cy="387764"/>
              <a:chOff x="3690249" y="4659070"/>
              <a:chExt cx="2786775" cy="522534"/>
            </a:xfrm>
          </p:grpSpPr>
          <p:sp>
            <p:nvSpPr>
              <p:cNvPr id="148" name="Dikdörtgen 77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149" name="Düz Bağlayıcı 78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Düz Bağlayıcı 79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Düz Bağlayıcı 80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Düz Bağlayıcı 81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Düz Bağlayıcı 82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Düz Bağlayıcı 83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Düz Bağlayıcı 84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Düz Bağlayıcı 85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Düz Bağlayıcı 86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Düz Bağlayıcı 87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Metin kutusu 88"/>
              <p:cNvSpPr txBox="1"/>
              <p:nvPr/>
            </p:nvSpPr>
            <p:spPr>
              <a:xfrm>
                <a:off x="4530732" y="4734412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0" name="Metin kutusu 89"/>
              <p:cNvSpPr txBox="1"/>
              <p:nvPr/>
            </p:nvSpPr>
            <p:spPr>
              <a:xfrm>
                <a:off x="5181622" y="4761796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6</a:t>
                </a:r>
                <a:endParaRPr lang="tr-TR" sz="14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1" name="Metin kutusu 90"/>
              <p:cNvSpPr txBox="1"/>
              <p:nvPr/>
            </p:nvSpPr>
            <p:spPr>
              <a:xfrm>
                <a:off x="5813022" y="4751768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2" name="Metin kutusu 91"/>
              <p:cNvSpPr txBox="1"/>
              <p:nvPr/>
            </p:nvSpPr>
            <p:spPr>
              <a:xfrm>
                <a:off x="3831771" y="4751768"/>
                <a:ext cx="457187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30" name="Grup 92"/>
            <p:cNvGrpSpPr/>
            <p:nvPr/>
          </p:nvGrpSpPr>
          <p:grpSpPr>
            <a:xfrm>
              <a:off x="10085323" y="4051946"/>
              <a:ext cx="2068021" cy="429835"/>
              <a:chOff x="3690249" y="4659070"/>
              <a:chExt cx="2786775" cy="579227"/>
            </a:xfrm>
          </p:grpSpPr>
          <p:sp>
            <p:nvSpPr>
              <p:cNvPr id="133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134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Metin kutusu 110"/>
              <p:cNvSpPr txBox="1"/>
              <p:nvPr/>
            </p:nvSpPr>
            <p:spPr>
              <a:xfrm>
                <a:off x="4495805" y="4747893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5" name="Metin kutusu 113"/>
              <p:cNvSpPr txBox="1"/>
              <p:nvPr/>
            </p:nvSpPr>
            <p:spPr>
              <a:xfrm>
                <a:off x="5181622" y="4809650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6" name="Metin kutusu 114"/>
              <p:cNvSpPr txBox="1"/>
              <p:nvPr/>
            </p:nvSpPr>
            <p:spPr>
              <a:xfrm>
                <a:off x="5813022" y="4823550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7" name="Metin kutusu 117"/>
              <p:cNvSpPr txBox="1"/>
              <p:nvPr/>
            </p:nvSpPr>
            <p:spPr>
              <a:xfrm>
                <a:off x="3831771" y="4763732"/>
                <a:ext cx="620474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itchFamily="49" charset="0"/>
                    <a:cs typeface="Consolas" pitchFamily="49" charset="0"/>
                  </a:rPr>
                  <a:t>13</a:t>
                </a:r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31" name="Düz Bağlayıcı 12"/>
            <p:cNvCxnSpPr>
              <a:endCxn id="148" idx="0"/>
            </p:cNvCxnSpPr>
            <p:nvPr/>
          </p:nvCxnSpPr>
          <p:spPr>
            <a:xfrm flipH="1">
              <a:off x="6714342" y="3500791"/>
              <a:ext cx="1399741" cy="5085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Düz Bağlayıcı 144"/>
            <p:cNvCxnSpPr>
              <a:endCxn id="133" idx="0"/>
            </p:cNvCxnSpPr>
            <p:nvPr/>
          </p:nvCxnSpPr>
          <p:spPr>
            <a:xfrm>
              <a:off x="8600027" y="3500791"/>
              <a:ext cx="2519310" cy="5511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 76"/>
            <p:cNvGrpSpPr/>
            <p:nvPr/>
          </p:nvGrpSpPr>
          <p:grpSpPr>
            <a:xfrm>
              <a:off x="7877607" y="4017185"/>
              <a:ext cx="2068021" cy="387764"/>
              <a:chOff x="3690249" y="4659070"/>
              <a:chExt cx="2786775" cy="522534"/>
            </a:xfrm>
          </p:grpSpPr>
          <p:sp>
            <p:nvSpPr>
              <p:cNvPr id="179" name="Dikdörtgen 77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180" name="Düz Bağlayıcı 78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Düz Bağlayıcı 79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Düz Bağlayıcı 80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Düz Bağlayıcı 81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Düz Bağlayıcı 82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Düz Bağlayıcı 83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Düz Bağlayıcı 84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Düz Bağlayıcı 85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Düz Bağlayıcı 86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Düz Bağlayıcı 87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Metin kutusu 88"/>
              <p:cNvSpPr txBox="1"/>
              <p:nvPr/>
            </p:nvSpPr>
            <p:spPr>
              <a:xfrm>
                <a:off x="4530732" y="4734412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1" name="Metin kutusu 89"/>
              <p:cNvSpPr txBox="1"/>
              <p:nvPr/>
            </p:nvSpPr>
            <p:spPr>
              <a:xfrm>
                <a:off x="5181622" y="4761796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2" name="Metin kutusu 90"/>
              <p:cNvSpPr txBox="1"/>
              <p:nvPr/>
            </p:nvSpPr>
            <p:spPr>
              <a:xfrm>
                <a:off x="5813022" y="4751768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3" name="Metin kutusu 91"/>
              <p:cNvSpPr txBox="1"/>
              <p:nvPr/>
            </p:nvSpPr>
            <p:spPr>
              <a:xfrm>
                <a:off x="3831771" y="4751768"/>
                <a:ext cx="457187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2969587" y="5212042"/>
            <a:ext cx="6473016" cy="1366435"/>
            <a:chOff x="2969587" y="5212042"/>
            <a:chExt cx="6473016" cy="1366435"/>
          </a:xfrm>
        </p:grpSpPr>
        <p:grpSp>
          <p:nvGrpSpPr>
            <p:cNvPr id="195" name="Grup 10"/>
            <p:cNvGrpSpPr/>
            <p:nvPr/>
          </p:nvGrpSpPr>
          <p:grpSpPr>
            <a:xfrm>
              <a:off x="5348044" y="5212042"/>
              <a:ext cx="2068021" cy="429835"/>
              <a:chOff x="3690249" y="4659070"/>
              <a:chExt cx="2786775" cy="579227"/>
            </a:xfrm>
          </p:grpSpPr>
          <p:sp>
            <p:nvSpPr>
              <p:cNvPr id="246" name="Dikdörtgen 5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247" name="Düz Bağlayıcı 7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Düz Bağlayıcı 60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Düz Bağlayıcı 61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Düz Bağlayıcı 62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Düz Bağlayıcı 63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Düz Bağlayıcı 64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Düz Bağlayıcı 65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Düz Bağlayıcı 66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Düz Bağlayıcı 67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Düz Bağlayıcı 68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Metin kutusu 71"/>
              <p:cNvSpPr txBox="1"/>
              <p:nvPr/>
            </p:nvSpPr>
            <p:spPr>
              <a:xfrm>
                <a:off x="4495805" y="4771820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itchFamily="49" charset="0"/>
                    <a:cs typeface="Consolas" pitchFamily="49" charset="0"/>
                  </a:rPr>
                  <a:t>12</a:t>
                </a:r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8" name="Metin kutusu 72"/>
              <p:cNvSpPr txBox="1"/>
              <p:nvPr/>
            </p:nvSpPr>
            <p:spPr>
              <a:xfrm>
                <a:off x="5181622" y="4809650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9" name="Metin kutusu 73"/>
              <p:cNvSpPr txBox="1"/>
              <p:nvPr/>
            </p:nvSpPr>
            <p:spPr>
              <a:xfrm>
                <a:off x="5813022" y="4823550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0" name="Metin kutusu 74"/>
              <p:cNvSpPr txBox="1"/>
              <p:nvPr/>
            </p:nvSpPr>
            <p:spPr>
              <a:xfrm>
                <a:off x="3831771" y="4763732"/>
                <a:ext cx="587840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6</a:t>
                </a:r>
                <a:endParaRPr lang="tr-TR" sz="14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96" name="Grup 76"/>
            <p:cNvGrpSpPr/>
            <p:nvPr/>
          </p:nvGrpSpPr>
          <p:grpSpPr>
            <a:xfrm>
              <a:off x="2969587" y="6106019"/>
              <a:ext cx="2068021" cy="387764"/>
              <a:chOff x="3690249" y="4659070"/>
              <a:chExt cx="2786775" cy="522534"/>
            </a:xfrm>
          </p:grpSpPr>
          <p:sp>
            <p:nvSpPr>
              <p:cNvPr id="231" name="Dikdörtgen 77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232" name="Düz Bağlayıcı 78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Düz Bağlayıcı 79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Düz Bağlayıcı 80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Düz Bağlayıcı 81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Düz Bağlayıcı 82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Düz Bağlayıcı 83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Düz Bağlayıcı 84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Düz Bağlayıcı 85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Düz Bağlayıcı 86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Düz Bağlayıcı 87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Metin kutusu 88"/>
              <p:cNvSpPr txBox="1"/>
              <p:nvPr/>
            </p:nvSpPr>
            <p:spPr>
              <a:xfrm>
                <a:off x="4530732" y="4734412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3" name="Metin kutusu 89"/>
              <p:cNvSpPr txBox="1"/>
              <p:nvPr/>
            </p:nvSpPr>
            <p:spPr>
              <a:xfrm>
                <a:off x="5181622" y="4761796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4" name="Metin kutusu 90"/>
              <p:cNvSpPr txBox="1"/>
              <p:nvPr/>
            </p:nvSpPr>
            <p:spPr>
              <a:xfrm>
                <a:off x="5813022" y="4751768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5" name="Metin kutusu 91"/>
              <p:cNvSpPr txBox="1"/>
              <p:nvPr/>
            </p:nvSpPr>
            <p:spPr>
              <a:xfrm>
                <a:off x="3831771" y="4751768"/>
                <a:ext cx="457187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97" name="Grup 92"/>
            <p:cNvGrpSpPr/>
            <p:nvPr/>
          </p:nvGrpSpPr>
          <p:grpSpPr>
            <a:xfrm>
              <a:off x="7374582" y="6148642"/>
              <a:ext cx="2068021" cy="429835"/>
              <a:chOff x="3690249" y="4659070"/>
              <a:chExt cx="2786775" cy="579227"/>
            </a:xfrm>
          </p:grpSpPr>
          <p:sp>
            <p:nvSpPr>
              <p:cNvPr id="216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217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Metin kutusu 110"/>
              <p:cNvSpPr txBox="1"/>
              <p:nvPr/>
            </p:nvSpPr>
            <p:spPr>
              <a:xfrm>
                <a:off x="4495805" y="4747893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8" name="Metin kutusu 113"/>
              <p:cNvSpPr txBox="1"/>
              <p:nvPr/>
            </p:nvSpPr>
            <p:spPr>
              <a:xfrm>
                <a:off x="5181622" y="4809650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9" name="Metin kutusu 114"/>
              <p:cNvSpPr txBox="1"/>
              <p:nvPr/>
            </p:nvSpPr>
            <p:spPr>
              <a:xfrm>
                <a:off x="5813022" y="4823550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0" name="Metin kutusu 117"/>
              <p:cNvSpPr txBox="1"/>
              <p:nvPr/>
            </p:nvSpPr>
            <p:spPr>
              <a:xfrm>
                <a:off x="3831771" y="4763732"/>
                <a:ext cx="620474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itchFamily="49" charset="0"/>
                    <a:cs typeface="Consolas" pitchFamily="49" charset="0"/>
                  </a:rPr>
                  <a:t>13</a:t>
                </a:r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98" name="Düz Bağlayıcı 12"/>
            <p:cNvCxnSpPr>
              <a:endCxn id="231" idx="0"/>
            </p:cNvCxnSpPr>
            <p:nvPr/>
          </p:nvCxnSpPr>
          <p:spPr>
            <a:xfrm flipH="1">
              <a:off x="4003601" y="5597487"/>
              <a:ext cx="1399741" cy="5085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Düz Bağlayıcı 144"/>
            <p:cNvCxnSpPr>
              <a:stCxn id="246" idx="2"/>
              <a:endCxn id="216" idx="0"/>
            </p:cNvCxnSpPr>
            <p:nvPr/>
          </p:nvCxnSpPr>
          <p:spPr>
            <a:xfrm>
              <a:off x="6382058" y="5599803"/>
              <a:ext cx="2026538" cy="5488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up 76"/>
            <p:cNvGrpSpPr/>
            <p:nvPr/>
          </p:nvGrpSpPr>
          <p:grpSpPr>
            <a:xfrm>
              <a:off x="5166866" y="6113881"/>
              <a:ext cx="2068021" cy="387764"/>
              <a:chOff x="3690249" y="4659070"/>
              <a:chExt cx="2786775" cy="522534"/>
            </a:xfrm>
          </p:grpSpPr>
          <p:sp>
            <p:nvSpPr>
              <p:cNvPr id="201" name="Dikdörtgen 77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202" name="Düz Bağlayıcı 78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Düz Bağlayıcı 79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Düz Bağlayıcı 80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Düz Bağlayıcı 81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Düz Bağlayıcı 82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Düz Bağlayıcı 83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Düz Bağlayıcı 84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Düz Bağlayıcı 85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Düz Bağlayıcı 86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Düz Bağlayıcı 87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Metin kutusu 88"/>
              <p:cNvSpPr txBox="1"/>
              <p:nvPr/>
            </p:nvSpPr>
            <p:spPr>
              <a:xfrm>
                <a:off x="4530732" y="4734412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3" name="Metin kutusu 89"/>
              <p:cNvSpPr txBox="1"/>
              <p:nvPr/>
            </p:nvSpPr>
            <p:spPr>
              <a:xfrm>
                <a:off x="5181622" y="4761796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4" name="Metin kutusu 90"/>
              <p:cNvSpPr txBox="1"/>
              <p:nvPr/>
            </p:nvSpPr>
            <p:spPr>
              <a:xfrm>
                <a:off x="5813022" y="4751768"/>
                <a:ext cx="533406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5" name="Metin kutusu 91"/>
              <p:cNvSpPr txBox="1"/>
              <p:nvPr/>
            </p:nvSpPr>
            <p:spPr>
              <a:xfrm>
                <a:off x="3831771" y="4751768"/>
                <a:ext cx="457187" cy="4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tr-TR" sz="14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261" name="Düz Bağlayıcı 144"/>
            <p:cNvCxnSpPr>
              <a:endCxn id="201" idx="0"/>
            </p:cNvCxnSpPr>
            <p:nvPr/>
          </p:nvCxnSpPr>
          <p:spPr>
            <a:xfrm>
              <a:off x="5904194" y="5597487"/>
              <a:ext cx="296686" cy="5164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69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</a:t>
            </a:r>
            <a:r>
              <a:rPr lang="en-US" dirty="0" smtClean="0"/>
              <a:t>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70"/>
            <a:ext cx="9939255" cy="1524334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B-TREES</a:t>
            </a:r>
            <a:endParaRPr lang="tr-TR" sz="1600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</a:t>
            </a:r>
            <a:r>
              <a:rPr lang="en-US" sz="1600" dirty="0" err="1" smtClean="0"/>
              <a:t>Yerleştirilecek</a:t>
            </a:r>
            <a:r>
              <a:rPr lang="en-US" sz="1600" dirty="0" smtClean="0"/>
              <a:t> </a:t>
            </a:r>
            <a:r>
              <a:rPr lang="en-US" sz="1600" dirty="0" err="1"/>
              <a:t>yaprak</a:t>
            </a:r>
            <a:r>
              <a:rPr lang="en-US" sz="1600" dirty="0"/>
              <a:t> </a:t>
            </a:r>
            <a:r>
              <a:rPr lang="en-US" sz="1600" dirty="0" err="1"/>
              <a:t>dolu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root </a:t>
            </a:r>
            <a:r>
              <a:rPr lang="en-US" sz="1600" dirty="0" err="1"/>
              <a:t>node’da</a:t>
            </a:r>
            <a:r>
              <a:rPr lang="en-US" sz="1600" dirty="0"/>
              <a:t> </a:t>
            </a:r>
            <a:r>
              <a:rPr lang="en-US" sz="1600" dirty="0" err="1"/>
              <a:t>dolu</a:t>
            </a:r>
            <a:r>
              <a:rPr lang="en-US" sz="1600" dirty="0"/>
              <a:t> </a:t>
            </a:r>
            <a:r>
              <a:rPr lang="en-US" sz="1600" dirty="0" err="1"/>
              <a:t>ise</a:t>
            </a:r>
            <a:r>
              <a:rPr lang="en-US" sz="1600" dirty="0"/>
              <a:t>,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C00000"/>
                </a:solidFill>
              </a:rPr>
              <a:t>Örnek</a:t>
            </a:r>
            <a:r>
              <a:rPr lang="en-US" sz="1600" dirty="0">
                <a:solidFill>
                  <a:srgbClr val="C00000"/>
                </a:solidFill>
              </a:rPr>
              <a:t>: </a:t>
            </a:r>
            <a:r>
              <a:rPr lang="en-US" sz="1600" dirty="0" err="1"/>
              <a:t>Anahtar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13 </a:t>
            </a:r>
            <a:r>
              <a:rPr lang="en-US" sz="1600" dirty="0" err="1" smtClean="0"/>
              <a:t>eklenmesi</a:t>
            </a:r>
            <a:endParaRPr lang="en-US" sz="16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1987297" y="2319054"/>
            <a:ext cx="7466268" cy="885547"/>
            <a:chOff x="1987297" y="2319054"/>
            <a:chExt cx="7466268" cy="885547"/>
          </a:xfrm>
        </p:grpSpPr>
        <p:grpSp>
          <p:nvGrpSpPr>
            <p:cNvPr id="5" name="Grup 10"/>
            <p:cNvGrpSpPr/>
            <p:nvPr/>
          </p:nvGrpSpPr>
          <p:grpSpPr>
            <a:xfrm>
              <a:off x="4785852" y="2319054"/>
              <a:ext cx="1629123" cy="331290"/>
              <a:chOff x="3690249" y="4659070"/>
              <a:chExt cx="2802512" cy="569903"/>
            </a:xfrm>
          </p:grpSpPr>
          <p:sp>
            <p:nvSpPr>
              <p:cNvPr id="57" name="Dikdörtgen 5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8" name="Düz Bağlayıcı 7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Düz Bağlayıcı 60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Düz Bağlayıcı 61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Düz Bağlayıcı 62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Düz Bağlayıcı 63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Düz Bağlayıcı 64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Düz Bağlayıcı 65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Düz Bağlayıcı 66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7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68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Metin kutusu 71"/>
              <p:cNvSpPr txBox="1"/>
              <p:nvPr/>
            </p:nvSpPr>
            <p:spPr>
              <a:xfrm>
                <a:off x="4465556" y="4726447"/>
                <a:ext cx="63139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9" name="Metin kutusu 72"/>
              <p:cNvSpPr txBox="1"/>
              <p:nvPr/>
            </p:nvSpPr>
            <p:spPr>
              <a:xfrm>
                <a:off x="5121124" y="4732010"/>
                <a:ext cx="69671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0" name="Metin kutusu 73"/>
              <p:cNvSpPr txBox="1"/>
              <p:nvPr/>
            </p:nvSpPr>
            <p:spPr>
              <a:xfrm>
                <a:off x="5813022" y="4752464"/>
                <a:ext cx="679739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1" name="Metin kutusu 74"/>
              <p:cNvSpPr txBox="1"/>
              <p:nvPr/>
            </p:nvSpPr>
            <p:spPr>
              <a:xfrm>
                <a:off x="3831771" y="4733483"/>
                <a:ext cx="587840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" name="Grup 76"/>
            <p:cNvGrpSpPr/>
            <p:nvPr/>
          </p:nvGrpSpPr>
          <p:grpSpPr>
            <a:xfrm>
              <a:off x="1987297" y="2873716"/>
              <a:ext cx="1619975" cy="330885"/>
              <a:chOff x="3690249" y="4659070"/>
              <a:chExt cx="2786775" cy="569206"/>
            </a:xfrm>
          </p:grpSpPr>
          <p:sp>
            <p:nvSpPr>
              <p:cNvPr id="42" name="Dikdörtgen 77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3" name="Düz Bağlayıcı 78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Düz Bağlayıcı 79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80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81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82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Düz Bağlayıcı 83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Düz Bağlayıcı 84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Düz Bağlayıcı 85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86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87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Metin kutusu 88"/>
              <p:cNvSpPr txBox="1"/>
              <p:nvPr/>
            </p:nvSpPr>
            <p:spPr>
              <a:xfrm>
                <a:off x="4530733" y="4734412"/>
                <a:ext cx="533406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54" name="Metin kutusu 89"/>
              <p:cNvSpPr txBox="1"/>
              <p:nvPr/>
            </p:nvSpPr>
            <p:spPr>
              <a:xfrm>
                <a:off x="5181622" y="4731546"/>
                <a:ext cx="533406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55" name="Metin kutusu 90"/>
              <p:cNvSpPr txBox="1"/>
              <p:nvPr/>
            </p:nvSpPr>
            <p:spPr>
              <a:xfrm>
                <a:off x="5813022" y="4751768"/>
                <a:ext cx="533406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6" name="Metin kutusu 91"/>
              <p:cNvSpPr txBox="1"/>
              <p:nvPr/>
            </p:nvSpPr>
            <p:spPr>
              <a:xfrm>
                <a:off x="3831771" y="4751768"/>
                <a:ext cx="457188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" name="Grup 92"/>
            <p:cNvGrpSpPr/>
            <p:nvPr/>
          </p:nvGrpSpPr>
          <p:grpSpPr>
            <a:xfrm>
              <a:off x="4023327" y="2879794"/>
              <a:ext cx="1629824" cy="303753"/>
              <a:chOff x="3690249" y="4659070"/>
              <a:chExt cx="2803718" cy="522534"/>
            </a:xfrm>
          </p:grpSpPr>
          <p:sp>
            <p:nvSpPr>
              <p:cNvPr id="27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8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11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9" name="Düz Bağlayıcı 12"/>
            <p:cNvCxnSpPr>
              <a:endCxn id="42" idx="0"/>
            </p:cNvCxnSpPr>
            <p:nvPr/>
          </p:nvCxnSpPr>
          <p:spPr>
            <a:xfrm flipH="1">
              <a:off x="2797287" y="2620989"/>
              <a:ext cx="2026535" cy="2527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144"/>
            <p:cNvCxnSpPr>
              <a:endCxn id="27" idx="0"/>
            </p:cNvCxnSpPr>
            <p:nvPr/>
          </p:nvCxnSpPr>
          <p:spPr>
            <a:xfrm flipH="1">
              <a:off x="4833317" y="2620989"/>
              <a:ext cx="382840" cy="2588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up 92"/>
            <p:cNvGrpSpPr/>
            <p:nvPr/>
          </p:nvGrpSpPr>
          <p:grpSpPr>
            <a:xfrm>
              <a:off x="5812591" y="2882497"/>
              <a:ext cx="1629824" cy="303753"/>
              <a:chOff x="3690249" y="4659070"/>
              <a:chExt cx="2803718" cy="522534"/>
            </a:xfrm>
          </p:grpSpPr>
          <p:sp>
            <p:nvSpPr>
              <p:cNvPr id="262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63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4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5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19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6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277" name="Düz Bağlayıcı 144"/>
            <p:cNvCxnSpPr>
              <a:stCxn id="57" idx="2"/>
              <a:endCxn id="262" idx="0"/>
            </p:cNvCxnSpPr>
            <p:nvPr/>
          </p:nvCxnSpPr>
          <p:spPr>
            <a:xfrm>
              <a:off x="5595842" y="2622805"/>
              <a:ext cx="1026739" cy="2597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8" name="Grup 92"/>
            <p:cNvGrpSpPr/>
            <p:nvPr/>
          </p:nvGrpSpPr>
          <p:grpSpPr>
            <a:xfrm>
              <a:off x="7823741" y="2870235"/>
              <a:ext cx="1629824" cy="303753"/>
              <a:chOff x="3690249" y="4659070"/>
              <a:chExt cx="2803718" cy="522534"/>
            </a:xfrm>
          </p:grpSpPr>
          <p:sp>
            <p:nvSpPr>
              <p:cNvPr id="279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80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0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1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2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19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3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294" name="Düz Bağlayıcı 144"/>
            <p:cNvCxnSpPr>
              <a:endCxn id="279" idx="0"/>
            </p:cNvCxnSpPr>
            <p:nvPr/>
          </p:nvCxnSpPr>
          <p:spPr>
            <a:xfrm>
              <a:off x="6367855" y="2620989"/>
              <a:ext cx="2265876" cy="2492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262734" y="4200231"/>
            <a:ext cx="10782936" cy="1733256"/>
            <a:chOff x="729340" y="3769408"/>
            <a:chExt cx="10782936" cy="1733256"/>
          </a:xfrm>
        </p:grpSpPr>
        <p:grpSp>
          <p:nvGrpSpPr>
            <p:cNvPr id="296" name="Grup 10"/>
            <p:cNvGrpSpPr/>
            <p:nvPr/>
          </p:nvGrpSpPr>
          <p:grpSpPr>
            <a:xfrm>
              <a:off x="5254128" y="3769408"/>
              <a:ext cx="1629123" cy="331290"/>
              <a:chOff x="3690249" y="4659070"/>
              <a:chExt cx="2802512" cy="569903"/>
            </a:xfrm>
          </p:grpSpPr>
          <p:sp>
            <p:nvSpPr>
              <p:cNvPr id="365" name="Dikdörtgen 5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66" name="Düz Bağlayıcı 7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Düz Bağlayıcı 60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Düz Bağlayıcı 61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Düz Bağlayıcı 62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Düz Bağlayıcı 63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Düz Bağlayıcı 64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Düz Bağlayıcı 65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Düz Bağlayıcı 66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Düz Bağlayıcı 67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Düz Bağlayıcı 68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6" name="Metin kutusu 71"/>
              <p:cNvSpPr txBox="1"/>
              <p:nvPr/>
            </p:nvSpPr>
            <p:spPr>
              <a:xfrm>
                <a:off x="4465556" y="4726447"/>
                <a:ext cx="63139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7" name="Metin kutusu 72"/>
              <p:cNvSpPr txBox="1"/>
              <p:nvPr/>
            </p:nvSpPr>
            <p:spPr>
              <a:xfrm>
                <a:off x="5121124" y="4732010"/>
                <a:ext cx="696711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8" name="Metin kutusu 73"/>
              <p:cNvSpPr txBox="1"/>
              <p:nvPr/>
            </p:nvSpPr>
            <p:spPr>
              <a:xfrm>
                <a:off x="5813022" y="4752464"/>
                <a:ext cx="679739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9" name="Metin kutusu 74"/>
              <p:cNvSpPr txBox="1"/>
              <p:nvPr/>
            </p:nvSpPr>
            <p:spPr>
              <a:xfrm>
                <a:off x="3771271" y="4688110"/>
                <a:ext cx="681014" cy="47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97" name="Grup 76"/>
            <p:cNvGrpSpPr/>
            <p:nvPr/>
          </p:nvGrpSpPr>
          <p:grpSpPr>
            <a:xfrm>
              <a:off x="2455573" y="4324074"/>
              <a:ext cx="1619975" cy="304509"/>
              <a:chOff x="3690249" y="4659070"/>
              <a:chExt cx="2786775" cy="523832"/>
            </a:xfrm>
          </p:grpSpPr>
          <p:sp>
            <p:nvSpPr>
              <p:cNvPr id="350" name="Dikdörtgen 77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51" name="Düz Bağlayıcı 78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Düz Bağlayıcı 79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Düz Bağlayıcı 80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Düz Bağlayıcı 81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Düz Bağlayıcı 82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Düz Bağlayıcı 83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Düz Bağlayıcı 84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Düz Bağlayıcı 85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Düz Bağlayıcı 86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Düz Bağlayıcı 87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1" name="Metin kutusu 88"/>
              <p:cNvSpPr txBox="1"/>
              <p:nvPr/>
            </p:nvSpPr>
            <p:spPr>
              <a:xfrm>
                <a:off x="4485359" y="4689039"/>
                <a:ext cx="683536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2" name="Metin kutusu 89"/>
              <p:cNvSpPr txBox="1"/>
              <p:nvPr/>
            </p:nvSpPr>
            <p:spPr>
              <a:xfrm>
                <a:off x="5181622" y="4701297"/>
                <a:ext cx="533406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3" name="Metin kutusu 90"/>
              <p:cNvSpPr txBox="1"/>
              <p:nvPr/>
            </p:nvSpPr>
            <p:spPr>
              <a:xfrm>
                <a:off x="5813022" y="4706394"/>
                <a:ext cx="533406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4" name="Metin kutusu 91"/>
              <p:cNvSpPr txBox="1"/>
              <p:nvPr/>
            </p:nvSpPr>
            <p:spPr>
              <a:xfrm>
                <a:off x="3831771" y="4706394"/>
                <a:ext cx="457188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latin typeface="Consolas" pitchFamily="49" charset="0"/>
                    <a:cs typeface="Consolas" pitchFamily="49" charset="0"/>
                  </a:rPr>
                  <a:t>6</a:t>
                </a:r>
              </a:p>
            </p:txBody>
          </p:sp>
        </p:grpSp>
        <p:grpSp>
          <p:nvGrpSpPr>
            <p:cNvPr id="298" name="Grup 92"/>
            <p:cNvGrpSpPr/>
            <p:nvPr/>
          </p:nvGrpSpPr>
          <p:grpSpPr>
            <a:xfrm>
              <a:off x="2466737" y="5149896"/>
              <a:ext cx="1629824" cy="303753"/>
              <a:chOff x="3690249" y="4659070"/>
              <a:chExt cx="2803718" cy="522534"/>
            </a:xfrm>
          </p:grpSpPr>
          <p:sp>
            <p:nvSpPr>
              <p:cNvPr id="335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36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7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8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11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9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299" name="Düz Bağlayıcı 12"/>
            <p:cNvCxnSpPr>
              <a:endCxn id="350" idx="0"/>
            </p:cNvCxnSpPr>
            <p:nvPr/>
          </p:nvCxnSpPr>
          <p:spPr>
            <a:xfrm flipH="1">
              <a:off x="3265563" y="4071343"/>
              <a:ext cx="2026535" cy="2527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Düz Bağlayıcı 144"/>
            <p:cNvCxnSpPr>
              <a:endCxn id="335" idx="0"/>
            </p:cNvCxnSpPr>
            <p:nvPr/>
          </p:nvCxnSpPr>
          <p:spPr>
            <a:xfrm>
              <a:off x="2888346" y="4622844"/>
              <a:ext cx="388381" cy="5270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up 92"/>
            <p:cNvGrpSpPr/>
            <p:nvPr/>
          </p:nvGrpSpPr>
          <p:grpSpPr>
            <a:xfrm>
              <a:off x="4327183" y="5161775"/>
              <a:ext cx="1629824" cy="303753"/>
              <a:chOff x="3690249" y="4659070"/>
              <a:chExt cx="2803718" cy="522534"/>
            </a:xfrm>
          </p:grpSpPr>
          <p:sp>
            <p:nvSpPr>
              <p:cNvPr id="320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21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2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3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4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02" name="Düz Bağlayıcı 144"/>
            <p:cNvCxnSpPr>
              <a:stCxn id="350" idx="2"/>
              <a:endCxn id="320" idx="0"/>
            </p:cNvCxnSpPr>
            <p:nvPr/>
          </p:nvCxnSpPr>
          <p:spPr>
            <a:xfrm>
              <a:off x="3265563" y="4627826"/>
              <a:ext cx="1871610" cy="5339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3" name="Grup 92"/>
            <p:cNvGrpSpPr/>
            <p:nvPr/>
          </p:nvGrpSpPr>
          <p:grpSpPr>
            <a:xfrm>
              <a:off x="8292017" y="4320589"/>
              <a:ext cx="1629824" cy="303753"/>
              <a:chOff x="3690249" y="4659070"/>
              <a:chExt cx="2803718" cy="522534"/>
            </a:xfrm>
          </p:grpSpPr>
          <p:sp>
            <p:nvSpPr>
              <p:cNvPr id="305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06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7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8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9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04" name="Düz Bağlayıcı 144"/>
            <p:cNvCxnSpPr>
              <a:endCxn id="305" idx="0"/>
            </p:cNvCxnSpPr>
            <p:nvPr/>
          </p:nvCxnSpPr>
          <p:spPr>
            <a:xfrm>
              <a:off x="6836131" y="4071343"/>
              <a:ext cx="2265876" cy="2492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0" name="Grup 92"/>
            <p:cNvGrpSpPr/>
            <p:nvPr/>
          </p:nvGrpSpPr>
          <p:grpSpPr>
            <a:xfrm>
              <a:off x="729340" y="5140337"/>
              <a:ext cx="1629824" cy="303753"/>
              <a:chOff x="3690249" y="4659070"/>
              <a:chExt cx="2803718" cy="522534"/>
            </a:xfrm>
          </p:grpSpPr>
          <p:sp>
            <p:nvSpPr>
              <p:cNvPr id="381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82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2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3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4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5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96" name="Düz Bağlayıcı 144"/>
            <p:cNvCxnSpPr>
              <a:endCxn id="381" idx="0"/>
            </p:cNvCxnSpPr>
            <p:nvPr/>
          </p:nvCxnSpPr>
          <p:spPr>
            <a:xfrm flipH="1">
              <a:off x="1539330" y="4635886"/>
              <a:ext cx="956675" cy="5044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7" name="Grup 92"/>
            <p:cNvGrpSpPr/>
            <p:nvPr/>
          </p:nvGrpSpPr>
          <p:grpSpPr>
            <a:xfrm>
              <a:off x="6241120" y="5187032"/>
              <a:ext cx="1629824" cy="303753"/>
              <a:chOff x="3690249" y="4659070"/>
              <a:chExt cx="2803718" cy="522534"/>
            </a:xfrm>
          </p:grpSpPr>
          <p:sp>
            <p:nvSpPr>
              <p:cNvPr id="398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99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19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0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1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2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13" name="Düz Bağlayıcı 12"/>
            <p:cNvCxnSpPr>
              <a:endCxn id="398" idx="0"/>
            </p:cNvCxnSpPr>
            <p:nvPr/>
          </p:nvCxnSpPr>
          <p:spPr>
            <a:xfrm flipH="1">
              <a:off x="7051110" y="4614783"/>
              <a:ext cx="1286723" cy="57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4" name="Grup 92"/>
            <p:cNvGrpSpPr/>
            <p:nvPr/>
          </p:nvGrpSpPr>
          <p:grpSpPr>
            <a:xfrm>
              <a:off x="8077560" y="5198911"/>
              <a:ext cx="1629824" cy="303753"/>
              <a:chOff x="3690249" y="4659070"/>
              <a:chExt cx="2803718" cy="522534"/>
            </a:xfrm>
          </p:grpSpPr>
          <p:sp>
            <p:nvSpPr>
              <p:cNvPr id="415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16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6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7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8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9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21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30" name="Düz Bağlayıcı 12"/>
            <p:cNvCxnSpPr>
              <a:endCxn id="415" idx="0"/>
            </p:cNvCxnSpPr>
            <p:nvPr/>
          </p:nvCxnSpPr>
          <p:spPr>
            <a:xfrm>
              <a:off x="8732503" y="4622844"/>
              <a:ext cx="155047" cy="5760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1" name="Grup 92"/>
            <p:cNvGrpSpPr/>
            <p:nvPr/>
          </p:nvGrpSpPr>
          <p:grpSpPr>
            <a:xfrm>
              <a:off x="9882452" y="5175153"/>
              <a:ext cx="1629824" cy="303753"/>
              <a:chOff x="3690249" y="4659070"/>
              <a:chExt cx="2803718" cy="522534"/>
            </a:xfrm>
          </p:grpSpPr>
          <p:sp>
            <p:nvSpPr>
              <p:cNvPr id="432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33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3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44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45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46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31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47" name="Düz Bağlayıcı 12"/>
            <p:cNvCxnSpPr>
              <a:stCxn id="305" idx="2"/>
              <a:endCxn id="432" idx="0"/>
            </p:cNvCxnSpPr>
            <p:nvPr/>
          </p:nvCxnSpPr>
          <p:spPr>
            <a:xfrm>
              <a:off x="9102007" y="4624339"/>
              <a:ext cx="1590435" cy="5508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327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</a:t>
            </a:r>
            <a:r>
              <a:rPr lang="en-US" dirty="0" smtClean="0"/>
              <a:t>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70"/>
            <a:ext cx="9939255" cy="955138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B-TREES</a:t>
            </a:r>
            <a:endParaRPr lang="tr-TR" sz="1600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C00000"/>
                </a:solidFill>
              </a:rPr>
              <a:t>Örnek</a:t>
            </a:r>
            <a:r>
              <a:rPr lang="en-US" sz="1600" dirty="0" smtClean="0">
                <a:solidFill>
                  <a:srgbClr val="C00000"/>
                </a:solidFill>
              </a:rPr>
              <a:t>:</a:t>
            </a:r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436457" y="1465276"/>
            <a:ext cx="841628" cy="320254"/>
            <a:chOff x="4891360" y="1366712"/>
            <a:chExt cx="841628" cy="320254"/>
          </a:xfrm>
        </p:grpSpPr>
        <p:sp>
          <p:nvSpPr>
            <p:cNvPr id="57" name="Dikdörtgen 5"/>
            <p:cNvSpPr/>
            <p:nvPr/>
          </p:nvSpPr>
          <p:spPr>
            <a:xfrm>
              <a:off x="4891365" y="1366719"/>
              <a:ext cx="841623" cy="3037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200"/>
            </a:p>
          </p:txBody>
        </p:sp>
        <p:cxnSp>
          <p:nvCxnSpPr>
            <p:cNvPr id="58" name="Düz Bağlayıcı 7"/>
            <p:cNvCxnSpPr/>
            <p:nvPr/>
          </p:nvCxnSpPr>
          <p:spPr>
            <a:xfrm>
              <a:off x="4967300" y="1366719"/>
              <a:ext cx="0" cy="3037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Düz Bağlayıcı 60"/>
            <p:cNvCxnSpPr/>
            <p:nvPr/>
          </p:nvCxnSpPr>
          <p:spPr>
            <a:xfrm>
              <a:off x="4891360" y="1366717"/>
              <a:ext cx="0" cy="3037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Düz Bağlayıcı 61"/>
            <p:cNvCxnSpPr/>
            <p:nvPr/>
          </p:nvCxnSpPr>
          <p:spPr>
            <a:xfrm>
              <a:off x="5283701" y="1366715"/>
              <a:ext cx="0" cy="3037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Düz Bağlayıcı 62"/>
            <p:cNvCxnSpPr/>
            <p:nvPr/>
          </p:nvCxnSpPr>
          <p:spPr>
            <a:xfrm>
              <a:off x="5359636" y="1366712"/>
              <a:ext cx="0" cy="3037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Düz Bağlayıcı 63"/>
            <p:cNvCxnSpPr/>
            <p:nvPr/>
          </p:nvCxnSpPr>
          <p:spPr>
            <a:xfrm>
              <a:off x="5657053" y="1366715"/>
              <a:ext cx="0" cy="3037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Düz Bağlayıcı 64"/>
            <p:cNvCxnSpPr/>
            <p:nvPr/>
          </p:nvCxnSpPr>
          <p:spPr>
            <a:xfrm>
              <a:off x="5732988" y="1366712"/>
              <a:ext cx="0" cy="3037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Metin kutusu 71"/>
            <p:cNvSpPr txBox="1"/>
            <p:nvPr/>
          </p:nvSpPr>
          <p:spPr>
            <a:xfrm>
              <a:off x="5342052" y="1405877"/>
              <a:ext cx="367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tr-TR" sz="1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Metin kutusu 74"/>
            <p:cNvSpPr txBox="1"/>
            <p:nvPr/>
          </p:nvSpPr>
          <p:spPr>
            <a:xfrm>
              <a:off x="4973628" y="1409967"/>
              <a:ext cx="341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tr-TR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3434701" y="1932724"/>
            <a:ext cx="841628" cy="320254"/>
            <a:chOff x="4891360" y="1366712"/>
            <a:chExt cx="841628" cy="320254"/>
          </a:xfrm>
        </p:grpSpPr>
        <p:sp>
          <p:nvSpPr>
            <p:cNvPr id="244" name="Dikdörtgen 5"/>
            <p:cNvSpPr/>
            <p:nvPr/>
          </p:nvSpPr>
          <p:spPr>
            <a:xfrm>
              <a:off x="4891365" y="1366719"/>
              <a:ext cx="841623" cy="3037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200"/>
            </a:p>
          </p:txBody>
        </p:sp>
        <p:cxnSp>
          <p:nvCxnSpPr>
            <p:cNvPr id="245" name="Düz Bağlayıcı 7"/>
            <p:cNvCxnSpPr/>
            <p:nvPr/>
          </p:nvCxnSpPr>
          <p:spPr>
            <a:xfrm>
              <a:off x="4967300" y="1366719"/>
              <a:ext cx="0" cy="3037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Düz Bağlayıcı 60"/>
            <p:cNvCxnSpPr/>
            <p:nvPr/>
          </p:nvCxnSpPr>
          <p:spPr>
            <a:xfrm>
              <a:off x="4891360" y="1366717"/>
              <a:ext cx="0" cy="3037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Düz Bağlayıcı 61"/>
            <p:cNvCxnSpPr/>
            <p:nvPr/>
          </p:nvCxnSpPr>
          <p:spPr>
            <a:xfrm>
              <a:off x="5283701" y="1366715"/>
              <a:ext cx="0" cy="3037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Düz Bağlayıcı 62"/>
            <p:cNvCxnSpPr/>
            <p:nvPr/>
          </p:nvCxnSpPr>
          <p:spPr>
            <a:xfrm>
              <a:off x="5359636" y="1366712"/>
              <a:ext cx="0" cy="3037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Düz Bağlayıcı 63"/>
            <p:cNvCxnSpPr/>
            <p:nvPr/>
          </p:nvCxnSpPr>
          <p:spPr>
            <a:xfrm>
              <a:off x="5657053" y="1366715"/>
              <a:ext cx="0" cy="3037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Düz Bağlayıcı 64"/>
            <p:cNvCxnSpPr/>
            <p:nvPr/>
          </p:nvCxnSpPr>
          <p:spPr>
            <a:xfrm>
              <a:off x="5732988" y="1366712"/>
              <a:ext cx="0" cy="3037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Metin kutusu 71"/>
            <p:cNvSpPr txBox="1"/>
            <p:nvPr/>
          </p:nvSpPr>
          <p:spPr>
            <a:xfrm>
              <a:off x="5342052" y="1405877"/>
              <a:ext cx="367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tr-TR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2" name="Metin kutusu 74"/>
            <p:cNvSpPr txBox="1"/>
            <p:nvPr/>
          </p:nvSpPr>
          <p:spPr>
            <a:xfrm>
              <a:off x="4973628" y="1409967"/>
              <a:ext cx="341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 smtClean="0">
                  <a:latin typeface="Consolas" pitchFamily="49" charset="0"/>
                  <a:cs typeface="Consolas" pitchFamily="49" charset="0"/>
                </a:rPr>
                <a:t>1</a:t>
              </a:r>
              <a:endParaRPr lang="tr-TR" sz="12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44860" y="2383380"/>
            <a:ext cx="2021314" cy="844404"/>
            <a:chOff x="4830578" y="2439515"/>
            <a:chExt cx="2021314" cy="844404"/>
          </a:xfrm>
        </p:grpSpPr>
        <p:grpSp>
          <p:nvGrpSpPr>
            <p:cNvPr id="253" name="Group 252"/>
            <p:cNvGrpSpPr/>
            <p:nvPr/>
          </p:nvGrpSpPr>
          <p:grpSpPr>
            <a:xfrm>
              <a:off x="5404534" y="2439515"/>
              <a:ext cx="841628" cy="320254"/>
              <a:chOff x="4891360" y="1366712"/>
              <a:chExt cx="841628" cy="320254"/>
            </a:xfrm>
          </p:grpSpPr>
          <p:sp>
            <p:nvSpPr>
              <p:cNvPr id="254" name="Dikdörtgen 5"/>
              <p:cNvSpPr/>
              <p:nvPr/>
            </p:nvSpPr>
            <p:spPr>
              <a:xfrm>
                <a:off x="4891365" y="1366719"/>
                <a:ext cx="841623" cy="3037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55" name="Düz Bağlayıcı 7"/>
              <p:cNvCxnSpPr/>
              <p:nvPr/>
            </p:nvCxnSpPr>
            <p:spPr>
              <a:xfrm>
                <a:off x="4967300" y="1366719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Düz Bağlayıcı 60"/>
              <p:cNvCxnSpPr/>
              <p:nvPr/>
            </p:nvCxnSpPr>
            <p:spPr>
              <a:xfrm>
                <a:off x="4891360" y="1366717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Düz Bağlayıcı 61"/>
              <p:cNvCxnSpPr/>
              <p:nvPr/>
            </p:nvCxnSpPr>
            <p:spPr>
              <a:xfrm>
                <a:off x="5283701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Düz Bağlayıcı 62"/>
              <p:cNvCxnSpPr/>
              <p:nvPr/>
            </p:nvCxnSpPr>
            <p:spPr>
              <a:xfrm>
                <a:off x="5359636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Düz Bağlayıcı 63"/>
              <p:cNvCxnSpPr/>
              <p:nvPr/>
            </p:nvCxnSpPr>
            <p:spPr>
              <a:xfrm>
                <a:off x="5657053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Düz Bağlayıcı 64"/>
              <p:cNvCxnSpPr/>
              <p:nvPr/>
            </p:nvCxnSpPr>
            <p:spPr>
              <a:xfrm>
                <a:off x="5732988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Metin kutusu 71"/>
              <p:cNvSpPr txBox="1"/>
              <p:nvPr/>
            </p:nvSpPr>
            <p:spPr>
              <a:xfrm>
                <a:off x="5342052" y="1405877"/>
                <a:ext cx="3670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5" name="Metin kutusu 74"/>
              <p:cNvSpPr txBox="1"/>
              <p:nvPr/>
            </p:nvSpPr>
            <p:spPr>
              <a:xfrm>
                <a:off x="4973628" y="1409967"/>
                <a:ext cx="341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48" name="Group 447"/>
            <p:cNvGrpSpPr/>
            <p:nvPr/>
          </p:nvGrpSpPr>
          <p:grpSpPr>
            <a:xfrm>
              <a:off x="4830578" y="2963665"/>
              <a:ext cx="841628" cy="320254"/>
              <a:chOff x="4891360" y="1366712"/>
              <a:chExt cx="841628" cy="320254"/>
            </a:xfrm>
          </p:grpSpPr>
          <p:sp>
            <p:nvSpPr>
              <p:cNvPr id="449" name="Dikdörtgen 5"/>
              <p:cNvSpPr/>
              <p:nvPr/>
            </p:nvSpPr>
            <p:spPr>
              <a:xfrm>
                <a:off x="4891365" y="1366719"/>
                <a:ext cx="841623" cy="3037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50" name="Düz Bağlayıcı 7"/>
              <p:cNvCxnSpPr/>
              <p:nvPr/>
            </p:nvCxnSpPr>
            <p:spPr>
              <a:xfrm>
                <a:off x="4967300" y="1366719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Düz Bağlayıcı 60"/>
              <p:cNvCxnSpPr/>
              <p:nvPr/>
            </p:nvCxnSpPr>
            <p:spPr>
              <a:xfrm>
                <a:off x="4891360" y="1366717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Düz Bağlayıcı 61"/>
              <p:cNvCxnSpPr/>
              <p:nvPr/>
            </p:nvCxnSpPr>
            <p:spPr>
              <a:xfrm>
                <a:off x="5283701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Düz Bağlayıcı 62"/>
              <p:cNvCxnSpPr/>
              <p:nvPr/>
            </p:nvCxnSpPr>
            <p:spPr>
              <a:xfrm>
                <a:off x="5359636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Düz Bağlayıcı 63"/>
              <p:cNvCxnSpPr/>
              <p:nvPr/>
            </p:nvCxnSpPr>
            <p:spPr>
              <a:xfrm>
                <a:off x="5657053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Düz Bağlayıcı 64"/>
              <p:cNvCxnSpPr/>
              <p:nvPr/>
            </p:nvCxnSpPr>
            <p:spPr>
              <a:xfrm>
                <a:off x="5732988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6" name="Metin kutusu 71"/>
              <p:cNvSpPr txBox="1"/>
              <p:nvPr/>
            </p:nvSpPr>
            <p:spPr>
              <a:xfrm>
                <a:off x="5342052" y="1405877"/>
                <a:ext cx="3670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7" name="Metin kutusu 74"/>
              <p:cNvSpPr txBox="1"/>
              <p:nvPr/>
            </p:nvSpPr>
            <p:spPr>
              <a:xfrm>
                <a:off x="4973628" y="1409967"/>
                <a:ext cx="341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58" name="Group 457"/>
            <p:cNvGrpSpPr/>
            <p:nvPr/>
          </p:nvGrpSpPr>
          <p:grpSpPr>
            <a:xfrm>
              <a:off x="6010264" y="2946128"/>
              <a:ext cx="841628" cy="320254"/>
              <a:chOff x="4891360" y="1366712"/>
              <a:chExt cx="841628" cy="320254"/>
            </a:xfrm>
          </p:grpSpPr>
          <p:sp>
            <p:nvSpPr>
              <p:cNvPr id="459" name="Dikdörtgen 5"/>
              <p:cNvSpPr/>
              <p:nvPr/>
            </p:nvSpPr>
            <p:spPr>
              <a:xfrm>
                <a:off x="4891365" y="1366719"/>
                <a:ext cx="841623" cy="3037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60" name="Düz Bağlayıcı 7"/>
              <p:cNvCxnSpPr/>
              <p:nvPr/>
            </p:nvCxnSpPr>
            <p:spPr>
              <a:xfrm>
                <a:off x="4967300" y="1366719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Düz Bağlayıcı 60"/>
              <p:cNvCxnSpPr/>
              <p:nvPr/>
            </p:nvCxnSpPr>
            <p:spPr>
              <a:xfrm>
                <a:off x="4891360" y="1366717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Düz Bağlayıcı 61"/>
              <p:cNvCxnSpPr/>
              <p:nvPr/>
            </p:nvCxnSpPr>
            <p:spPr>
              <a:xfrm>
                <a:off x="5283701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Düz Bağlayıcı 62"/>
              <p:cNvCxnSpPr/>
              <p:nvPr/>
            </p:nvCxnSpPr>
            <p:spPr>
              <a:xfrm>
                <a:off x="5359636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Düz Bağlayıcı 63"/>
              <p:cNvCxnSpPr/>
              <p:nvPr/>
            </p:nvCxnSpPr>
            <p:spPr>
              <a:xfrm>
                <a:off x="5657053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Düz Bağlayıcı 64"/>
              <p:cNvCxnSpPr/>
              <p:nvPr/>
            </p:nvCxnSpPr>
            <p:spPr>
              <a:xfrm>
                <a:off x="5732988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Metin kutusu 71"/>
              <p:cNvSpPr txBox="1"/>
              <p:nvPr/>
            </p:nvSpPr>
            <p:spPr>
              <a:xfrm>
                <a:off x="5342052" y="1405877"/>
                <a:ext cx="3670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67" name="Metin kutusu 74"/>
              <p:cNvSpPr txBox="1"/>
              <p:nvPr/>
            </p:nvSpPr>
            <p:spPr>
              <a:xfrm>
                <a:off x="4973628" y="1409967"/>
                <a:ext cx="341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68" name="Düz Bağlayıcı 144"/>
            <p:cNvCxnSpPr>
              <a:endCxn id="449" idx="0"/>
            </p:cNvCxnSpPr>
            <p:nvPr/>
          </p:nvCxnSpPr>
          <p:spPr>
            <a:xfrm flipH="1">
              <a:off x="5251395" y="2741863"/>
              <a:ext cx="164462" cy="221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Düz Bağlayıcı 144"/>
            <p:cNvCxnSpPr>
              <a:stCxn id="254" idx="2"/>
              <a:endCxn id="459" idx="0"/>
            </p:cNvCxnSpPr>
            <p:nvPr/>
          </p:nvCxnSpPr>
          <p:spPr>
            <a:xfrm>
              <a:off x="5825351" y="2743264"/>
              <a:ext cx="605730" cy="2028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0" name="Group 469"/>
          <p:cNvGrpSpPr/>
          <p:nvPr/>
        </p:nvGrpSpPr>
        <p:grpSpPr>
          <a:xfrm>
            <a:off x="2874736" y="3431680"/>
            <a:ext cx="2021314" cy="844404"/>
            <a:chOff x="4830578" y="2439515"/>
            <a:chExt cx="2021314" cy="844404"/>
          </a:xfrm>
        </p:grpSpPr>
        <p:grpSp>
          <p:nvGrpSpPr>
            <p:cNvPr id="471" name="Group 470"/>
            <p:cNvGrpSpPr/>
            <p:nvPr/>
          </p:nvGrpSpPr>
          <p:grpSpPr>
            <a:xfrm>
              <a:off x="5404534" y="2439515"/>
              <a:ext cx="841628" cy="320254"/>
              <a:chOff x="4891360" y="1366712"/>
              <a:chExt cx="841628" cy="320254"/>
            </a:xfrm>
          </p:grpSpPr>
          <p:sp>
            <p:nvSpPr>
              <p:cNvPr id="494" name="Dikdörtgen 5"/>
              <p:cNvSpPr/>
              <p:nvPr/>
            </p:nvSpPr>
            <p:spPr>
              <a:xfrm>
                <a:off x="4891365" y="1366719"/>
                <a:ext cx="841623" cy="3037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95" name="Düz Bağlayıcı 7"/>
              <p:cNvCxnSpPr/>
              <p:nvPr/>
            </p:nvCxnSpPr>
            <p:spPr>
              <a:xfrm>
                <a:off x="4967300" y="1366719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Düz Bağlayıcı 60"/>
              <p:cNvCxnSpPr/>
              <p:nvPr/>
            </p:nvCxnSpPr>
            <p:spPr>
              <a:xfrm>
                <a:off x="4891360" y="1366717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Düz Bağlayıcı 61"/>
              <p:cNvCxnSpPr/>
              <p:nvPr/>
            </p:nvCxnSpPr>
            <p:spPr>
              <a:xfrm>
                <a:off x="5283701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Düz Bağlayıcı 62"/>
              <p:cNvCxnSpPr/>
              <p:nvPr/>
            </p:nvCxnSpPr>
            <p:spPr>
              <a:xfrm>
                <a:off x="5359636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Düz Bağlayıcı 63"/>
              <p:cNvCxnSpPr/>
              <p:nvPr/>
            </p:nvCxnSpPr>
            <p:spPr>
              <a:xfrm>
                <a:off x="5657053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Düz Bağlayıcı 64"/>
              <p:cNvCxnSpPr/>
              <p:nvPr/>
            </p:nvCxnSpPr>
            <p:spPr>
              <a:xfrm>
                <a:off x="5732988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1" name="Metin kutusu 71"/>
              <p:cNvSpPr txBox="1"/>
              <p:nvPr/>
            </p:nvSpPr>
            <p:spPr>
              <a:xfrm>
                <a:off x="5342052" y="1405877"/>
                <a:ext cx="3670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02" name="Metin kutusu 74"/>
              <p:cNvSpPr txBox="1"/>
              <p:nvPr/>
            </p:nvSpPr>
            <p:spPr>
              <a:xfrm>
                <a:off x="4973628" y="1409967"/>
                <a:ext cx="341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72" name="Group 471"/>
            <p:cNvGrpSpPr/>
            <p:nvPr/>
          </p:nvGrpSpPr>
          <p:grpSpPr>
            <a:xfrm>
              <a:off x="4830578" y="2963665"/>
              <a:ext cx="841628" cy="320254"/>
              <a:chOff x="4891360" y="1366712"/>
              <a:chExt cx="841628" cy="320254"/>
            </a:xfrm>
          </p:grpSpPr>
          <p:sp>
            <p:nvSpPr>
              <p:cNvPr id="485" name="Dikdörtgen 5"/>
              <p:cNvSpPr/>
              <p:nvPr/>
            </p:nvSpPr>
            <p:spPr>
              <a:xfrm>
                <a:off x="4891365" y="1366719"/>
                <a:ext cx="841623" cy="3037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86" name="Düz Bağlayıcı 7"/>
              <p:cNvCxnSpPr/>
              <p:nvPr/>
            </p:nvCxnSpPr>
            <p:spPr>
              <a:xfrm>
                <a:off x="4967300" y="1366719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Düz Bağlayıcı 60"/>
              <p:cNvCxnSpPr/>
              <p:nvPr/>
            </p:nvCxnSpPr>
            <p:spPr>
              <a:xfrm>
                <a:off x="4891360" y="1366717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Düz Bağlayıcı 61"/>
              <p:cNvCxnSpPr/>
              <p:nvPr/>
            </p:nvCxnSpPr>
            <p:spPr>
              <a:xfrm>
                <a:off x="5283701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Düz Bağlayıcı 62"/>
              <p:cNvCxnSpPr/>
              <p:nvPr/>
            </p:nvCxnSpPr>
            <p:spPr>
              <a:xfrm>
                <a:off x="5359636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Düz Bağlayıcı 63"/>
              <p:cNvCxnSpPr/>
              <p:nvPr/>
            </p:nvCxnSpPr>
            <p:spPr>
              <a:xfrm>
                <a:off x="5657053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Düz Bağlayıcı 64"/>
              <p:cNvCxnSpPr/>
              <p:nvPr/>
            </p:nvCxnSpPr>
            <p:spPr>
              <a:xfrm>
                <a:off x="5732988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2" name="Metin kutusu 71"/>
              <p:cNvSpPr txBox="1"/>
              <p:nvPr/>
            </p:nvSpPr>
            <p:spPr>
              <a:xfrm>
                <a:off x="5342052" y="1405877"/>
                <a:ext cx="3670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3" name="Metin kutusu 74"/>
              <p:cNvSpPr txBox="1"/>
              <p:nvPr/>
            </p:nvSpPr>
            <p:spPr>
              <a:xfrm>
                <a:off x="4973628" y="1409967"/>
                <a:ext cx="341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73" name="Group 472"/>
            <p:cNvGrpSpPr/>
            <p:nvPr/>
          </p:nvGrpSpPr>
          <p:grpSpPr>
            <a:xfrm>
              <a:off x="6010264" y="2946128"/>
              <a:ext cx="841628" cy="320254"/>
              <a:chOff x="4891360" y="1366712"/>
              <a:chExt cx="841628" cy="320254"/>
            </a:xfrm>
          </p:grpSpPr>
          <p:sp>
            <p:nvSpPr>
              <p:cNvPr id="476" name="Dikdörtgen 5"/>
              <p:cNvSpPr/>
              <p:nvPr/>
            </p:nvSpPr>
            <p:spPr>
              <a:xfrm>
                <a:off x="4891365" y="1366719"/>
                <a:ext cx="841623" cy="3037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77" name="Düz Bağlayıcı 7"/>
              <p:cNvCxnSpPr/>
              <p:nvPr/>
            </p:nvCxnSpPr>
            <p:spPr>
              <a:xfrm>
                <a:off x="4967300" y="1366719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Düz Bağlayıcı 60"/>
              <p:cNvCxnSpPr/>
              <p:nvPr/>
            </p:nvCxnSpPr>
            <p:spPr>
              <a:xfrm>
                <a:off x="4891360" y="1366717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Düz Bağlayıcı 61"/>
              <p:cNvCxnSpPr/>
              <p:nvPr/>
            </p:nvCxnSpPr>
            <p:spPr>
              <a:xfrm>
                <a:off x="5283701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Düz Bağlayıcı 62"/>
              <p:cNvCxnSpPr/>
              <p:nvPr/>
            </p:nvCxnSpPr>
            <p:spPr>
              <a:xfrm>
                <a:off x="5359636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Düz Bağlayıcı 63"/>
              <p:cNvCxnSpPr/>
              <p:nvPr/>
            </p:nvCxnSpPr>
            <p:spPr>
              <a:xfrm>
                <a:off x="5657053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Düz Bağlayıcı 64"/>
              <p:cNvCxnSpPr/>
              <p:nvPr/>
            </p:nvCxnSpPr>
            <p:spPr>
              <a:xfrm>
                <a:off x="5732988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3" name="Metin kutusu 71"/>
              <p:cNvSpPr txBox="1"/>
              <p:nvPr/>
            </p:nvSpPr>
            <p:spPr>
              <a:xfrm>
                <a:off x="5342052" y="1405877"/>
                <a:ext cx="3670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4" name="Metin kutusu 74"/>
              <p:cNvSpPr txBox="1"/>
              <p:nvPr/>
            </p:nvSpPr>
            <p:spPr>
              <a:xfrm>
                <a:off x="4973628" y="1409967"/>
                <a:ext cx="341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74" name="Düz Bağlayıcı 144"/>
            <p:cNvCxnSpPr>
              <a:endCxn id="485" idx="0"/>
            </p:cNvCxnSpPr>
            <p:nvPr/>
          </p:nvCxnSpPr>
          <p:spPr>
            <a:xfrm flipH="1">
              <a:off x="5251395" y="2741863"/>
              <a:ext cx="164462" cy="221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Düz Bağlayıcı 144"/>
            <p:cNvCxnSpPr>
              <a:stCxn id="494" idx="2"/>
              <a:endCxn id="476" idx="0"/>
            </p:cNvCxnSpPr>
            <p:nvPr/>
          </p:nvCxnSpPr>
          <p:spPr>
            <a:xfrm>
              <a:off x="5825351" y="2743264"/>
              <a:ext cx="605730" cy="2028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800500" y="4533461"/>
            <a:ext cx="2744340" cy="844404"/>
            <a:chOff x="4787561" y="4155393"/>
            <a:chExt cx="2744340" cy="844404"/>
          </a:xfrm>
        </p:grpSpPr>
        <p:grpSp>
          <p:nvGrpSpPr>
            <p:cNvPr id="504" name="Group 503"/>
            <p:cNvGrpSpPr/>
            <p:nvPr/>
          </p:nvGrpSpPr>
          <p:grpSpPr>
            <a:xfrm>
              <a:off x="5361517" y="4155393"/>
              <a:ext cx="841628" cy="320254"/>
              <a:chOff x="4891360" y="1366712"/>
              <a:chExt cx="841628" cy="320254"/>
            </a:xfrm>
          </p:grpSpPr>
          <p:sp>
            <p:nvSpPr>
              <p:cNvPr id="527" name="Dikdörtgen 5"/>
              <p:cNvSpPr/>
              <p:nvPr/>
            </p:nvSpPr>
            <p:spPr>
              <a:xfrm>
                <a:off x="4891365" y="1366719"/>
                <a:ext cx="841623" cy="3037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28" name="Düz Bağlayıcı 7"/>
              <p:cNvCxnSpPr/>
              <p:nvPr/>
            </p:nvCxnSpPr>
            <p:spPr>
              <a:xfrm>
                <a:off x="4967300" y="1366719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Düz Bağlayıcı 60"/>
              <p:cNvCxnSpPr/>
              <p:nvPr/>
            </p:nvCxnSpPr>
            <p:spPr>
              <a:xfrm>
                <a:off x="4891360" y="1366717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Düz Bağlayıcı 61"/>
              <p:cNvCxnSpPr/>
              <p:nvPr/>
            </p:nvCxnSpPr>
            <p:spPr>
              <a:xfrm>
                <a:off x="5283701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Düz Bağlayıcı 62"/>
              <p:cNvCxnSpPr/>
              <p:nvPr/>
            </p:nvCxnSpPr>
            <p:spPr>
              <a:xfrm>
                <a:off x="5359636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Düz Bağlayıcı 63"/>
              <p:cNvCxnSpPr/>
              <p:nvPr/>
            </p:nvCxnSpPr>
            <p:spPr>
              <a:xfrm>
                <a:off x="5657053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Düz Bağlayıcı 64"/>
              <p:cNvCxnSpPr/>
              <p:nvPr/>
            </p:nvCxnSpPr>
            <p:spPr>
              <a:xfrm>
                <a:off x="5732988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4" name="Metin kutusu 71"/>
              <p:cNvSpPr txBox="1"/>
              <p:nvPr/>
            </p:nvSpPr>
            <p:spPr>
              <a:xfrm>
                <a:off x="5342052" y="1405877"/>
                <a:ext cx="3670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35" name="Metin kutusu 74"/>
              <p:cNvSpPr txBox="1"/>
              <p:nvPr/>
            </p:nvSpPr>
            <p:spPr>
              <a:xfrm>
                <a:off x="4973628" y="1409967"/>
                <a:ext cx="341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05" name="Group 504"/>
            <p:cNvGrpSpPr/>
            <p:nvPr/>
          </p:nvGrpSpPr>
          <p:grpSpPr>
            <a:xfrm>
              <a:off x="4787561" y="4679543"/>
              <a:ext cx="841628" cy="320254"/>
              <a:chOff x="4891360" y="1366712"/>
              <a:chExt cx="841628" cy="320254"/>
            </a:xfrm>
          </p:grpSpPr>
          <p:sp>
            <p:nvSpPr>
              <p:cNvPr id="518" name="Dikdörtgen 5"/>
              <p:cNvSpPr/>
              <p:nvPr/>
            </p:nvSpPr>
            <p:spPr>
              <a:xfrm>
                <a:off x="4891365" y="1366719"/>
                <a:ext cx="841623" cy="3037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19" name="Düz Bağlayıcı 7"/>
              <p:cNvCxnSpPr/>
              <p:nvPr/>
            </p:nvCxnSpPr>
            <p:spPr>
              <a:xfrm>
                <a:off x="4967300" y="1366719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Düz Bağlayıcı 60"/>
              <p:cNvCxnSpPr/>
              <p:nvPr/>
            </p:nvCxnSpPr>
            <p:spPr>
              <a:xfrm>
                <a:off x="4891360" y="1366717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Düz Bağlayıcı 61"/>
              <p:cNvCxnSpPr/>
              <p:nvPr/>
            </p:nvCxnSpPr>
            <p:spPr>
              <a:xfrm>
                <a:off x="5283701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Düz Bağlayıcı 62"/>
              <p:cNvCxnSpPr/>
              <p:nvPr/>
            </p:nvCxnSpPr>
            <p:spPr>
              <a:xfrm>
                <a:off x="5359636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Düz Bağlayıcı 63"/>
              <p:cNvCxnSpPr/>
              <p:nvPr/>
            </p:nvCxnSpPr>
            <p:spPr>
              <a:xfrm>
                <a:off x="5657053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Düz Bağlayıcı 64"/>
              <p:cNvCxnSpPr/>
              <p:nvPr/>
            </p:nvCxnSpPr>
            <p:spPr>
              <a:xfrm>
                <a:off x="5732988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5" name="Metin kutusu 71"/>
              <p:cNvSpPr txBox="1"/>
              <p:nvPr/>
            </p:nvSpPr>
            <p:spPr>
              <a:xfrm>
                <a:off x="5342052" y="1405877"/>
                <a:ext cx="3670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26" name="Metin kutusu 74"/>
              <p:cNvSpPr txBox="1"/>
              <p:nvPr/>
            </p:nvSpPr>
            <p:spPr>
              <a:xfrm>
                <a:off x="4973628" y="1409967"/>
                <a:ext cx="341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06" name="Group 505"/>
            <p:cNvGrpSpPr/>
            <p:nvPr/>
          </p:nvGrpSpPr>
          <p:grpSpPr>
            <a:xfrm>
              <a:off x="5738915" y="4675446"/>
              <a:ext cx="841628" cy="320254"/>
              <a:chOff x="4891360" y="1366712"/>
              <a:chExt cx="841628" cy="320254"/>
            </a:xfrm>
          </p:grpSpPr>
          <p:sp>
            <p:nvSpPr>
              <p:cNvPr id="509" name="Dikdörtgen 5"/>
              <p:cNvSpPr/>
              <p:nvPr/>
            </p:nvSpPr>
            <p:spPr>
              <a:xfrm>
                <a:off x="4891365" y="1366719"/>
                <a:ext cx="841623" cy="3037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10" name="Düz Bağlayıcı 7"/>
              <p:cNvCxnSpPr/>
              <p:nvPr/>
            </p:nvCxnSpPr>
            <p:spPr>
              <a:xfrm>
                <a:off x="4967300" y="1366719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Düz Bağlayıcı 60"/>
              <p:cNvCxnSpPr/>
              <p:nvPr/>
            </p:nvCxnSpPr>
            <p:spPr>
              <a:xfrm>
                <a:off x="4891360" y="1366717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Düz Bağlayıcı 61"/>
              <p:cNvCxnSpPr/>
              <p:nvPr/>
            </p:nvCxnSpPr>
            <p:spPr>
              <a:xfrm>
                <a:off x="5283701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Düz Bağlayıcı 62"/>
              <p:cNvCxnSpPr/>
              <p:nvPr/>
            </p:nvCxnSpPr>
            <p:spPr>
              <a:xfrm>
                <a:off x="5359636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Düz Bağlayıcı 63"/>
              <p:cNvCxnSpPr/>
              <p:nvPr/>
            </p:nvCxnSpPr>
            <p:spPr>
              <a:xfrm>
                <a:off x="5657053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Düz Bağlayıcı 64"/>
              <p:cNvCxnSpPr/>
              <p:nvPr/>
            </p:nvCxnSpPr>
            <p:spPr>
              <a:xfrm>
                <a:off x="5732988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6" name="Metin kutusu 71"/>
              <p:cNvSpPr txBox="1"/>
              <p:nvPr/>
            </p:nvSpPr>
            <p:spPr>
              <a:xfrm>
                <a:off x="5342052" y="1405877"/>
                <a:ext cx="3670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7" name="Metin kutusu 74"/>
              <p:cNvSpPr txBox="1"/>
              <p:nvPr/>
            </p:nvSpPr>
            <p:spPr>
              <a:xfrm>
                <a:off x="4973628" y="1409967"/>
                <a:ext cx="341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507" name="Düz Bağlayıcı 144"/>
            <p:cNvCxnSpPr>
              <a:endCxn id="518" idx="0"/>
            </p:cNvCxnSpPr>
            <p:nvPr/>
          </p:nvCxnSpPr>
          <p:spPr>
            <a:xfrm flipH="1">
              <a:off x="5208378" y="4457741"/>
              <a:ext cx="164462" cy="221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Düz Bağlayıcı 144"/>
            <p:cNvCxnSpPr>
              <a:stCxn id="527" idx="2"/>
              <a:endCxn id="509" idx="0"/>
            </p:cNvCxnSpPr>
            <p:nvPr/>
          </p:nvCxnSpPr>
          <p:spPr>
            <a:xfrm>
              <a:off x="5782334" y="4459142"/>
              <a:ext cx="377398" cy="216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6" name="Group 535"/>
            <p:cNvGrpSpPr/>
            <p:nvPr/>
          </p:nvGrpSpPr>
          <p:grpSpPr>
            <a:xfrm>
              <a:off x="6690273" y="4678237"/>
              <a:ext cx="841628" cy="320254"/>
              <a:chOff x="4891360" y="1366712"/>
              <a:chExt cx="841628" cy="320254"/>
            </a:xfrm>
          </p:grpSpPr>
          <p:sp>
            <p:nvSpPr>
              <p:cNvPr id="537" name="Dikdörtgen 5"/>
              <p:cNvSpPr/>
              <p:nvPr/>
            </p:nvSpPr>
            <p:spPr>
              <a:xfrm>
                <a:off x="4891365" y="1366719"/>
                <a:ext cx="841623" cy="3037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38" name="Düz Bağlayıcı 7"/>
              <p:cNvCxnSpPr/>
              <p:nvPr/>
            </p:nvCxnSpPr>
            <p:spPr>
              <a:xfrm>
                <a:off x="4967300" y="1366719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Düz Bağlayıcı 60"/>
              <p:cNvCxnSpPr/>
              <p:nvPr/>
            </p:nvCxnSpPr>
            <p:spPr>
              <a:xfrm>
                <a:off x="4891360" y="1366717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Düz Bağlayıcı 61"/>
              <p:cNvCxnSpPr/>
              <p:nvPr/>
            </p:nvCxnSpPr>
            <p:spPr>
              <a:xfrm>
                <a:off x="5283701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Düz Bağlayıcı 62"/>
              <p:cNvCxnSpPr/>
              <p:nvPr/>
            </p:nvCxnSpPr>
            <p:spPr>
              <a:xfrm>
                <a:off x="5359636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Düz Bağlayıcı 63"/>
              <p:cNvCxnSpPr/>
              <p:nvPr/>
            </p:nvCxnSpPr>
            <p:spPr>
              <a:xfrm>
                <a:off x="5657053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Düz Bağlayıcı 64"/>
              <p:cNvCxnSpPr/>
              <p:nvPr/>
            </p:nvCxnSpPr>
            <p:spPr>
              <a:xfrm>
                <a:off x="5732988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4" name="Metin kutusu 71"/>
              <p:cNvSpPr txBox="1"/>
              <p:nvPr/>
            </p:nvSpPr>
            <p:spPr>
              <a:xfrm>
                <a:off x="5342052" y="1405877"/>
                <a:ext cx="3670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45" name="Metin kutusu 74"/>
              <p:cNvSpPr txBox="1"/>
              <p:nvPr/>
            </p:nvSpPr>
            <p:spPr>
              <a:xfrm>
                <a:off x="4973628" y="1409967"/>
                <a:ext cx="341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5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566" name="Düz Bağlayıcı 144"/>
            <p:cNvCxnSpPr>
              <a:endCxn id="537" idx="0"/>
            </p:cNvCxnSpPr>
            <p:nvPr/>
          </p:nvCxnSpPr>
          <p:spPr>
            <a:xfrm>
              <a:off x="6192954" y="4441584"/>
              <a:ext cx="918136" cy="2366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7" name="Group 566"/>
          <p:cNvGrpSpPr/>
          <p:nvPr/>
        </p:nvGrpSpPr>
        <p:grpSpPr>
          <a:xfrm>
            <a:off x="2817938" y="5534312"/>
            <a:ext cx="2744340" cy="844404"/>
            <a:chOff x="4787561" y="4155393"/>
            <a:chExt cx="2744340" cy="844404"/>
          </a:xfrm>
        </p:grpSpPr>
        <p:grpSp>
          <p:nvGrpSpPr>
            <p:cNvPr id="568" name="Group 567"/>
            <p:cNvGrpSpPr/>
            <p:nvPr/>
          </p:nvGrpSpPr>
          <p:grpSpPr>
            <a:xfrm>
              <a:off x="5361517" y="4155393"/>
              <a:ext cx="841628" cy="320254"/>
              <a:chOff x="4891360" y="1366712"/>
              <a:chExt cx="841628" cy="320254"/>
            </a:xfrm>
          </p:grpSpPr>
          <p:sp>
            <p:nvSpPr>
              <p:cNvPr id="602" name="Dikdörtgen 5"/>
              <p:cNvSpPr/>
              <p:nvPr/>
            </p:nvSpPr>
            <p:spPr>
              <a:xfrm>
                <a:off x="4891365" y="1366719"/>
                <a:ext cx="841623" cy="3037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603" name="Düz Bağlayıcı 7"/>
              <p:cNvCxnSpPr/>
              <p:nvPr/>
            </p:nvCxnSpPr>
            <p:spPr>
              <a:xfrm>
                <a:off x="4967300" y="1366719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Düz Bağlayıcı 60"/>
              <p:cNvCxnSpPr/>
              <p:nvPr/>
            </p:nvCxnSpPr>
            <p:spPr>
              <a:xfrm>
                <a:off x="4891360" y="1366717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Düz Bağlayıcı 61"/>
              <p:cNvCxnSpPr/>
              <p:nvPr/>
            </p:nvCxnSpPr>
            <p:spPr>
              <a:xfrm>
                <a:off x="5283701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Düz Bağlayıcı 62"/>
              <p:cNvCxnSpPr/>
              <p:nvPr/>
            </p:nvCxnSpPr>
            <p:spPr>
              <a:xfrm>
                <a:off x="5359636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Düz Bağlayıcı 63"/>
              <p:cNvCxnSpPr/>
              <p:nvPr/>
            </p:nvCxnSpPr>
            <p:spPr>
              <a:xfrm>
                <a:off x="5657053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Düz Bağlayıcı 64"/>
              <p:cNvCxnSpPr/>
              <p:nvPr/>
            </p:nvCxnSpPr>
            <p:spPr>
              <a:xfrm>
                <a:off x="5732988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9" name="Metin kutusu 71"/>
              <p:cNvSpPr txBox="1"/>
              <p:nvPr/>
            </p:nvSpPr>
            <p:spPr>
              <a:xfrm>
                <a:off x="5342052" y="1405877"/>
                <a:ext cx="3670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0" name="Metin kutusu 74"/>
              <p:cNvSpPr txBox="1"/>
              <p:nvPr/>
            </p:nvSpPr>
            <p:spPr>
              <a:xfrm>
                <a:off x="4973628" y="1409967"/>
                <a:ext cx="341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69" name="Group 568"/>
            <p:cNvGrpSpPr/>
            <p:nvPr/>
          </p:nvGrpSpPr>
          <p:grpSpPr>
            <a:xfrm>
              <a:off x="4787561" y="4679543"/>
              <a:ext cx="841628" cy="320254"/>
              <a:chOff x="4891360" y="1366712"/>
              <a:chExt cx="841628" cy="320254"/>
            </a:xfrm>
          </p:grpSpPr>
          <p:sp>
            <p:nvSpPr>
              <p:cNvPr id="593" name="Dikdörtgen 5"/>
              <p:cNvSpPr/>
              <p:nvPr/>
            </p:nvSpPr>
            <p:spPr>
              <a:xfrm>
                <a:off x="4891365" y="1366719"/>
                <a:ext cx="841623" cy="3037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94" name="Düz Bağlayıcı 7"/>
              <p:cNvCxnSpPr/>
              <p:nvPr/>
            </p:nvCxnSpPr>
            <p:spPr>
              <a:xfrm>
                <a:off x="4967300" y="1366719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Düz Bağlayıcı 60"/>
              <p:cNvCxnSpPr/>
              <p:nvPr/>
            </p:nvCxnSpPr>
            <p:spPr>
              <a:xfrm>
                <a:off x="4891360" y="1366717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Düz Bağlayıcı 61"/>
              <p:cNvCxnSpPr/>
              <p:nvPr/>
            </p:nvCxnSpPr>
            <p:spPr>
              <a:xfrm>
                <a:off x="5283701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Düz Bağlayıcı 62"/>
              <p:cNvCxnSpPr/>
              <p:nvPr/>
            </p:nvCxnSpPr>
            <p:spPr>
              <a:xfrm>
                <a:off x="5359636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Düz Bağlayıcı 63"/>
              <p:cNvCxnSpPr/>
              <p:nvPr/>
            </p:nvCxnSpPr>
            <p:spPr>
              <a:xfrm>
                <a:off x="5657053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Düz Bağlayıcı 64"/>
              <p:cNvCxnSpPr/>
              <p:nvPr/>
            </p:nvCxnSpPr>
            <p:spPr>
              <a:xfrm>
                <a:off x="5732988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0" name="Metin kutusu 71"/>
              <p:cNvSpPr txBox="1"/>
              <p:nvPr/>
            </p:nvSpPr>
            <p:spPr>
              <a:xfrm>
                <a:off x="5342052" y="1405877"/>
                <a:ext cx="3670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1" name="Metin kutusu 74"/>
              <p:cNvSpPr txBox="1"/>
              <p:nvPr/>
            </p:nvSpPr>
            <p:spPr>
              <a:xfrm>
                <a:off x="4973628" y="1409967"/>
                <a:ext cx="341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70" name="Group 569"/>
            <p:cNvGrpSpPr/>
            <p:nvPr/>
          </p:nvGrpSpPr>
          <p:grpSpPr>
            <a:xfrm>
              <a:off x="5738915" y="4675446"/>
              <a:ext cx="841628" cy="320254"/>
              <a:chOff x="4891360" y="1366712"/>
              <a:chExt cx="841628" cy="320254"/>
            </a:xfrm>
          </p:grpSpPr>
          <p:sp>
            <p:nvSpPr>
              <p:cNvPr id="584" name="Dikdörtgen 5"/>
              <p:cNvSpPr/>
              <p:nvPr/>
            </p:nvSpPr>
            <p:spPr>
              <a:xfrm>
                <a:off x="4891365" y="1366719"/>
                <a:ext cx="841623" cy="3037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85" name="Düz Bağlayıcı 7"/>
              <p:cNvCxnSpPr/>
              <p:nvPr/>
            </p:nvCxnSpPr>
            <p:spPr>
              <a:xfrm>
                <a:off x="4967300" y="1366719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Düz Bağlayıcı 60"/>
              <p:cNvCxnSpPr/>
              <p:nvPr/>
            </p:nvCxnSpPr>
            <p:spPr>
              <a:xfrm>
                <a:off x="4891360" y="1366717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Düz Bağlayıcı 61"/>
              <p:cNvCxnSpPr/>
              <p:nvPr/>
            </p:nvCxnSpPr>
            <p:spPr>
              <a:xfrm>
                <a:off x="5283701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Düz Bağlayıcı 62"/>
              <p:cNvCxnSpPr/>
              <p:nvPr/>
            </p:nvCxnSpPr>
            <p:spPr>
              <a:xfrm>
                <a:off x="5359636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Düz Bağlayıcı 63"/>
              <p:cNvCxnSpPr/>
              <p:nvPr/>
            </p:nvCxnSpPr>
            <p:spPr>
              <a:xfrm>
                <a:off x="5657053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Düz Bağlayıcı 64"/>
              <p:cNvCxnSpPr/>
              <p:nvPr/>
            </p:nvCxnSpPr>
            <p:spPr>
              <a:xfrm>
                <a:off x="5732988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Metin kutusu 71"/>
              <p:cNvSpPr txBox="1"/>
              <p:nvPr/>
            </p:nvSpPr>
            <p:spPr>
              <a:xfrm>
                <a:off x="5342052" y="1405877"/>
                <a:ext cx="3670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2" name="Metin kutusu 74"/>
              <p:cNvSpPr txBox="1"/>
              <p:nvPr/>
            </p:nvSpPr>
            <p:spPr>
              <a:xfrm>
                <a:off x="4973628" y="1409967"/>
                <a:ext cx="341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571" name="Düz Bağlayıcı 144"/>
            <p:cNvCxnSpPr>
              <a:endCxn id="593" idx="0"/>
            </p:cNvCxnSpPr>
            <p:nvPr/>
          </p:nvCxnSpPr>
          <p:spPr>
            <a:xfrm flipH="1">
              <a:off x="5208378" y="4457741"/>
              <a:ext cx="164462" cy="221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Düz Bağlayıcı 144"/>
            <p:cNvCxnSpPr>
              <a:stCxn id="602" idx="2"/>
              <a:endCxn id="584" idx="0"/>
            </p:cNvCxnSpPr>
            <p:nvPr/>
          </p:nvCxnSpPr>
          <p:spPr>
            <a:xfrm>
              <a:off x="5782334" y="4459142"/>
              <a:ext cx="377398" cy="216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3" name="Group 572"/>
            <p:cNvGrpSpPr/>
            <p:nvPr/>
          </p:nvGrpSpPr>
          <p:grpSpPr>
            <a:xfrm>
              <a:off x="6690273" y="4678237"/>
              <a:ext cx="841628" cy="320254"/>
              <a:chOff x="4891360" y="1366712"/>
              <a:chExt cx="841628" cy="320254"/>
            </a:xfrm>
          </p:grpSpPr>
          <p:sp>
            <p:nvSpPr>
              <p:cNvPr id="575" name="Dikdörtgen 5"/>
              <p:cNvSpPr/>
              <p:nvPr/>
            </p:nvSpPr>
            <p:spPr>
              <a:xfrm>
                <a:off x="4891365" y="1366719"/>
                <a:ext cx="841623" cy="3037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76" name="Düz Bağlayıcı 7"/>
              <p:cNvCxnSpPr/>
              <p:nvPr/>
            </p:nvCxnSpPr>
            <p:spPr>
              <a:xfrm>
                <a:off x="4967300" y="1366719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Düz Bağlayıcı 60"/>
              <p:cNvCxnSpPr/>
              <p:nvPr/>
            </p:nvCxnSpPr>
            <p:spPr>
              <a:xfrm>
                <a:off x="4891360" y="1366717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Düz Bağlayıcı 61"/>
              <p:cNvCxnSpPr/>
              <p:nvPr/>
            </p:nvCxnSpPr>
            <p:spPr>
              <a:xfrm>
                <a:off x="5283701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Düz Bağlayıcı 62"/>
              <p:cNvCxnSpPr/>
              <p:nvPr/>
            </p:nvCxnSpPr>
            <p:spPr>
              <a:xfrm>
                <a:off x="5359636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Düz Bağlayıcı 63"/>
              <p:cNvCxnSpPr/>
              <p:nvPr/>
            </p:nvCxnSpPr>
            <p:spPr>
              <a:xfrm>
                <a:off x="5657053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Düz Bağlayıcı 64"/>
              <p:cNvCxnSpPr/>
              <p:nvPr/>
            </p:nvCxnSpPr>
            <p:spPr>
              <a:xfrm>
                <a:off x="5732988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2" name="Metin kutusu 71"/>
              <p:cNvSpPr txBox="1"/>
              <p:nvPr/>
            </p:nvSpPr>
            <p:spPr>
              <a:xfrm>
                <a:off x="5342052" y="1405877"/>
                <a:ext cx="3670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6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83" name="Metin kutusu 74"/>
              <p:cNvSpPr txBox="1"/>
              <p:nvPr/>
            </p:nvSpPr>
            <p:spPr>
              <a:xfrm>
                <a:off x="4973628" y="1409967"/>
                <a:ext cx="341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574" name="Düz Bağlayıcı 144"/>
            <p:cNvCxnSpPr>
              <a:endCxn id="575" idx="0"/>
            </p:cNvCxnSpPr>
            <p:nvPr/>
          </p:nvCxnSpPr>
          <p:spPr>
            <a:xfrm>
              <a:off x="6192954" y="4441584"/>
              <a:ext cx="918136" cy="2366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7636933" y="1314443"/>
            <a:ext cx="4124114" cy="1434617"/>
            <a:chOff x="7636933" y="1314443"/>
            <a:chExt cx="4124114" cy="1434617"/>
          </a:xfrm>
        </p:grpSpPr>
        <p:grpSp>
          <p:nvGrpSpPr>
            <p:cNvPr id="612" name="Group 611"/>
            <p:cNvGrpSpPr/>
            <p:nvPr/>
          </p:nvGrpSpPr>
          <p:grpSpPr>
            <a:xfrm>
              <a:off x="8995525" y="1314443"/>
              <a:ext cx="841628" cy="320254"/>
              <a:chOff x="4891360" y="1366712"/>
              <a:chExt cx="841628" cy="320254"/>
            </a:xfrm>
          </p:grpSpPr>
          <p:sp>
            <p:nvSpPr>
              <p:cNvPr id="646" name="Dikdörtgen 5"/>
              <p:cNvSpPr/>
              <p:nvPr/>
            </p:nvSpPr>
            <p:spPr>
              <a:xfrm>
                <a:off x="4891365" y="1366719"/>
                <a:ext cx="841623" cy="3037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647" name="Düz Bağlayıcı 7"/>
              <p:cNvCxnSpPr/>
              <p:nvPr/>
            </p:nvCxnSpPr>
            <p:spPr>
              <a:xfrm>
                <a:off x="4967300" y="1366719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Düz Bağlayıcı 60"/>
              <p:cNvCxnSpPr/>
              <p:nvPr/>
            </p:nvCxnSpPr>
            <p:spPr>
              <a:xfrm>
                <a:off x="4891360" y="1366717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Düz Bağlayıcı 61"/>
              <p:cNvCxnSpPr/>
              <p:nvPr/>
            </p:nvCxnSpPr>
            <p:spPr>
              <a:xfrm>
                <a:off x="5283701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Düz Bağlayıcı 62"/>
              <p:cNvCxnSpPr/>
              <p:nvPr/>
            </p:nvCxnSpPr>
            <p:spPr>
              <a:xfrm>
                <a:off x="5359636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Düz Bağlayıcı 63"/>
              <p:cNvCxnSpPr/>
              <p:nvPr/>
            </p:nvCxnSpPr>
            <p:spPr>
              <a:xfrm>
                <a:off x="5657053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Düz Bağlayıcı 64"/>
              <p:cNvCxnSpPr/>
              <p:nvPr/>
            </p:nvCxnSpPr>
            <p:spPr>
              <a:xfrm>
                <a:off x="5732988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3" name="Metin kutusu 71"/>
              <p:cNvSpPr txBox="1"/>
              <p:nvPr/>
            </p:nvSpPr>
            <p:spPr>
              <a:xfrm>
                <a:off x="5342052" y="1405877"/>
                <a:ext cx="3670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54" name="Metin kutusu 74"/>
              <p:cNvSpPr txBox="1"/>
              <p:nvPr/>
            </p:nvSpPr>
            <p:spPr>
              <a:xfrm>
                <a:off x="4973628" y="1409967"/>
                <a:ext cx="341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13" name="Group 612"/>
            <p:cNvGrpSpPr/>
            <p:nvPr/>
          </p:nvGrpSpPr>
          <p:grpSpPr>
            <a:xfrm>
              <a:off x="8421569" y="1838593"/>
              <a:ext cx="841628" cy="320254"/>
              <a:chOff x="4891360" y="1366712"/>
              <a:chExt cx="841628" cy="320254"/>
            </a:xfrm>
          </p:grpSpPr>
          <p:sp>
            <p:nvSpPr>
              <p:cNvPr id="637" name="Dikdörtgen 5"/>
              <p:cNvSpPr/>
              <p:nvPr/>
            </p:nvSpPr>
            <p:spPr>
              <a:xfrm>
                <a:off x="4891365" y="1366719"/>
                <a:ext cx="841623" cy="3037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638" name="Düz Bağlayıcı 7"/>
              <p:cNvCxnSpPr/>
              <p:nvPr/>
            </p:nvCxnSpPr>
            <p:spPr>
              <a:xfrm>
                <a:off x="4967300" y="1366719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Düz Bağlayıcı 60"/>
              <p:cNvCxnSpPr/>
              <p:nvPr/>
            </p:nvCxnSpPr>
            <p:spPr>
              <a:xfrm>
                <a:off x="4891360" y="1366717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Düz Bağlayıcı 61"/>
              <p:cNvCxnSpPr/>
              <p:nvPr/>
            </p:nvCxnSpPr>
            <p:spPr>
              <a:xfrm>
                <a:off x="5283701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Düz Bağlayıcı 62"/>
              <p:cNvCxnSpPr/>
              <p:nvPr/>
            </p:nvCxnSpPr>
            <p:spPr>
              <a:xfrm>
                <a:off x="5359636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Düz Bağlayıcı 63"/>
              <p:cNvCxnSpPr/>
              <p:nvPr/>
            </p:nvCxnSpPr>
            <p:spPr>
              <a:xfrm>
                <a:off x="5657053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Düz Bağlayıcı 64"/>
              <p:cNvCxnSpPr/>
              <p:nvPr/>
            </p:nvCxnSpPr>
            <p:spPr>
              <a:xfrm>
                <a:off x="5732988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4" name="Metin kutusu 71"/>
              <p:cNvSpPr txBox="1"/>
              <p:nvPr/>
            </p:nvSpPr>
            <p:spPr>
              <a:xfrm>
                <a:off x="5342052" y="1405877"/>
                <a:ext cx="3670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45" name="Metin kutusu 74"/>
              <p:cNvSpPr txBox="1"/>
              <p:nvPr/>
            </p:nvSpPr>
            <p:spPr>
              <a:xfrm>
                <a:off x="4973628" y="1409967"/>
                <a:ext cx="341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14" name="Group 613"/>
            <p:cNvGrpSpPr/>
            <p:nvPr/>
          </p:nvGrpSpPr>
          <p:grpSpPr>
            <a:xfrm>
              <a:off x="9830398" y="1857771"/>
              <a:ext cx="841628" cy="320254"/>
              <a:chOff x="4891360" y="1366712"/>
              <a:chExt cx="841628" cy="320254"/>
            </a:xfrm>
          </p:grpSpPr>
          <p:sp>
            <p:nvSpPr>
              <p:cNvPr id="628" name="Dikdörtgen 5"/>
              <p:cNvSpPr/>
              <p:nvPr/>
            </p:nvSpPr>
            <p:spPr>
              <a:xfrm>
                <a:off x="4891365" y="1366719"/>
                <a:ext cx="841623" cy="3037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629" name="Düz Bağlayıcı 7"/>
              <p:cNvCxnSpPr/>
              <p:nvPr/>
            </p:nvCxnSpPr>
            <p:spPr>
              <a:xfrm>
                <a:off x="4967300" y="1366719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Düz Bağlayıcı 60"/>
              <p:cNvCxnSpPr/>
              <p:nvPr/>
            </p:nvCxnSpPr>
            <p:spPr>
              <a:xfrm>
                <a:off x="4891360" y="1366717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Düz Bağlayıcı 61"/>
              <p:cNvCxnSpPr/>
              <p:nvPr/>
            </p:nvCxnSpPr>
            <p:spPr>
              <a:xfrm>
                <a:off x="5283701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Düz Bağlayıcı 62"/>
              <p:cNvCxnSpPr/>
              <p:nvPr/>
            </p:nvCxnSpPr>
            <p:spPr>
              <a:xfrm>
                <a:off x="5359636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Düz Bağlayıcı 63"/>
              <p:cNvCxnSpPr/>
              <p:nvPr/>
            </p:nvCxnSpPr>
            <p:spPr>
              <a:xfrm>
                <a:off x="5657053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Düz Bağlayıcı 64"/>
              <p:cNvCxnSpPr/>
              <p:nvPr/>
            </p:nvCxnSpPr>
            <p:spPr>
              <a:xfrm>
                <a:off x="5732988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5" name="Metin kutusu 71"/>
              <p:cNvSpPr txBox="1"/>
              <p:nvPr/>
            </p:nvSpPr>
            <p:spPr>
              <a:xfrm>
                <a:off x="5342052" y="1405877"/>
                <a:ext cx="3670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36" name="Metin kutusu 74"/>
              <p:cNvSpPr txBox="1"/>
              <p:nvPr/>
            </p:nvSpPr>
            <p:spPr>
              <a:xfrm>
                <a:off x="4973628" y="1409967"/>
                <a:ext cx="341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615" name="Düz Bağlayıcı 144"/>
            <p:cNvCxnSpPr>
              <a:endCxn id="637" idx="0"/>
            </p:cNvCxnSpPr>
            <p:nvPr/>
          </p:nvCxnSpPr>
          <p:spPr>
            <a:xfrm flipH="1">
              <a:off x="8842386" y="1616791"/>
              <a:ext cx="164462" cy="221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Düz Bağlayıcı 144"/>
            <p:cNvCxnSpPr>
              <a:stCxn id="646" idx="2"/>
              <a:endCxn id="628" idx="0"/>
            </p:cNvCxnSpPr>
            <p:nvPr/>
          </p:nvCxnSpPr>
          <p:spPr>
            <a:xfrm>
              <a:off x="9416342" y="1618192"/>
              <a:ext cx="834873" cy="2395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7" name="Group 616"/>
            <p:cNvGrpSpPr/>
            <p:nvPr/>
          </p:nvGrpSpPr>
          <p:grpSpPr>
            <a:xfrm>
              <a:off x="7636933" y="2424303"/>
              <a:ext cx="841628" cy="320254"/>
              <a:chOff x="4891360" y="1366712"/>
              <a:chExt cx="841628" cy="320254"/>
            </a:xfrm>
          </p:grpSpPr>
          <p:sp>
            <p:nvSpPr>
              <p:cNvPr id="619" name="Dikdörtgen 5"/>
              <p:cNvSpPr/>
              <p:nvPr/>
            </p:nvSpPr>
            <p:spPr>
              <a:xfrm>
                <a:off x="4891365" y="1366719"/>
                <a:ext cx="841623" cy="3037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620" name="Düz Bağlayıcı 7"/>
              <p:cNvCxnSpPr/>
              <p:nvPr/>
            </p:nvCxnSpPr>
            <p:spPr>
              <a:xfrm>
                <a:off x="4967300" y="1366719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Düz Bağlayıcı 60"/>
              <p:cNvCxnSpPr/>
              <p:nvPr/>
            </p:nvCxnSpPr>
            <p:spPr>
              <a:xfrm>
                <a:off x="4891360" y="1366717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Düz Bağlayıcı 61"/>
              <p:cNvCxnSpPr/>
              <p:nvPr/>
            </p:nvCxnSpPr>
            <p:spPr>
              <a:xfrm>
                <a:off x="5283701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Düz Bağlayıcı 62"/>
              <p:cNvCxnSpPr/>
              <p:nvPr/>
            </p:nvCxnSpPr>
            <p:spPr>
              <a:xfrm>
                <a:off x="5359636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Düz Bağlayıcı 63"/>
              <p:cNvCxnSpPr/>
              <p:nvPr/>
            </p:nvCxnSpPr>
            <p:spPr>
              <a:xfrm>
                <a:off x="5657053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Düz Bağlayıcı 64"/>
              <p:cNvCxnSpPr/>
              <p:nvPr/>
            </p:nvCxnSpPr>
            <p:spPr>
              <a:xfrm>
                <a:off x="5732988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6" name="Metin kutusu 71"/>
              <p:cNvSpPr txBox="1"/>
              <p:nvPr/>
            </p:nvSpPr>
            <p:spPr>
              <a:xfrm>
                <a:off x="5342052" y="1405877"/>
                <a:ext cx="3670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7" name="Metin kutusu 74"/>
              <p:cNvSpPr txBox="1"/>
              <p:nvPr/>
            </p:nvSpPr>
            <p:spPr>
              <a:xfrm>
                <a:off x="4973628" y="1409967"/>
                <a:ext cx="341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618" name="Düz Bağlayıcı 144"/>
            <p:cNvCxnSpPr>
              <a:endCxn id="619" idx="0"/>
            </p:cNvCxnSpPr>
            <p:nvPr/>
          </p:nvCxnSpPr>
          <p:spPr>
            <a:xfrm flipH="1">
              <a:off x="8057750" y="2142335"/>
              <a:ext cx="396908" cy="281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5" name="Group 654"/>
            <p:cNvGrpSpPr/>
            <p:nvPr/>
          </p:nvGrpSpPr>
          <p:grpSpPr>
            <a:xfrm>
              <a:off x="8662453" y="2428806"/>
              <a:ext cx="841628" cy="320254"/>
              <a:chOff x="4891360" y="1366712"/>
              <a:chExt cx="841628" cy="320254"/>
            </a:xfrm>
          </p:grpSpPr>
          <p:sp>
            <p:nvSpPr>
              <p:cNvPr id="656" name="Dikdörtgen 5"/>
              <p:cNvSpPr/>
              <p:nvPr/>
            </p:nvSpPr>
            <p:spPr>
              <a:xfrm>
                <a:off x="4891365" y="1366719"/>
                <a:ext cx="841623" cy="3037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657" name="Düz Bağlayıcı 7"/>
              <p:cNvCxnSpPr/>
              <p:nvPr/>
            </p:nvCxnSpPr>
            <p:spPr>
              <a:xfrm>
                <a:off x="4967300" y="1366719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Düz Bağlayıcı 60"/>
              <p:cNvCxnSpPr/>
              <p:nvPr/>
            </p:nvCxnSpPr>
            <p:spPr>
              <a:xfrm>
                <a:off x="4891360" y="1366717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Düz Bağlayıcı 61"/>
              <p:cNvCxnSpPr/>
              <p:nvPr/>
            </p:nvCxnSpPr>
            <p:spPr>
              <a:xfrm>
                <a:off x="5283701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Düz Bağlayıcı 62"/>
              <p:cNvCxnSpPr/>
              <p:nvPr/>
            </p:nvCxnSpPr>
            <p:spPr>
              <a:xfrm>
                <a:off x="5359636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Düz Bağlayıcı 63"/>
              <p:cNvCxnSpPr/>
              <p:nvPr/>
            </p:nvCxnSpPr>
            <p:spPr>
              <a:xfrm>
                <a:off x="5657053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Düz Bağlayıcı 64"/>
              <p:cNvCxnSpPr/>
              <p:nvPr/>
            </p:nvCxnSpPr>
            <p:spPr>
              <a:xfrm>
                <a:off x="5732988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3" name="Metin kutusu 71"/>
              <p:cNvSpPr txBox="1"/>
              <p:nvPr/>
            </p:nvSpPr>
            <p:spPr>
              <a:xfrm>
                <a:off x="5342052" y="1405877"/>
                <a:ext cx="3670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64" name="Metin kutusu 74"/>
              <p:cNvSpPr txBox="1"/>
              <p:nvPr/>
            </p:nvSpPr>
            <p:spPr>
              <a:xfrm>
                <a:off x="4973628" y="1409967"/>
                <a:ext cx="341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665" name="Düz Bağlayıcı 144"/>
            <p:cNvCxnSpPr>
              <a:stCxn id="637" idx="2"/>
              <a:endCxn id="656" idx="0"/>
            </p:cNvCxnSpPr>
            <p:nvPr/>
          </p:nvCxnSpPr>
          <p:spPr>
            <a:xfrm>
              <a:off x="8842386" y="2142342"/>
              <a:ext cx="240884" cy="2864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6" name="Group 665"/>
            <p:cNvGrpSpPr/>
            <p:nvPr/>
          </p:nvGrpSpPr>
          <p:grpSpPr>
            <a:xfrm>
              <a:off x="9691784" y="2428806"/>
              <a:ext cx="841628" cy="320254"/>
              <a:chOff x="4891360" y="1366712"/>
              <a:chExt cx="841628" cy="320254"/>
            </a:xfrm>
          </p:grpSpPr>
          <p:sp>
            <p:nvSpPr>
              <p:cNvPr id="667" name="Dikdörtgen 5"/>
              <p:cNvSpPr/>
              <p:nvPr/>
            </p:nvSpPr>
            <p:spPr>
              <a:xfrm>
                <a:off x="4891365" y="1366719"/>
                <a:ext cx="841623" cy="3037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668" name="Düz Bağlayıcı 7"/>
              <p:cNvCxnSpPr/>
              <p:nvPr/>
            </p:nvCxnSpPr>
            <p:spPr>
              <a:xfrm>
                <a:off x="4967300" y="1366719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Düz Bağlayıcı 60"/>
              <p:cNvCxnSpPr/>
              <p:nvPr/>
            </p:nvCxnSpPr>
            <p:spPr>
              <a:xfrm>
                <a:off x="4891360" y="1366717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Düz Bağlayıcı 61"/>
              <p:cNvCxnSpPr/>
              <p:nvPr/>
            </p:nvCxnSpPr>
            <p:spPr>
              <a:xfrm>
                <a:off x="5283701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Düz Bağlayıcı 62"/>
              <p:cNvCxnSpPr/>
              <p:nvPr/>
            </p:nvCxnSpPr>
            <p:spPr>
              <a:xfrm>
                <a:off x="5359636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Düz Bağlayıcı 63"/>
              <p:cNvCxnSpPr/>
              <p:nvPr/>
            </p:nvCxnSpPr>
            <p:spPr>
              <a:xfrm>
                <a:off x="5657053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Düz Bağlayıcı 64"/>
              <p:cNvCxnSpPr/>
              <p:nvPr/>
            </p:nvCxnSpPr>
            <p:spPr>
              <a:xfrm>
                <a:off x="5732988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4" name="Metin kutusu 71"/>
              <p:cNvSpPr txBox="1"/>
              <p:nvPr/>
            </p:nvSpPr>
            <p:spPr>
              <a:xfrm>
                <a:off x="5342052" y="1405877"/>
                <a:ext cx="3670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75" name="Metin kutusu 74"/>
              <p:cNvSpPr txBox="1"/>
              <p:nvPr/>
            </p:nvSpPr>
            <p:spPr>
              <a:xfrm>
                <a:off x="4973628" y="1409967"/>
                <a:ext cx="341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76" name="Group 675"/>
            <p:cNvGrpSpPr/>
            <p:nvPr/>
          </p:nvGrpSpPr>
          <p:grpSpPr>
            <a:xfrm>
              <a:off x="10919419" y="2406033"/>
              <a:ext cx="841628" cy="320254"/>
              <a:chOff x="4891360" y="1366712"/>
              <a:chExt cx="841628" cy="320254"/>
            </a:xfrm>
          </p:grpSpPr>
          <p:sp>
            <p:nvSpPr>
              <p:cNvPr id="677" name="Dikdörtgen 5"/>
              <p:cNvSpPr/>
              <p:nvPr/>
            </p:nvSpPr>
            <p:spPr>
              <a:xfrm>
                <a:off x="4891365" y="1366719"/>
                <a:ext cx="841623" cy="3037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678" name="Düz Bağlayıcı 7"/>
              <p:cNvCxnSpPr/>
              <p:nvPr/>
            </p:nvCxnSpPr>
            <p:spPr>
              <a:xfrm>
                <a:off x="4967300" y="1366719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Düz Bağlayıcı 60"/>
              <p:cNvCxnSpPr/>
              <p:nvPr/>
            </p:nvCxnSpPr>
            <p:spPr>
              <a:xfrm>
                <a:off x="4891360" y="1366717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Düz Bağlayıcı 61"/>
              <p:cNvCxnSpPr/>
              <p:nvPr/>
            </p:nvCxnSpPr>
            <p:spPr>
              <a:xfrm>
                <a:off x="5283701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Düz Bağlayıcı 62"/>
              <p:cNvCxnSpPr/>
              <p:nvPr/>
            </p:nvCxnSpPr>
            <p:spPr>
              <a:xfrm>
                <a:off x="5359636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Düz Bağlayıcı 63"/>
              <p:cNvCxnSpPr/>
              <p:nvPr/>
            </p:nvCxnSpPr>
            <p:spPr>
              <a:xfrm>
                <a:off x="5657053" y="1366715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Düz Bağlayıcı 64"/>
              <p:cNvCxnSpPr/>
              <p:nvPr/>
            </p:nvCxnSpPr>
            <p:spPr>
              <a:xfrm>
                <a:off x="5732988" y="1366712"/>
                <a:ext cx="0" cy="3037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4" name="Metin kutusu 71"/>
              <p:cNvSpPr txBox="1"/>
              <p:nvPr/>
            </p:nvSpPr>
            <p:spPr>
              <a:xfrm>
                <a:off x="5342052" y="1405877"/>
                <a:ext cx="3670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85" name="Metin kutusu 74"/>
              <p:cNvSpPr txBox="1"/>
              <p:nvPr/>
            </p:nvSpPr>
            <p:spPr>
              <a:xfrm>
                <a:off x="4973628" y="1409967"/>
                <a:ext cx="341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7</a:t>
                </a:r>
              </a:p>
            </p:txBody>
          </p:sp>
        </p:grpSp>
        <p:cxnSp>
          <p:nvCxnSpPr>
            <p:cNvPr id="686" name="Düz Bağlayıcı 144"/>
            <p:cNvCxnSpPr>
              <a:endCxn id="667" idx="0"/>
            </p:cNvCxnSpPr>
            <p:nvPr/>
          </p:nvCxnSpPr>
          <p:spPr>
            <a:xfrm>
              <a:off x="9876280" y="2161513"/>
              <a:ext cx="236321" cy="267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Düz Bağlayıcı 144"/>
            <p:cNvCxnSpPr>
              <a:stCxn id="628" idx="2"/>
              <a:endCxn id="677" idx="0"/>
            </p:cNvCxnSpPr>
            <p:nvPr/>
          </p:nvCxnSpPr>
          <p:spPr>
            <a:xfrm>
              <a:off x="10251215" y="2161520"/>
              <a:ext cx="1089021" cy="244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13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Yollu</a:t>
            </a:r>
            <a:r>
              <a:rPr lang="en-US" dirty="0"/>
              <a:t> </a:t>
            </a:r>
            <a:r>
              <a:rPr lang="en-US" dirty="0" err="1"/>
              <a:t>Ağaçlar</a:t>
            </a:r>
            <a:r>
              <a:rPr lang="en-US" dirty="0"/>
              <a:t> </a:t>
            </a:r>
            <a:r>
              <a:rPr lang="en-US" dirty="0" smtClean="0"/>
              <a:t>(Multi-Way Trees)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939255" cy="4946845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B-TREES</a:t>
            </a:r>
            <a:endParaRPr lang="tr-TR" sz="1600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Örnek:</a:t>
            </a:r>
            <a:r>
              <a:rPr lang="en-US" sz="1600" dirty="0" smtClean="0"/>
              <a:t>5.Derece </a:t>
            </a:r>
            <a:r>
              <a:rPr lang="en-US" sz="1600" dirty="0" err="1"/>
              <a:t>bir</a:t>
            </a:r>
            <a:r>
              <a:rPr lang="en-US" sz="1600" dirty="0"/>
              <a:t> M-Way </a:t>
            </a:r>
            <a:r>
              <a:rPr lang="en-US" sz="1600" dirty="0" err="1"/>
              <a:t>ağaca</a:t>
            </a:r>
            <a:r>
              <a:rPr lang="en-US" sz="1600" dirty="0"/>
              <a:t> </a:t>
            </a:r>
            <a:r>
              <a:rPr lang="en-US" sz="1600" dirty="0" err="1"/>
              <a:t>anahtar</a:t>
            </a:r>
            <a:r>
              <a:rPr lang="en-US" sz="1600" dirty="0"/>
              <a:t> </a:t>
            </a:r>
            <a:r>
              <a:rPr lang="en-US" sz="1600" dirty="0" err="1"/>
              <a:t>ekleme</a:t>
            </a:r>
            <a:endParaRPr lang="en-US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/>
              <a:t>Ekle</a:t>
            </a:r>
            <a:r>
              <a:rPr lang="en-US" sz="1600" dirty="0"/>
              <a:t>: </a:t>
            </a:r>
            <a:r>
              <a:rPr lang="en-US" sz="1600" dirty="0" smtClean="0"/>
              <a:t>2,8,14,15</a:t>
            </a:r>
            <a:endParaRPr lang="tr-TR" sz="1600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Ekle 3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Ekle 1, 16, 6, 5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Ekle 27, 37</a:t>
            </a:r>
            <a:endParaRPr lang="tr-TR" sz="1600" dirty="0"/>
          </a:p>
        </p:txBody>
      </p:sp>
      <p:grpSp>
        <p:nvGrpSpPr>
          <p:cNvPr id="262" name="Grup 92"/>
          <p:cNvGrpSpPr/>
          <p:nvPr/>
        </p:nvGrpSpPr>
        <p:grpSpPr>
          <a:xfrm>
            <a:off x="4540398" y="2011323"/>
            <a:ext cx="1629824" cy="303753"/>
            <a:chOff x="3690249" y="4659070"/>
            <a:chExt cx="2803718" cy="522534"/>
          </a:xfrm>
        </p:grpSpPr>
        <p:sp>
          <p:nvSpPr>
            <p:cNvPr id="263" name="Dikdörtgen 93"/>
            <p:cNvSpPr/>
            <p:nvPr/>
          </p:nvSpPr>
          <p:spPr>
            <a:xfrm>
              <a:off x="3690257" y="4659086"/>
              <a:ext cx="2786767" cy="5225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200"/>
            </a:p>
          </p:txBody>
        </p:sp>
        <p:cxnSp>
          <p:nvCxnSpPr>
            <p:cNvPr id="264" name="Düz Bağlayıcı 94"/>
            <p:cNvCxnSpPr/>
            <p:nvPr/>
          </p:nvCxnSpPr>
          <p:spPr>
            <a:xfrm>
              <a:off x="3820885" y="4659086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Düz Bağlayıcı 95"/>
            <p:cNvCxnSpPr/>
            <p:nvPr/>
          </p:nvCxnSpPr>
          <p:spPr>
            <a:xfrm>
              <a:off x="3690249" y="4659082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Düz Bağlayıcı 96"/>
            <p:cNvCxnSpPr/>
            <p:nvPr/>
          </p:nvCxnSpPr>
          <p:spPr>
            <a:xfrm>
              <a:off x="4365177" y="4659078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Düz Bağlayıcı 97"/>
            <p:cNvCxnSpPr/>
            <p:nvPr/>
          </p:nvCxnSpPr>
          <p:spPr>
            <a:xfrm>
              <a:off x="4495805" y="4659074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Düz Bağlayıcı 98"/>
            <p:cNvCxnSpPr/>
            <p:nvPr/>
          </p:nvCxnSpPr>
          <p:spPr>
            <a:xfrm>
              <a:off x="5007438" y="4659078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Düz Bağlayıcı 99"/>
            <p:cNvCxnSpPr/>
            <p:nvPr/>
          </p:nvCxnSpPr>
          <p:spPr>
            <a:xfrm>
              <a:off x="5138066" y="4659074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Düz Bağlayıcı 100"/>
            <p:cNvCxnSpPr/>
            <p:nvPr/>
          </p:nvCxnSpPr>
          <p:spPr>
            <a:xfrm>
              <a:off x="5682366" y="4659074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Düz Bağlayıcı 101"/>
            <p:cNvCxnSpPr/>
            <p:nvPr/>
          </p:nvCxnSpPr>
          <p:spPr>
            <a:xfrm>
              <a:off x="5812994" y="4659070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Düz Bağlayıcı 102"/>
            <p:cNvCxnSpPr/>
            <p:nvPr/>
          </p:nvCxnSpPr>
          <p:spPr>
            <a:xfrm>
              <a:off x="6346396" y="4659090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Düz Bağlayıcı 103"/>
            <p:cNvCxnSpPr/>
            <p:nvPr/>
          </p:nvCxnSpPr>
          <p:spPr>
            <a:xfrm>
              <a:off x="6477024" y="4659086"/>
              <a:ext cx="0" cy="522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Metin kutusu 110"/>
            <p:cNvSpPr txBox="1"/>
            <p:nvPr/>
          </p:nvSpPr>
          <p:spPr>
            <a:xfrm>
              <a:off x="4495805" y="4702519"/>
              <a:ext cx="642233" cy="47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 smtClean="0">
                  <a:latin typeface="Consolas" pitchFamily="49" charset="0"/>
                  <a:cs typeface="Consolas" pitchFamily="49" charset="0"/>
                </a:rPr>
                <a:t>8</a:t>
              </a:r>
              <a:endParaRPr lang="tr-TR" sz="1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5" name="Metin kutusu 113"/>
            <p:cNvSpPr txBox="1"/>
            <p:nvPr/>
          </p:nvSpPr>
          <p:spPr>
            <a:xfrm>
              <a:off x="5121124" y="4688650"/>
              <a:ext cx="631369" cy="476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 smtClean="0">
                  <a:latin typeface="Consolas" pitchFamily="49" charset="0"/>
                  <a:cs typeface="Consolas" pitchFamily="49" charset="0"/>
                </a:rPr>
                <a:t>14</a:t>
              </a:r>
              <a:endParaRPr lang="tr-TR" sz="1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6" name="Metin kutusu 114"/>
            <p:cNvSpPr txBox="1"/>
            <p:nvPr/>
          </p:nvSpPr>
          <p:spPr>
            <a:xfrm>
              <a:off x="5813022" y="4702551"/>
              <a:ext cx="680945" cy="476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 smtClean="0">
                  <a:latin typeface="Consolas" pitchFamily="49" charset="0"/>
                  <a:cs typeface="Consolas" pitchFamily="49" charset="0"/>
                </a:rPr>
                <a:t>15</a:t>
              </a:r>
              <a:endParaRPr lang="tr-TR" sz="1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" name="Metin kutusu 117"/>
            <p:cNvSpPr txBox="1"/>
            <p:nvPr/>
          </p:nvSpPr>
          <p:spPr>
            <a:xfrm>
              <a:off x="3816647" y="4703234"/>
              <a:ext cx="620475" cy="476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 smtClean="0">
                  <a:latin typeface="Consolas" pitchFamily="49" charset="0"/>
                  <a:cs typeface="Consolas" pitchFamily="49" charset="0"/>
                </a:rPr>
                <a:t>2</a:t>
              </a:r>
              <a:endParaRPr lang="tr-TR" sz="12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72906" y="2609156"/>
            <a:ext cx="3586585" cy="845658"/>
            <a:chOff x="3072906" y="2609156"/>
            <a:chExt cx="3586585" cy="845658"/>
          </a:xfrm>
        </p:grpSpPr>
        <p:grpSp>
          <p:nvGrpSpPr>
            <p:cNvPr id="278" name="Grup 92"/>
            <p:cNvGrpSpPr/>
            <p:nvPr/>
          </p:nvGrpSpPr>
          <p:grpSpPr>
            <a:xfrm>
              <a:off x="4538290" y="2609156"/>
              <a:ext cx="1629824" cy="303753"/>
              <a:chOff x="3690249" y="4659070"/>
              <a:chExt cx="2803718" cy="522534"/>
            </a:xfrm>
          </p:grpSpPr>
          <p:sp>
            <p:nvSpPr>
              <p:cNvPr id="279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80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0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1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2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3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94" name="Grup 92"/>
            <p:cNvGrpSpPr/>
            <p:nvPr/>
          </p:nvGrpSpPr>
          <p:grpSpPr>
            <a:xfrm>
              <a:off x="3072906" y="3151061"/>
              <a:ext cx="1629824" cy="303753"/>
              <a:chOff x="3690249" y="4659070"/>
              <a:chExt cx="2803718" cy="522534"/>
            </a:xfrm>
          </p:grpSpPr>
          <p:sp>
            <p:nvSpPr>
              <p:cNvPr id="296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297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b="1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tr-TR" sz="1200" b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8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9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0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11" name="Grup 92"/>
            <p:cNvGrpSpPr/>
            <p:nvPr/>
          </p:nvGrpSpPr>
          <p:grpSpPr>
            <a:xfrm>
              <a:off x="5029667" y="3151061"/>
              <a:ext cx="1629824" cy="303753"/>
              <a:chOff x="3690249" y="4659070"/>
              <a:chExt cx="2803718" cy="522534"/>
            </a:xfrm>
          </p:grpSpPr>
          <p:sp>
            <p:nvSpPr>
              <p:cNvPr id="312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13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4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5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6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27" name="Düz Bağlayıcı 144"/>
            <p:cNvCxnSpPr>
              <a:endCxn id="296" idx="0"/>
            </p:cNvCxnSpPr>
            <p:nvPr/>
          </p:nvCxnSpPr>
          <p:spPr>
            <a:xfrm flipH="1">
              <a:off x="3882896" y="2911411"/>
              <a:ext cx="691569" cy="2396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Düz Bağlayıcı 144"/>
            <p:cNvCxnSpPr>
              <a:endCxn id="312" idx="0"/>
            </p:cNvCxnSpPr>
            <p:nvPr/>
          </p:nvCxnSpPr>
          <p:spPr>
            <a:xfrm>
              <a:off x="4986395" y="2916711"/>
              <a:ext cx="853262" cy="2343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9" name="Group 328"/>
          <p:cNvGrpSpPr/>
          <p:nvPr/>
        </p:nvGrpSpPr>
        <p:grpSpPr>
          <a:xfrm>
            <a:off x="2517683" y="3977838"/>
            <a:ext cx="3586585" cy="845658"/>
            <a:chOff x="3072906" y="2609156"/>
            <a:chExt cx="3586585" cy="845658"/>
          </a:xfrm>
        </p:grpSpPr>
        <p:grpSp>
          <p:nvGrpSpPr>
            <p:cNvPr id="330" name="Grup 92"/>
            <p:cNvGrpSpPr/>
            <p:nvPr/>
          </p:nvGrpSpPr>
          <p:grpSpPr>
            <a:xfrm>
              <a:off x="4538290" y="2609156"/>
              <a:ext cx="1629824" cy="303753"/>
              <a:chOff x="3690249" y="4659070"/>
              <a:chExt cx="2803718" cy="522534"/>
            </a:xfrm>
          </p:grpSpPr>
          <p:sp>
            <p:nvSpPr>
              <p:cNvPr id="365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66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6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7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8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9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31" name="Grup 92"/>
            <p:cNvGrpSpPr/>
            <p:nvPr/>
          </p:nvGrpSpPr>
          <p:grpSpPr>
            <a:xfrm>
              <a:off x="3072906" y="3151061"/>
              <a:ext cx="1629824" cy="303753"/>
              <a:chOff x="3690249" y="4659070"/>
              <a:chExt cx="2803718" cy="522534"/>
            </a:xfrm>
          </p:grpSpPr>
          <p:sp>
            <p:nvSpPr>
              <p:cNvPr id="350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51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1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2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3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6</a:t>
                </a:r>
              </a:p>
            </p:txBody>
          </p:sp>
          <p:sp>
            <p:nvSpPr>
              <p:cNvPr id="364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32" name="Grup 92"/>
            <p:cNvGrpSpPr/>
            <p:nvPr/>
          </p:nvGrpSpPr>
          <p:grpSpPr>
            <a:xfrm>
              <a:off x="5029667" y="3151061"/>
              <a:ext cx="1629824" cy="303753"/>
              <a:chOff x="3690249" y="4659070"/>
              <a:chExt cx="2803718" cy="522534"/>
            </a:xfrm>
          </p:grpSpPr>
          <p:sp>
            <p:nvSpPr>
              <p:cNvPr id="335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36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7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16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8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9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33" name="Düz Bağlayıcı 144"/>
            <p:cNvCxnSpPr>
              <a:endCxn id="350" idx="0"/>
            </p:cNvCxnSpPr>
            <p:nvPr/>
          </p:nvCxnSpPr>
          <p:spPr>
            <a:xfrm flipH="1">
              <a:off x="3882896" y="2911411"/>
              <a:ext cx="691569" cy="2396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Düz Bağlayıcı 144"/>
            <p:cNvCxnSpPr>
              <a:endCxn id="335" idx="0"/>
            </p:cNvCxnSpPr>
            <p:nvPr/>
          </p:nvCxnSpPr>
          <p:spPr>
            <a:xfrm>
              <a:off x="4986395" y="2916711"/>
              <a:ext cx="853262" cy="2343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742159" y="4006530"/>
            <a:ext cx="5084860" cy="855210"/>
            <a:chOff x="7057658" y="3942025"/>
            <a:chExt cx="5084860" cy="855210"/>
          </a:xfrm>
        </p:grpSpPr>
        <p:grpSp>
          <p:nvGrpSpPr>
            <p:cNvPr id="381" name="Grup 92"/>
            <p:cNvGrpSpPr/>
            <p:nvPr/>
          </p:nvGrpSpPr>
          <p:grpSpPr>
            <a:xfrm>
              <a:off x="8883523" y="3942025"/>
              <a:ext cx="1629824" cy="303753"/>
              <a:chOff x="3690249" y="4659070"/>
              <a:chExt cx="2803718" cy="522534"/>
            </a:xfrm>
          </p:grpSpPr>
          <p:sp>
            <p:nvSpPr>
              <p:cNvPr id="416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17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7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8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9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0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82" name="Grup 92"/>
            <p:cNvGrpSpPr/>
            <p:nvPr/>
          </p:nvGrpSpPr>
          <p:grpSpPr>
            <a:xfrm>
              <a:off x="7057658" y="4483930"/>
              <a:ext cx="1629824" cy="303753"/>
              <a:chOff x="3690249" y="4659070"/>
              <a:chExt cx="2803718" cy="522534"/>
            </a:xfrm>
          </p:grpSpPr>
          <p:sp>
            <p:nvSpPr>
              <p:cNvPr id="401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02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2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3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4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5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83" name="Grup 92"/>
            <p:cNvGrpSpPr/>
            <p:nvPr/>
          </p:nvGrpSpPr>
          <p:grpSpPr>
            <a:xfrm>
              <a:off x="10512694" y="4482432"/>
              <a:ext cx="1629824" cy="303753"/>
              <a:chOff x="3690249" y="4659070"/>
              <a:chExt cx="2803718" cy="522534"/>
            </a:xfrm>
          </p:grpSpPr>
          <p:sp>
            <p:nvSpPr>
              <p:cNvPr id="386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387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7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8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16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9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0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84" name="Düz Bağlayıcı 144"/>
            <p:cNvCxnSpPr>
              <a:endCxn id="401" idx="0"/>
            </p:cNvCxnSpPr>
            <p:nvPr/>
          </p:nvCxnSpPr>
          <p:spPr>
            <a:xfrm flipH="1">
              <a:off x="7867648" y="4236219"/>
              <a:ext cx="1013401" cy="247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Düz Bağlayıcı 144"/>
            <p:cNvCxnSpPr>
              <a:stCxn id="416" idx="2"/>
              <a:endCxn id="386" idx="0"/>
            </p:cNvCxnSpPr>
            <p:nvPr/>
          </p:nvCxnSpPr>
          <p:spPr>
            <a:xfrm>
              <a:off x="9693513" y="4245775"/>
              <a:ext cx="1629171" cy="2366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1" name="Grup 92"/>
            <p:cNvGrpSpPr/>
            <p:nvPr/>
          </p:nvGrpSpPr>
          <p:grpSpPr>
            <a:xfrm>
              <a:off x="8816066" y="4493482"/>
              <a:ext cx="1629824" cy="303753"/>
              <a:chOff x="3690249" y="4659070"/>
              <a:chExt cx="2803718" cy="522534"/>
            </a:xfrm>
          </p:grpSpPr>
          <p:sp>
            <p:nvSpPr>
              <p:cNvPr id="432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433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3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6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44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45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46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5</a:t>
                </a:r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47" name="Düz Bağlayıcı 144"/>
            <p:cNvCxnSpPr>
              <a:endCxn id="432" idx="0"/>
            </p:cNvCxnSpPr>
            <p:nvPr/>
          </p:nvCxnSpPr>
          <p:spPr>
            <a:xfrm>
              <a:off x="9319513" y="4234725"/>
              <a:ext cx="306543" cy="2587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489078" y="5497197"/>
            <a:ext cx="6837774" cy="855210"/>
            <a:chOff x="2489078" y="5497197"/>
            <a:chExt cx="6837774" cy="855210"/>
          </a:xfrm>
        </p:grpSpPr>
        <p:grpSp>
          <p:nvGrpSpPr>
            <p:cNvPr id="546" name="Grup 92"/>
            <p:cNvGrpSpPr/>
            <p:nvPr/>
          </p:nvGrpSpPr>
          <p:grpSpPr>
            <a:xfrm>
              <a:off x="4314943" y="5497197"/>
              <a:ext cx="1629824" cy="303753"/>
              <a:chOff x="3690249" y="4659070"/>
              <a:chExt cx="2803718" cy="522534"/>
            </a:xfrm>
          </p:grpSpPr>
          <p:sp>
            <p:nvSpPr>
              <p:cNvPr id="719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720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0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31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32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33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47" name="Grup 92"/>
            <p:cNvGrpSpPr/>
            <p:nvPr/>
          </p:nvGrpSpPr>
          <p:grpSpPr>
            <a:xfrm>
              <a:off x="2489078" y="6039102"/>
              <a:ext cx="1629824" cy="303753"/>
              <a:chOff x="3690249" y="4659070"/>
              <a:chExt cx="2803718" cy="522534"/>
            </a:xfrm>
          </p:grpSpPr>
          <p:sp>
            <p:nvSpPr>
              <p:cNvPr id="704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705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5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16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17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18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48" name="Grup 92"/>
            <p:cNvGrpSpPr/>
            <p:nvPr/>
          </p:nvGrpSpPr>
          <p:grpSpPr>
            <a:xfrm>
              <a:off x="5944114" y="6037604"/>
              <a:ext cx="1629824" cy="303753"/>
              <a:chOff x="3690249" y="4659070"/>
              <a:chExt cx="2803718" cy="522534"/>
            </a:xfrm>
          </p:grpSpPr>
          <p:sp>
            <p:nvSpPr>
              <p:cNvPr id="689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690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0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01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02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03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14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549" name="Düz Bağlayıcı 144"/>
            <p:cNvCxnSpPr>
              <a:endCxn id="704" idx="0"/>
            </p:cNvCxnSpPr>
            <p:nvPr/>
          </p:nvCxnSpPr>
          <p:spPr>
            <a:xfrm flipH="1">
              <a:off x="3299068" y="5791391"/>
              <a:ext cx="1013401" cy="247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Düz Bağlayıcı 144"/>
            <p:cNvCxnSpPr>
              <a:stCxn id="719" idx="2"/>
              <a:endCxn id="689" idx="0"/>
            </p:cNvCxnSpPr>
            <p:nvPr/>
          </p:nvCxnSpPr>
          <p:spPr>
            <a:xfrm>
              <a:off x="5124933" y="5800947"/>
              <a:ext cx="1629171" cy="2366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1" name="Grup 92"/>
            <p:cNvGrpSpPr/>
            <p:nvPr/>
          </p:nvGrpSpPr>
          <p:grpSpPr>
            <a:xfrm>
              <a:off x="4247486" y="6048654"/>
              <a:ext cx="1629824" cy="303753"/>
              <a:chOff x="3690249" y="4659070"/>
              <a:chExt cx="2803718" cy="522534"/>
            </a:xfrm>
          </p:grpSpPr>
          <p:sp>
            <p:nvSpPr>
              <p:cNvPr id="553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554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4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65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1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88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552" name="Düz Bağlayıcı 144"/>
            <p:cNvCxnSpPr>
              <a:endCxn id="553" idx="0"/>
            </p:cNvCxnSpPr>
            <p:nvPr/>
          </p:nvCxnSpPr>
          <p:spPr>
            <a:xfrm>
              <a:off x="4750933" y="5789897"/>
              <a:ext cx="306543" cy="2587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4" name="Grup 92"/>
            <p:cNvGrpSpPr/>
            <p:nvPr/>
          </p:nvGrpSpPr>
          <p:grpSpPr>
            <a:xfrm>
              <a:off x="7697028" y="6028045"/>
              <a:ext cx="1629824" cy="303753"/>
              <a:chOff x="3690249" y="4659070"/>
              <a:chExt cx="2803718" cy="522534"/>
            </a:xfrm>
          </p:grpSpPr>
          <p:sp>
            <p:nvSpPr>
              <p:cNvPr id="735" name="Dikdörtgen 93"/>
              <p:cNvSpPr/>
              <p:nvPr/>
            </p:nvSpPr>
            <p:spPr>
              <a:xfrm>
                <a:off x="3690257" y="4659086"/>
                <a:ext cx="2786767" cy="5225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200"/>
              </a:p>
            </p:txBody>
          </p:sp>
          <p:cxnSp>
            <p:nvCxnSpPr>
              <p:cNvPr id="736" name="Düz Bağlayıcı 94"/>
              <p:cNvCxnSpPr/>
              <p:nvPr/>
            </p:nvCxnSpPr>
            <p:spPr>
              <a:xfrm>
                <a:off x="3820885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Düz Bağlayıcı 95"/>
              <p:cNvCxnSpPr/>
              <p:nvPr/>
            </p:nvCxnSpPr>
            <p:spPr>
              <a:xfrm>
                <a:off x="3690249" y="4659082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Düz Bağlayıcı 96"/>
              <p:cNvCxnSpPr/>
              <p:nvPr/>
            </p:nvCxnSpPr>
            <p:spPr>
              <a:xfrm>
                <a:off x="4365177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Düz Bağlayıcı 97"/>
              <p:cNvCxnSpPr/>
              <p:nvPr/>
            </p:nvCxnSpPr>
            <p:spPr>
              <a:xfrm>
                <a:off x="4495805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Düz Bağlayıcı 98"/>
              <p:cNvCxnSpPr/>
              <p:nvPr/>
            </p:nvCxnSpPr>
            <p:spPr>
              <a:xfrm>
                <a:off x="5007438" y="4659078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Düz Bağlayıcı 99"/>
              <p:cNvCxnSpPr/>
              <p:nvPr/>
            </p:nvCxnSpPr>
            <p:spPr>
              <a:xfrm>
                <a:off x="51380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Düz Bağlayıcı 100"/>
              <p:cNvCxnSpPr/>
              <p:nvPr/>
            </p:nvCxnSpPr>
            <p:spPr>
              <a:xfrm>
                <a:off x="5682366" y="4659074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Düz Bağlayıcı 101"/>
              <p:cNvCxnSpPr/>
              <p:nvPr/>
            </p:nvCxnSpPr>
            <p:spPr>
              <a:xfrm>
                <a:off x="5812994" y="465907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Düz Bağlayıcı 102"/>
              <p:cNvCxnSpPr/>
              <p:nvPr/>
            </p:nvCxnSpPr>
            <p:spPr>
              <a:xfrm>
                <a:off x="6346396" y="4659090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Düz Bağlayıcı 103"/>
              <p:cNvCxnSpPr/>
              <p:nvPr/>
            </p:nvCxnSpPr>
            <p:spPr>
              <a:xfrm>
                <a:off x="6477024" y="4659086"/>
                <a:ext cx="0" cy="522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6" name="Metin kutusu 110"/>
              <p:cNvSpPr txBox="1"/>
              <p:nvPr/>
            </p:nvSpPr>
            <p:spPr>
              <a:xfrm>
                <a:off x="4495805" y="4702519"/>
                <a:ext cx="642233" cy="4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37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47" name="Metin kutusu 113"/>
              <p:cNvSpPr txBox="1"/>
              <p:nvPr/>
            </p:nvSpPr>
            <p:spPr>
              <a:xfrm>
                <a:off x="5121124" y="4688650"/>
                <a:ext cx="631369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48" name="Metin kutusu 114"/>
              <p:cNvSpPr txBox="1"/>
              <p:nvPr/>
            </p:nvSpPr>
            <p:spPr>
              <a:xfrm>
                <a:off x="5813022" y="4702551"/>
                <a:ext cx="68094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49" name="Metin kutusu 117"/>
              <p:cNvSpPr txBox="1"/>
              <p:nvPr/>
            </p:nvSpPr>
            <p:spPr>
              <a:xfrm>
                <a:off x="3816647" y="4703234"/>
                <a:ext cx="620475" cy="47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 smtClean="0">
                    <a:latin typeface="Consolas" pitchFamily="49" charset="0"/>
                    <a:cs typeface="Consolas" pitchFamily="49" charset="0"/>
                  </a:rPr>
                  <a:t>27</a:t>
                </a:r>
                <a:endParaRPr lang="tr-TR" sz="12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750" name="Düz Bağlayıcı 144"/>
            <p:cNvCxnSpPr>
              <a:endCxn id="735" idx="0"/>
            </p:cNvCxnSpPr>
            <p:nvPr/>
          </p:nvCxnSpPr>
          <p:spPr>
            <a:xfrm>
              <a:off x="5532546" y="5799452"/>
              <a:ext cx="2974472" cy="228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47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6710</TotalTime>
  <Words>2257</Words>
  <Application>Microsoft Office PowerPoint</Application>
  <PresentationFormat>Özel</PresentationFormat>
  <Paragraphs>972</Paragraphs>
  <Slides>29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0" baseType="lpstr">
      <vt:lpstr>Parallax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  <vt:lpstr>Çok Yollu Ağaçlar (Multi-Way Trees)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 YAPILARI</dc:title>
  <dc:creator>Hacer</dc:creator>
  <cp:lastModifiedBy>Hacer</cp:lastModifiedBy>
  <cp:revision>1455</cp:revision>
  <dcterms:created xsi:type="dcterms:W3CDTF">2013-12-23T10:26:31Z</dcterms:created>
  <dcterms:modified xsi:type="dcterms:W3CDTF">2014-05-12T13:48:40Z</dcterms:modified>
</cp:coreProperties>
</file>