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3"/>
  </p:sldMasterIdLst>
  <p:notesMasterIdLst>
    <p:notesMasterId r:id="rId39"/>
  </p:notesMasterIdLst>
  <p:sldIdLst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1" r:id="rId34"/>
    <p:sldId id="313" r:id="rId35"/>
    <p:sldId id="314" r:id="rId36"/>
    <p:sldId id="315" r:id="rId37"/>
    <p:sldId id="316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82"/>
    <a:srgbClr val="277DA9"/>
    <a:srgbClr val="30ACEC"/>
    <a:srgbClr val="E69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487" autoAdjust="0"/>
  </p:normalViewPr>
  <p:slideViewPr>
    <p:cSldViewPr snapToGrid="0">
      <p:cViewPr varScale="1">
        <p:scale>
          <a:sx n="89" d="100"/>
          <a:sy n="89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07557-3C20-4C10-89EF-D23DE8DAAE46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A4547-5636-4ED7-9BB7-E7777183A1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79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794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60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60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3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3948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17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44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3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113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058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73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37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06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04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4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3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75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8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93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7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21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955040"/>
          </a:xfrm>
        </p:spPr>
        <p:txBody>
          <a:bodyPr>
            <a:normAutofit/>
          </a:bodyPr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4683759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6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4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8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9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0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415F29-B626-4B6E-A260-A108FA74F3E7}" type="datetimeFigureOut">
              <a:rPr lang="tr-TR" smtClean="0"/>
              <a:t>13.5.2014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2907031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sz="1600" dirty="0"/>
          </a:p>
          <a:p>
            <a:r>
              <a:rPr lang="tr-TR" sz="1600" dirty="0"/>
              <a:t>B-</a:t>
            </a:r>
            <a:r>
              <a:rPr lang="tr-TR" sz="1600" dirty="0" err="1"/>
              <a:t>tree</a:t>
            </a:r>
            <a:r>
              <a:rPr lang="tr-TR" sz="1600" dirty="0"/>
              <a:t> yapısının basit bir halidir. Daha önce verilen kurallar bu ağaç içinde aynıdır.</a:t>
            </a:r>
          </a:p>
          <a:p>
            <a:r>
              <a:rPr lang="tr-TR" sz="1600" dirty="0" smtClean="0"/>
              <a:t>2-3-4 </a:t>
            </a:r>
            <a:r>
              <a:rPr lang="tr-TR" sz="1600" dirty="0" err="1"/>
              <a:t>tree</a:t>
            </a:r>
            <a:r>
              <a:rPr lang="tr-TR" sz="1600" dirty="0"/>
              <a:t> anlamı 2 düğüm var ise 3 çocuğu olur. 3 düğüm var ise 4 çocuğu bulunur.</a:t>
            </a:r>
          </a:p>
          <a:p>
            <a:r>
              <a:rPr lang="tr-TR" sz="1600" dirty="0" smtClean="0"/>
              <a:t>Ekleme </a:t>
            </a:r>
            <a:r>
              <a:rPr lang="tr-TR" sz="1600" dirty="0"/>
              <a:t>işleminde eğer maksimum kapasite aşılırsa eklenmeden önceki ortada bulunan düğüm kök alınır ekleme işlemi sonra yapılır.</a:t>
            </a:r>
          </a:p>
          <a:p>
            <a:r>
              <a:rPr lang="tr-TR" sz="1600" dirty="0" smtClean="0"/>
              <a:t>Örnek: 1,2,3,4 eklenmesi</a:t>
            </a:r>
            <a:endParaRPr lang="tr-TR" sz="1600" dirty="0"/>
          </a:p>
        </p:txBody>
      </p:sp>
      <p:grpSp>
        <p:nvGrpSpPr>
          <p:cNvPr id="76" name="Grup 34"/>
          <p:cNvGrpSpPr/>
          <p:nvPr/>
        </p:nvGrpSpPr>
        <p:grpSpPr>
          <a:xfrm>
            <a:off x="2816372" y="4276555"/>
            <a:ext cx="988637" cy="301214"/>
            <a:chOff x="4510648" y="4711401"/>
            <a:chExt cx="988637" cy="301214"/>
          </a:xfrm>
        </p:grpSpPr>
        <p:sp>
          <p:nvSpPr>
            <p:cNvPr id="105" name="Yuvarlatılmış Dikdörtgen 3"/>
            <p:cNvSpPr/>
            <p:nvPr/>
          </p:nvSpPr>
          <p:spPr>
            <a:xfrm>
              <a:off x="4510648" y="4711401"/>
              <a:ext cx="988637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cxnSp>
          <p:nvCxnSpPr>
            <p:cNvPr id="106" name="Düz Bağlayıcı 8"/>
            <p:cNvCxnSpPr/>
            <p:nvPr/>
          </p:nvCxnSpPr>
          <p:spPr>
            <a:xfrm flipH="1">
              <a:off x="4838700" y="4715659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Düz Bağlayıcı 11"/>
            <p:cNvCxnSpPr/>
            <p:nvPr/>
          </p:nvCxnSpPr>
          <p:spPr>
            <a:xfrm flipH="1">
              <a:off x="5172075" y="4715659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tin kutusu 15"/>
            <p:cNvSpPr txBox="1"/>
            <p:nvPr/>
          </p:nvSpPr>
          <p:spPr>
            <a:xfrm>
              <a:off x="4872036" y="4736548"/>
              <a:ext cx="3428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2</a:t>
              </a:r>
              <a:endParaRPr lang="tr-TR" sz="1000" b="1" dirty="0"/>
            </a:p>
          </p:txBody>
        </p:sp>
        <p:sp>
          <p:nvSpPr>
            <p:cNvPr id="109" name="Metin kutusu 16"/>
            <p:cNvSpPr txBox="1"/>
            <p:nvPr/>
          </p:nvSpPr>
          <p:spPr>
            <a:xfrm>
              <a:off x="5199246" y="4736548"/>
              <a:ext cx="30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3</a:t>
              </a:r>
              <a:endParaRPr lang="tr-TR" sz="1000" b="1" dirty="0"/>
            </a:p>
          </p:txBody>
        </p:sp>
        <p:sp>
          <p:nvSpPr>
            <p:cNvPr id="110" name="Metin kutusu 17"/>
            <p:cNvSpPr txBox="1"/>
            <p:nvPr/>
          </p:nvSpPr>
          <p:spPr>
            <a:xfrm>
              <a:off x="4538662" y="4736548"/>
              <a:ext cx="333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1</a:t>
              </a:r>
              <a:endParaRPr lang="tr-TR" sz="1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29366" y="4273006"/>
            <a:ext cx="1666238" cy="863087"/>
            <a:chOff x="5160089" y="4151095"/>
            <a:chExt cx="1666238" cy="863087"/>
          </a:xfrm>
        </p:grpSpPr>
        <p:grpSp>
          <p:nvGrpSpPr>
            <p:cNvPr id="116" name="Grup 34"/>
            <p:cNvGrpSpPr/>
            <p:nvPr/>
          </p:nvGrpSpPr>
          <p:grpSpPr>
            <a:xfrm>
              <a:off x="5675904" y="4151095"/>
              <a:ext cx="361387" cy="301214"/>
              <a:chOff x="4510649" y="4711401"/>
              <a:chExt cx="361387" cy="301214"/>
            </a:xfrm>
          </p:grpSpPr>
          <p:sp>
            <p:nvSpPr>
              <p:cNvPr id="117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130" name="Grup 34"/>
            <p:cNvGrpSpPr/>
            <p:nvPr/>
          </p:nvGrpSpPr>
          <p:grpSpPr>
            <a:xfrm>
              <a:off x="5160089" y="4712968"/>
              <a:ext cx="361387" cy="301214"/>
              <a:chOff x="4510649" y="4711401"/>
              <a:chExt cx="361387" cy="301214"/>
            </a:xfrm>
          </p:grpSpPr>
          <p:sp>
            <p:nvSpPr>
              <p:cNvPr id="131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grpSp>
          <p:nvGrpSpPr>
            <p:cNvPr id="135" name="Grup 34"/>
            <p:cNvGrpSpPr/>
            <p:nvPr/>
          </p:nvGrpSpPr>
          <p:grpSpPr>
            <a:xfrm>
              <a:off x="6170222" y="4712968"/>
              <a:ext cx="656105" cy="301214"/>
              <a:chOff x="4510648" y="4711401"/>
              <a:chExt cx="656105" cy="301214"/>
            </a:xfrm>
          </p:grpSpPr>
          <p:sp>
            <p:nvSpPr>
              <p:cNvPr id="13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Metin kutusu 15"/>
              <p:cNvSpPr txBox="1"/>
              <p:nvPr/>
            </p:nvSpPr>
            <p:spPr>
              <a:xfrm>
                <a:off x="4872036" y="4736548"/>
                <a:ext cx="294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  <p:sp>
            <p:nvSpPr>
              <p:cNvPr id="15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cxnSp>
          <p:nvCxnSpPr>
            <p:cNvPr id="5" name="Straight Connector 4"/>
            <p:cNvCxnSpPr>
              <a:endCxn id="131" idx="0"/>
            </p:cNvCxnSpPr>
            <p:nvPr/>
          </p:nvCxnSpPr>
          <p:spPr>
            <a:xfrm flipH="1">
              <a:off x="5340783" y="4437386"/>
              <a:ext cx="348254" cy="27558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136" idx="0"/>
            </p:cNvCxnSpPr>
            <p:nvPr/>
          </p:nvCxnSpPr>
          <p:spPr>
            <a:xfrm>
              <a:off x="6037291" y="4426721"/>
              <a:ext cx="460984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59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75523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r>
              <a:rPr lang="tr-TR" sz="1600" dirty="0">
                <a:solidFill>
                  <a:srgbClr val="FF0000"/>
                </a:solidFill>
              </a:rPr>
              <a:t>Kural-5:</a:t>
            </a:r>
            <a:r>
              <a:rPr lang="tr-TR" sz="1600" dirty="0"/>
              <a:t> </a:t>
            </a:r>
            <a:r>
              <a:rPr lang="tr-TR" sz="1600" dirty="0" err="1"/>
              <a:t>Minumum</a:t>
            </a:r>
            <a:r>
              <a:rPr lang="tr-TR" sz="1600" dirty="0"/>
              <a:t> kapasitenin altına düşülürse ebeveyn ve çocuklar birleştirilir.</a:t>
            </a:r>
          </a:p>
          <a:p>
            <a:r>
              <a:rPr lang="tr-TR" sz="1600" dirty="0" smtClean="0"/>
              <a:t>Örnek</a:t>
            </a:r>
            <a:r>
              <a:rPr lang="tr-TR" sz="1600" dirty="0"/>
              <a:t>: 35 silindi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242427" y="3340048"/>
            <a:ext cx="3559111" cy="1408847"/>
            <a:chOff x="7191971" y="2785766"/>
            <a:chExt cx="3559111" cy="1408847"/>
          </a:xfrm>
        </p:grpSpPr>
        <p:grpSp>
          <p:nvGrpSpPr>
            <p:cNvPr id="91" name="Grup 34"/>
            <p:cNvGrpSpPr/>
            <p:nvPr/>
          </p:nvGrpSpPr>
          <p:grpSpPr>
            <a:xfrm>
              <a:off x="8998560" y="2785766"/>
              <a:ext cx="361387" cy="301214"/>
              <a:chOff x="4510649" y="4711401"/>
              <a:chExt cx="361387" cy="301214"/>
            </a:xfrm>
          </p:grpSpPr>
          <p:sp>
            <p:nvSpPr>
              <p:cNvPr id="179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92" name="Grup 34"/>
            <p:cNvGrpSpPr/>
            <p:nvPr/>
          </p:nvGrpSpPr>
          <p:grpSpPr>
            <a:xfrm>
              <a:off x="9821214" y="3265165"/>
              <a:ext cx="689440" cy="301214"/>
              <a:chOff x="4510648" y="4711401"/>
              <a:chExt cx="689440" cy="301214"/>
            </a:xfrm>
          </p:grpSpPr>
          <p:sp>
            <p:nvSpPr>
              <p:cNvPr id="17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7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93" name="Straight Connector 92"/>
            <p:cNvCxnSpPr>
              <a:endCxn id="167" idx="0"/>
            </p:cNvCxnSpPr>
            <p:nvPr/>
          </p:nvCxnSpPr>
          <p:spPr>
            <a:xfrm flipH="1">
              <a:off x="7974382" y="3072142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175" idx="0"/>
            </p:cNvCxnSpPr>
            <p:nvPr/>
          </p:nvCxnSpPr>
          <p:spPr>
            <a:xfrm>
              <a:off x="9359947" y="3077665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165" idx="0"/>
            </p:cNvCxnSpPr>
            <p:nvPr/>
          </p:nvCxnSpPr>
          <p:spPr>
            <a:xfrm flipH="1">
              <a:off x="7372665" y="3613638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up 34"/>
            <p:cNvGrpSpPr/>
            <p:nvPr/>
          </p:nvGrpSpPr>
          <p:grpSpPr>
            <a:xfrm>
              <a:off x="7629002" y="3881384"/>
              <a:ext cx="361387" cy="301214"/>
              <a:chOff x="4510649" y="4711401"/>
              <a:chExt cx="361387" cy="301214"/>
            </a:xfrm>
          </p:grpSpPr>
          <p:sp>
            <p:nvSpPr>
              <p:cNvPr id="173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10" name="Straight Connector 109"/>
            <p:cNvCxnSpPr>
              <a:stCxn id="167" idx="2"/>
              <a:endCxn id="173" idx="0"/>
            </p:cNvCxnSpPr>
            <p:nvPr/>
          </p:nvCxnSpPr>
          <p:spPr>
            <a:xfrm flipH="1">
              <a:off x="7809696" y="3613264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61" idx="0"/>
            </p:cNvCxnSpPr>
            <p:nvPr/>
          </p:nvCxnSpPr>
          <p:spPr>
            <a:xfrm flipH="1">
              <a:off x="9689431" y="3566379"/>
              <a:ext cx="140785" cy="28765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up 34"/>
            <p:cNvGrpSpPr/>
            <p:nvPr/>
          </p:nvGrpSpPr>
          <p:grpSpPr>
            <a:xfrm>
              <a:off x="9968572" y="3852626"/>
              <a:ext cx="361387" cy="301214"/>
              <a:chOff x="4510649" y="4711401"/>
              <a:chExt cx="361387" cy="301214"/>
            </a:xfrm>
          </p:grpSpPr>
          <p:sp>
            <p:nvSpPr>
              <p:cNvPr id="171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13" name="Straight Connector 112"/>
            <p:cNvCxnSpPr>
              <a:stCxn id="175" idx="2"/>
              <a:endCxn id="171" idx="0"/>
            </p:cNvCxnSpPr>
            <p:nvPr/>
          </p:nvCxnSpPr>
          <p:spPr>
            <a:xfrm flipH="1">
              <a:off x="10149266" y="3566379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endCxn id="157" idx="0"/>
            </p:cNvCxnSpPr>
            <p:nvPr/>
          </p:nvCxnSpPr>
          <p:spPr>
            <a:xfrm>
              <a:off x="10468315" y="3566379"/>
              <a:ext cx="12490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up 34"/>
            <p:cNvGrpSpPr/>
            <p:nvPr/>
          </p:nvGrpSpPr>
          <p:grpSpPr>
            <a:xfrm>
              <a:off x="7646329" y="3312050"/>
              <a:ext cx="680438" cy="301214"/>
              <a:chOff x="4510648" y="4711401"/>
              <a:chExt cx="680438" cy="301214"/>
            </a:xfrm>
          </p:grpSpPr>
          <p:sp>
            <p:nvSpPr>
              <p:cNvPr id="167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6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7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35" name="Grup 34"/>
            <p:cNvGrpSpPr/>
            <p:nvPr/>
          </p:nvGrpSpPr>
          <p:grpSpPr>
            <a:xfrm>
              <a:off x="7191971" y="3893399"/>
              <a:ext cx="361388" cy="301214"/>
              <a:chOff x="4510649" y="4711401"/>
              <a:chExt cx="361388" cy="301214"/>
            </a:xfrm>
          </p:grpSpPr>
          <p:sp>
            <p:nvSpPr>
              <p:cNvPr id="165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36" name="Grup 34"/>
            <p:cNvGrpSpPr/>
            <p:nvPr/>
          </p:nvGrpSpPr>
          <p:grpSpPr>
            <a:xfrm>
              <a:off x="8060880" y="3881384"/>
              <a:ext cx="346601" cy="301214"/>
              <a:chOff x="4510648" y="4711401"/>
              <a:chExt cx="346601" cy="301214"/>
            </a:xfrm>
          </p:grpSpPr>
          <p:sp>
            <p:nvSpPr>
              <p:cNvPr id="163" name="Yuvarlatılmış Dikdörtgen 3"/>
              <p:cNvSpPr/>
              <p:nvPr/>
            </p:nvSpPr>
            <p:spPr>
              <a:xfrm>
                <a:off x="4510648" y="4711401"/>
                <a:ext cx="34660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4" name="Metin kutusu 17"/>
              <p:cNvSpPr txBox="1"/>
              <p:nvPr/>
            </p:nvSpPr>
            <p:spPr>
              <a:xfrm>
                <a:off x="4538662" y="4736548"/>
                <a:ext cx="3185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154" name="Straight Connector 153"/>
            <p:cNvCxnSpPr>
              <a:endCxn id="163" idx="0"/>
            </p:cNvCxnSpPr>
            <p:nvPr/>
          </p:nvCxnSpPr>
          <p:spPr>
            <a:xfrm flipH="1">
              <a:off x="8234181" y="3587632"/>
              <a:ext cx="55742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up 34"/>
            <p:cNvGrpSpPr/>
            <p:nvPr/>
          </p:nvGrpSpPr>
          <p:grpSpPr>
            <a:xfrm>
              <a:off x="9501532" y="3854036"/>
              <a:ext cx="370240" cy="301214"/>
              <a:chOff x="5090876" y="4711401"/>
              <a:chExt cx="370240" cy="301214"/>
            </a:xfrm>
          </p:grpSpPr>
          <p:sp>
            <p:nvSpPr>
              <p:cNvPr id="161" name="Yuvarlatılmış Dikdörtgen 3"/>
              <p:cNvSpPr/>
              <p:nvPr/>
            </p:nvSpPr>
            <p:spPr>
              <a:xfrm>
                <a:off x="5117312" y="4711401"/>
                <a:ext cx="32292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2" name="Metin kutusu 17"/>
              <p:cNvSpPr txBox="1"/>
              <p:nvPr/>
            </p:nvSpPr>
            <p:spPr>
              <a:xfrm>
                <a:off x="5090876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56" name="Grup 34"/>
            <p:cNvGrpSpPr/>
            <p:nvPr/>
          </p:nvGrpSpPr>
          <p:grpSpPr>
            <a:xfrm>
              <a:off x="10435354" y="3871692"/>
              <a:ext cx="315728" cy="301214"/>
              <a:chOff x="4522238" y="4711401"/>
              <a:chExt cx="315728" cy="301214"/>
            </a:xfrm>
          </p:grpSpPr>
          <p:sp>
            <p:nvSpPr>
              <p:cNvPr id="157" name="Yuvarlatılmış Dikdörtgen 3"/>
              <p:cNvSpPr/>
              <p:nvPr/>
            </p:nvSpPr>
            <p:spPr>
              <a:xfrm>
                <a:off x="4522238" y="471140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9" name="Metin kutusu 16"/>
              <p:cNvSpPr txBox="1"/>
              <p:nvPr/>
            </p:nvSpPr>
            <p:spPr>
              <a:xfrm>
                <a:off x="4522238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679601" y="3288495"/>
            <a:ext cx="2926065" cy="1408847"/>
            <a:chOff x="6679601" y="3288495"/>
            <a:chExt cx="2926065" cy="1408847"/>
          </a:xfrm>
        </p:grpSpPr>
        <p:grpSp>
          <p:nvGrpSpPr>
            <p:cNvPr id="87" name="Grup 34"/>
            <p:cNvGrpSpPr/>
            <p:nvPr/>
          </p:nvGrpSpPr>
          <p:grpSpPr>
            <a:xfrm>
              <a:off x="7853144" y="3288495"/>
              <a:ext cx="361387" cy="301214"/>
              <a:chOff x="4510649" y="4711401"/>
              <a:chExt cx="361387" cy="301214"/>
            </a:xfrm>
          </p:grpSpPr>
          <p:sp>
            <p:nvSpPr>
              <p:cNvPr id="20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88" name="Grup 34"/>
            <p:cNvGrpSpPr/>
            <p:nvPr/>
          </p:nvGrpSpPr>
          <p:grpSpPr>
            <a:xfrm>
              <a:off x="8675798" y="3767894"/>
              <a:ext cx="689440" cy="301214"/>
              <a:chOff x="4510648" y="4711401"/>
              <a:chExt cx="689440" cy="301214"/>
            </a:xfrm>
          </p:grpSpPr>
          <p:sp>
            <p:nvSpPr>
              <p:cNvPr id="202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0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89" name="Straight Connector 88"/>
            <p:cNvCxnSpPr>
              <a:endCxn id="194" idx="0"/>
            </p:cNvCxnSpPr>
            <p:nvPr/>
          </p:nvCxnSpPr>
          <p:spPr>
            <a:xfrm flipH="1">
              <a:off x="7310152" y="3559863"/>
              <a:ext cx="556316" cy="25491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202" idx="0"/>
            </p:cNvCxnSpPr>
            <p:nvPr/>
          </p:nvCxnSpPr>
          <p:spPr>
            <a:xfrm>
              <a:off x="8214531" y="3580394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92" idx="0"/>
            </p:cNvCxnSpPr>
            <p:nvPr/>
          </p:nvCxnSpPr>
          <p:spPr>
            <a:xfrm flipH="1">
              <a:off x="6860295" y="4116367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209" idx="0"/>
            </p:cNvCxnSpPr>
            <p:nvPr/>
          </p:nvCxnSpPr>
          <p:spPr>
            <a:xfrm>
              <a:off x="7486344" y="4086147"/>
              <a:ext cx="140588" cy="30335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188" idx="0"/>
            </p:cNvCxnSpPr>
            <p:nvPr/>
          </p:nvCxnSpPr>
          <p:spPr>
            <a:xfrm flipH="1">
              <a:off x="8544015" y="4069108"/>
              <a:ext cx="140785" cy="28765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up 34"/>
            <p:cNvGrpSpPr/>
            <p:nvPr/>
          </p:nvGrpSpPr>
          <p:grpSpPr>
            <a:xfrm>
              <a:off x="8823156" y="4355355"/>
              <a:ext cx="361387" cy="301214"/>
              <a:chOff x="4510649" y="4711401"/>
              <a:chExt cx="361387" cy="301214"/>
            </a:xfrm>
          </p:grpSpPr>
          <p:sp>
            <p:nvSpPr>
              <p:cNvPr id="19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14" name="Straight Connector 113"/>
            <p:cNvCxnSpPr>
              <a:stCxn id="202" idx="2"/>
              <a:endCxn id="198" idx="0"/>
            </p:cNvCxnSpPr>
            <p:nvPr/>
          </p:nvCxnSpPr>
          <p:spPr>
            <a:xfrm flipH="1">
              <a:off x="9003850" y="4069108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86" idx="0"/>
            </p:cNvCxnSpPr>
            <p:nvPr/>
          </p:nvCxnSpPr>
          <p:spPr>
            <a:xfrm>
              <a:off x="9322899" y="4069108"/>
              <a:ext cx="12490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up 34"/>
            <p:cNvGrpSpPr/>
            <p:nvPr/>
          </p:nvGrpSpPr>
          <p:grpSpPr>
            <a:xfrm>
              <a:off x="7133959" y="3814779"/>
              <a:ext cx="361388" cy="301214"/>
              <a:chOff x="4510648" y="4711401"/>
              <a:chExt cx="361388" cy="301214"/>
            </a:xfrm>
          </p:grpSpPr>
          <p:sp>
            <p:nvSpPr>
              <p:cNvPr id="194" name="Yuvarlatılmış Dikdörtgen 3"/>
              <p:cNvSpPr/>
              <p:nvPr/>
            </p:nvSpPr>
            <p:spPr>
              <a:xfrm>
                <a:off x="4510648" y="4711401"/>
                <a:ext cx="35238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81" name="Grup 34"/>
            <p:cNvGrpSpPr/>
            <p:nvPr/>
          </p:nvGrpSpPr>
          <p:grpSpPr>
            <a:xfrm>
              <a:off x="6679601" y="4396128"/>
              <a:ext cx="361388" cy="301214"/>
              <a:chOff x="4510649" y="4711401"/>
              <a:chExt cx="361388" cy="301214"/>
            </a:xfrm>
          </p:grpSpPr>
          <p:sp>
            <p:nvSpPr>
              <p:cNvPr id="192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84" name="Grup 34"/>
            <p:cNvGrpSpPr/>
            <p:nvPr/>
          </p:nvGrpSpPr>
          <p:grpSpPr>
            <a:xfrm>
              <a:off x="8356116" y="4356765"/>
              <a:ext cx="370240" cy="301214"/>
              <a:chOff x="5090876" y="4711401"/>
              <a:chExt cx="370240" cy="301214"/>
            </a:xfrm>
          </p:grpSpPr>
          <p:sp>
            <p:nvSpPr>
              <p:cNvPr id="188" name="Yuvarlatılmış Dikdörtgen 3"/>
              <p:cNvSpPr/>
              <p:nvPr/>
            </p:nvSpPr>
            <p:spPr>
              <a:xfrm>
                <a:off x="5117312" y="4711401"/>
                <a:ext cx="32292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9" name="Metin kutusu 17"/>
              <p:cNvSpPr txBox="1"/>
              <p:nvPr/>
            </p:nvSpPr>
            <p:spPr>
              <a:xfrm>
                <a:off x="5090876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85" name="Grup 34"/>
            <p:cNvGrpSpPr/>
            <p:nvPr/>
          </p:nvGrpSpPr>
          <p:grpSpPr>
            <a:xfrm>
              <a:off x="9289938" y="4374421"/>
              <a:ext cx="315728" cy="301214"/>
              <a:chOff x="4522238" y="4711401"/>
              <a:chExt cx="315728" cy="301214"/>
            </a:xfrm>
          </p:grpSpPr>
          <p:sp>
            <p:nvSpPr>
              <p:cNvPr id="186" name="Yuvarlatılmış Dikdörtgen 3"/>
              <p:cNvSpPr/>
              <p:nvPr/>
            </p:nvSpPr>
            <p:spPr>
              <a:xfrm>
                <a:off x="4522238" y="471140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7" name="Metin kutusu 16"/>
              <p:cNvSpPr txBox="1"/>
              <p:nvPr/>
            </p:nvSpPr>
            <p:spPr>
              <a:xfrm>
                <a:off x="4522238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</p:grpSp>
        <p:grpSp>
          <p:nvGrpSpPr>
            <p:cNvPr id="208" name="Grup 34"/>
            <p:cNvGrpSpPr/>
            <p:nvPr/>
          </p:nvGrpSpPr>
          <p:grpSpPr>
            <a:xfrm>
              <a:off x="7298879" y="4389503"/>
              <a:ext cx="680438" cy="301214"/>
              <a:chOff x="4510648" y="4711401"/>
              <a:chExt cx="680438" cy="301214"/>
            </a:xfrm>
          </p:grpSpPr>
          <p:sp>
            <p:nvSpPr>
              <p:cNvPr id="209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21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77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75523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r>
              <a:rPr lang="tr-TR" sz="1600" dirty="0">
                <a:solidFill>
                  <a:srgbClr val="FF0000"/>
                </a:solidFill>
              </a:rPr>
              <a:t>Kural-5:</a:t>
            </a:r>
            <a:r>
              <a:rPr lang="tr-TR" sz="1600" dirty="0"/>
              <a:t> </a:t>
            </a:r>
            <a:r>
              <a:rPr lang="tr-TR" sz="1600" dirty="0" err="1"/>
              <a:t>Minumum</a:t>
            </a:r>
            <a:r>
              <a:rPr lang="tr-TR" sz="1600" dirty="0"/>
              <a:t> kapasitenin altına düşülürse ebeveyn ve çocuklar birleştirilir.</a:t>
            </a:r>
          </a:p>
          <a:p>
            <a:r>
              <a:rPr lang="tr-TR" sz="1600" dirty="0" smtClean="0"/>
              <a:t>Örnek</a:t>
            </a:r>
            <a:r>
              <a:rPr lang="tr-TR" sz="1600" dirty="0"/>
              <a:t>: </a:t>
            </a:r>
            <a:r>
              <a:rPr lang="tr-TR" sz="1600" dirty="0" smtClean="0"/>
              <a:t>70 </a:t>
            </a:r>
            <a:r>
              <a:rPr lang="tr-TR" sz="1600" dirty="0"/>
              <a:t>silindi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2816" y="3332457"/>
            <a:ext cx="2926065" cy="1408847"/>
            <a:chOff x="6679601" y="3288495"/>
            <a:chExt cx="2926065" cy="1408847"/>
          </a:xfrm>
        </p:grpSpPr>
        <p:grpSp>
          <p:nvGrpSpPr>
            <p:cNvPr id="87" name="Grup 34"/>
            <p:cNvGrpSpPr/>
            <p:nvPr/>
          </p:nvGrpSpPr>
          <p:grpSpPr>
            <a:xfrm>
              <a:off x="7853144" y="3288495"/>
              <a:ext cx="361387" cy="301214"/>
              <a:chOff x="4510649" y="4711401"/>
              <a:chExt cx="361387" cy="301214"/>
            </a:xfrm>
          </p:grpSpPr>
          <p:sp>
            <p:nvSpPr>
              <p:cNvPr id="20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88" name="Grup 34"/>
            <p:cNvGrpSpPr/>
            <p:nvPr/>
          </p:nvGrpSpPr>
          <p:grpSpPr>
            <a:xfrm>
              <a:off x="8675798" y="3767894"/>
              <a:ext cx="689440" cy="301214"/>
              <a:chOff x="4510648" y="4711401"/>
              <a:chExt cx="689440" cy="301214"/>
            </a:xfrm>
          </p:grpSpPr>
          <p:sp>
            <p:nvSpPr>
              <p:cNvPr id="202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0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89" name="Straight Connector 88"/>
            <p:cNvCxnSpPr>
              <a:endCxn id="194" idx="0"/>
            </p:cNvCxnSpPr>
            <p:nvPr/>
          </p:nvCxnSpPr>
          <p:spPr>
            <a:xfrm flipH="1">
              <a:off x="7310152" y="3559863"/>
              <a:ext cx="556316" cy="25491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202" idx="0"/>
            </p:cNvCxnSpPr>
            <p:nvPr/>
          </p:nvCxnSpPr>
          <p:spPr>
            <a:xfrm>
              <a:off x="8214531" y="3580394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92" idx="0"/>
            </p:cNvCxnSpPr>
            <p:nvPr/>
          </p:nvCxnSpPr>
          <p:spPr>
            <a:xfrm flipH="1">
              <a:off x="6860295" y="4116367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209" idx="0"/>
            </p:cNvCxnSpPr>
            <p:nvPr/>
          </p:nvCxnSpPr>
          <p:spPr>
            <a:xfrm>
              <a:off x="7486344" y="4086147"/>
              <a:ext cx="140588" cy="30335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188" idx="0"/>
            </p:cNvCxnSpPr>
            <p:nvPr/>
          </p:nvCxnSpPr>
          <p:spPr>
            <a:xfrm flipH="1">
              <a:off x="8544015" y="4069108"/>
              <a:ext cx="140785" cy="28765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up 34"/>
            <p:cNvGrpSpPr/>
            <p:nvPr/>
          </p:nvGrpSpPr>
          <p:grpSpPr>
            <a:xfrm>
              <a:off x="8823156" y="4355355"/>
              <a:ext cx="361387" cy="301214"/>
              <a:chOff x="4510649" y="4711401"/>
              <a:chExt cx="361387" cy="301214"/>
            </a:xfrm>
          </p:grpSpPr>
          <p:sp>
            <p:nvSpPr>
              <p:cNvPr id="19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14" name="Straight Connector 113"/>
            <p:cNvCxnSpPr>
              <a:stCxn id="202" idx="2"/>
              <a:endCxn id="198" idx="0"/>
            </p:cNvCxnSpPr>
            <p:nvPr/>
          </p:nvCxnSpPr>
          <p:spPr>
            <a:xfrm flipH="1">
              <a:off x="9003850" y="4069108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86" idx="0"/>
            </p:cNvCxnSpPr>
            <p:nvPr/>
          </p:nvCxnSpPr>
          <p:spPr>
            <a:xfrm>
              <a:off x="9322899" y="4069108"/>
              <a:ext cx="12490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up 34"/>
            <p:cNvGrpSpPr/>
            <p:nvPr/>
          </p:nvGrpSpPr>
          <p:grpSpPr>
            <a:xfrm>
              <a:off x="7133959" y="3814779"/>
              <a:ext cx="361388" cy="301214"/>
              <a:chOff x="4510648" y="4711401"/>
              <a:chExt cx="361388" cy="301214"/>
            </a:xfrm>
          </p:grpSpPr>
          <p:sp>
            <p:nvSpPr>
              <p:cNvPr id="194" name="Yuvarlatılmış Dikdörtgen 3"/>
              <p:cNvSpPr/>
              <p:nvPr/>
            </p:nvSpPr>
            <p:spPr>
              <a:xfrm>
                <a:off x="4510648" y="4711401"/>
                <a:ext cx="35238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81" name="Grup 34"/>
            <p:cNvGrpSpPr/>
            <p:nvPr/>
          </p:nvGrpSpPr>
          <p:grpSpPr>
            <a:xfrm>
              <a:off x="6679601" y="4396128"/>
              <a:ext cx="361388" cy="301214"/>
              <a:chOff x="4510649" y="4711401"/>
              <a:chExt cx="361388" cy="301214"/>
            </a:xfrm>
          </p:grpSpPr>
          <p:sp>
            <p:nvSpPr>
              <p:cNvPr id="192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84" name="Grup 34"/>
            <p:cNvGrpSpPr/>
            <p:nvPr/>
          </p:nvGrpSpPr>
          <p:grpSpPr>
            <a:xfrm>
              <a:off x="8356116" y="4356765"/>
              <a:ext cx="370240" cy="301214"/>
              <a:chOff x="5090876" y="4711401"/>
              <a:chExt cx="370240" cy="301214"/>
            </a:xfrm>
          </p:grpSpPr>
          <p:sp>
            <p:nvSpPr>
              <p:cNvPr id="188" name="Yuvarlatılmış Dikdörtgen 3"/>
              <p:cNvSpPr/>
              <p:nvPr/>
            </p:nvSpPr>
            <p:spPr>
              <a:xfrm>
                <a:off x="5117312" y="4711401"/>
                <a:ext cx="32292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9" name="Metin kutusu 17"/>
              <p:cNvSpPr txBox="1"/>
              <p:nvPr/>
            </p:nvSpPr>
            <p:spPr>
              <a:xfrm>
                <a:off x="5090876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85" name="Grup 34"/>
            <p:cNvGrpSpPr/>
            <p:nvPr/>
          </p:nvGrpSpPr>
          <p:grpSpPr>
            <a:xfrm>
              <a:off x="9289938" y="4374421"/>
              <a:ext cx="315728" cy="301214"/>
              <a:chOff x="4522238" y="4711401"/>
              <a:chExt cx="315728" cy="301214"/>
            </a:xfrm>
          </p:grpSpPr>
          <p:sp>
            <p:nvSpPr>
              <p:cNvPr id="186" name="Yuvarlatılmış Dikdörtgen 3"/>
              <p:cNvSpPr/>
              <p:nvPr/>
            </p:nvSpPr>
            <p:spPr>
              <a:xfrm>
                <a:off x="4522238" y="471140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7" name="Metin kutusu 16"/>
              <p:cNvSpPr txBox="1"/>
              <p:nvPr/>
            </p:nvSpPr>
            <p:spPr>
              <a:xfrm>
                <a:off x="4522238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</p:grpSp>
        <p:grpSp>
          <p:nvGrpSpPr>
            <p:cNvPr id="208" name="Grup 34"/>
            <p:cNvGrpSpPr/>
            <p:nvPr/>
          </p:nvGrpSpPr>
          <p:grpSpPr>
            <a:xfrm>
              <a:off x="7298879" y="4389503"/>
              <a:ext cx="680438" cy="301214"/>
              <a:chOff x="4510648" y="4711401"/>
              <a:chExt cx="680438" cy="301214"/>
            </a:xfrm>
          </p:grpSpPr>
          <p:sp>
            <p:nvSpPr>
              <p:cNvPr id="209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21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031900" y="3310750"/>
            <a:ext cx="2811769" cy="1422308"/>
            <a:chOff x="6031900" y="3310750"/>
            <a:chExt cx="2811769" cy="1422308"/>
          </a:xfrm>
        </p:grpSpPr>
        <p:grpSp>
          <p:nvGrpSpPr>
            <p:cNvPr id="81" name="Grup 34"/>
            <p:cNvGrpSpPr/>
            <p:nvPr/>
          </p:nvGrpSpPr>
          <p:grpSpPr>
            <a:xfrm>
              <a:off x="7205443" y="3310750"/>
              <a:ext cx="361387" cy="301214"/>
              <a:chOff x="4510649" y="4711401"/>
              <a:chExt cx="361387" cy="301214"/>
            </a:xfrm>
          </p:grpSpPr>
          <p:sp>
            <p:nvSpPr>
              <p:cNvPr id="13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82" name="Grup 34"/>
            <p:cNvGrpSpPr/>
            <p:nvPr/>
          </p:nvGrpSpPr>
          <p:grpSpPr>
            <a:xfrm>
              <a:off x="7637367" y="4431844"/>
              <a:ext cx="689440" cy="301214"/>
              <a:chOff x="4510648" y="4711401"/>
              <a:chExt cx="689440" cy="301214"/>
            </a:xfrm>
          </p:grpSpPr>
          <p:sp>
            <p:nvSpPr>
              <p:cNvPr id="130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3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cxnSp>
          <p:nvCxnSpPr>
            <p:cNvPr id="83" name="Straight Connector 82"/>
            <p:cNvCxnSpPr>
              <a:endCxn id="126" idx="0"/>
            </p:cNvCxnSpPr>
            <p:nvPr/>
          </p:nvCxnSpPr>
          <p:spPr>
            <a:xfrm flipH="1">
              <a:off x="6662451" y="3582118"/>
              <a:ext cx="556316" cy="25491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122" idx="0"/>
            </p:cNvCxnSpPr>
            <p:nvPr/>
          </p:nvCxnSpPr>
          <p:spPr>
            <a:xfrm>
              <a:off x="7566830" y="3602338"/>
              <a:ext cx="830446" cy="22297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124" idx="0"/>
            </p:cNvCxnSpPr>
            <p:nvPr/>
          </p:nvCxnSpPr>
          <p:spPr>
            <a:xfrm flipH="1">
              <a:off x="6212594" y="4138622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116" idx="0"/>
            </p:cNvCxnSpPr>
            <p:nvPr/>
          </p:nvCxnSpPr>
          <p:spPr>
            <a:xfrm>
              <a:off x="6838643" y="4108402"/>
              <a:ext cx="140588" cy="30335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130" idx="0"/>
            </p:cNvCxnSpPr>
            <p:nvPr/>
          </p:nvCxnSpPr>
          <p:spPr>
            <a:xfrm flipH="1">
              <a:off x="7965420" y="4118392"/>
              <a:ext cx="300038" cy="3134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20" idx="0"/>
            </p:cNvCxnSpPr>
            <p:nvPr/>
          </p:nvCxnSpPr>
          <p:spPr>
            <a:xfrm>
              <a:off x="8542746" y="4096685"/>
              <a:ext cx="143059" cy="33515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 34"/>
            <p:cNvGrpSpPr/>
            <p:nvPr/>
          </p:nvGrpSpPr>
          <p:grpSpPr>
            <a:xfrm>
              <a:off x="6486258" y="3837034"/>
              <a:ext cx="361388" cy="301214"/>
              <a:chOff x="4510648" y="4711401"/>
              <a:chExt cx="361388" cy="301214"/>
            </a:xfrm>
          </p:grpSpPr>
          <p:sp>
            <p:nvSpPr>
              <p:cNvPr id="126" name="Yuvarlatılmış Dikdörtgen 3"/>
              <p:cNvSpPr/>
              <p:nvPr/>
            </p:nvSpPr>
            <p:spPr>
              <a:xfrm>
                <a:off x="4510648" y="4711401"/>
                <a:ext cx="35238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01" name="Grup 34"/>
            <p:cNvGrpSpPr/>
            <p:nvPr/>
          </p:nvGrpSpPr>
          <p:grpSpPr>
            <a:xfrm>
              <a:off x="6031900" y="4418383"/>
              <a:ext cx="361388" cy="301214"/>
              <a:chOff x="4510649" y="4711401"/>
              <a:chExt cx="361388" cy="301214"/>
            </a:xfrm>
          </p:grpSpPr>
          <p:sp>
            <p:nvSpPr>
              <p:cNvPr id="124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02" name="Grup 34"/>
            <p:cNvGrpSpPr/>
            <p:nvPr/>
          </p:nvGrpSpPr>
          <p:grpSpPr>
            <a:xfrm>
              <a:off x="8209377" y="3825317"/>
              <a:ext cx="370240" cy="301214"/>
              <a:chOff x="5090876" y="4711401"/>
              <a:chExt cx="370240" cy="301214"/>
            </a:xfrm>
          </p:grpSpPr>
          <p:sp>
            <p:nvSpPr>
              <p:cNvPr id="122" name="Yuvarlatılmış Dikdörtgen 3"/>
              <p:cNvSpPr/>
              <p:nvPr/>
            </p:nvSpPr>
            <p:spPr>
              <a:xfrm>
                <a:off x="5117312" y="4711401"/>
                <a:ext cx="32292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3" name="Metin kutusu 17"/>
              <p:cNvSpPr txBox="1"/>
              <p:nvPr/>
            </p:nvSpPr>
            <p:spPr>
              <a:xfrm>
                <a:off x="5090876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  <p:grpSp>
          <p:nvGrpSpPr>
            <p:cNvPr id="105" name="Grup 34"/>
            <p:cNvGrpSpPr/>
            <p:nvPr/>
          </p:nvGrpSpPr>
          <p:grpSpPr>
            <a:xfrm>
              <a:off x="8527941" y="4431844"/>
              <a:ext cx="315728" cy="301214"/>
              <a:chOff x="4522238" y="4711401"/>
              <a:chExt cx="315728" cy="301214"/>
            </a:xfrm>
          </p:grpSpPr>
          <p:sp>
            <p:nvSpPr>
              <p:cNvPr id="120" name="Yuvarlatılmış Dikdörtgen 3"/>
              <p:cNvSpPr/>
              <p:nvPr/>
            </p:nvSpPr>
            <p:spPr>
              <a:xfrm>
                <a:off x="4522238" y="471140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1" name="Metin kutusu 16"/>
              <p:cNvSpPr txBox="1"/>
              <p:nvPr/>
            </p:nvSpPr>
            <p:spPr>
              <a:xfrm>
                <a:off x="4522238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</p:grpSp>
        <p:grpSp>
          <p:nvGrpSpPr>
            <p:cNvPr id="115" name="Grup 34"/>
            <p:cNvGrpSpPr/>
            <p:nvPr/>
          </p:nvGrpSpPr>
          <p:grpSpPr>
            <a:xfrm>
              <a:off x="6651178" y="4411758"/>
              <a:ext cx="680438" cy="301214"/>
              <a:chOff x="4510648" y="4711401"/>
              <a:chExt cx="680438" cy="301214"/>
            </a:xfrm>
          </p:grpSpPr>
          <p:sp>
            <p:nvSpPr>
              <p:cNvPr id="11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1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53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988931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 smtClean="0">
                <a:solidFill>
                  <a:srgbClr val="FF0000"/>
                </a:solidFill>
              </a:rPr>
              <a:t>Kural-6</a:t>
            </a:r>
            <a:r>
              <a:rPr lang="tr-TR" sz="1600" dirty="0">
                <a:solidFill>
                  <a:srgbClr val="FF0000"/>
                </a:solidFill>
              </a:rPr>
              <a:t>:</a:t>
            </a:r>
            <a:r>
              <a:rPr lang="tr-TR" sz="1600" dirty="0"/>
              <a:t> (B-</a:t>
            </a:r>
            <a:r>
              <a:rPr lang="tr-TR" sz="1600" dirty="0" err="1"/>
              <a:t>tree</a:t>
            </a:r>
            <a:r>
              <a:rPr lang="tr-TR" sz="1600" dirty="0"/>
              <a:t> den farkı) Çocukları olan bir düğüm silinmek istenirse; eğer silinen düğüm ve kardeşi tek değere sahip ise ebeveyn, kardeş ve çocuk düğümler birleştirilir (Döndürme).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Örnek</a:t>
            </a:r>
            <a:r>
              <a:rPr lang="tr-TR" sz="1600" dirty="0"/>
              <a:t>: 85 silindi, (Kural 4,5,6) Ebeveyn ve çocuklar birleştirildi.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20238" y="3627273"/>
            <a:ext cx="2811769" cy="1422308"/>
            <a:chOff x="6031900" y="3310750"/>
            <a:chExt cx="2811769" cy="1422308"/>
          </a:xfrm>
        </p:grpSpPr>
        <p:grpSp>
          <p:nvGrpSpPr>
            <p:cNvPr id="81" name="Grup 34"/>
            <p:cNvGrpSpPr/>
            <p:nvPr/>
          </p:nvGrpSpPr>
          <p:grpSpPr>
            <a:xfrm>
              <a:off x="7205443" y="3310750"/>
              <a:ext cx="361387" cy="301214"/>
              <a:chOff x="4510649" y="4711401"/>
              <a:chExt cx="361387" cy="301214"/>
            </a:xfrm>
          </p:grpSpPr>
          <p:sp>
            <p:nvSpPr>
              <p:cNvPr id="13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82" name="Grup 34"/>
            <p:cNvGrpSpPr/>
            <p:nvPr/>
          </p:nvGrpSpPr>
          <p:grpSpPr>
            <a:xfrm>
              <a:off x="7637367" y="4431844"/>
              <a:ext cx="689440" cy="301214"/>
              <a:chOff x="4510648" y="4711401"/>
              <a:chExt cx="689440" cy="301214"/>
            </a:xfrm>
          </p:grpSpPr>
          <p:sp>
            <p:nvSpPr>
              <p:cNvPr id="130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3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cxnSp>
          <p:nvCxnSpPr>
            <p:cNvPr id="83" name="Straight Connector 82"/>
            <p:cNvCxnSpPr>
              <a:endCxn id="126" idx="0"/>
            </p:cNvCxnSpPr>
            <p:nvPr/>
          </p:nvCxnSpPr>
          <p:spPr>
            <a:xfrm flipH="1">
              <a:off x="6662451" y="3582118"/>
              <a:ext cx="556316" cy="25491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122" idx="0"/>
            </p:cNvCxnSpPr>
            <p:nvPr/>
          </p:nvCxnSpPr>
          <p:spPr>
            <a:xfrm>
              <a:off x="7566830" y="3602338"/>
              <a:ext cx="830446" cy="22297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124" idx="0"/>
            </p:cNvCxnSpPr>
            <p:nvPr/>
          </p:nvCxnSpPr>
          <p:spPr>
            <a:xfrm flipH="1">
              <a:off x="6212594" y="4138622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116" idx="0"/>
            </p:cNvCxnSpPr>
            <p:nvPr/>
          </p:nvCxnSpPr>
          <p:spPr>
            <a:xfrm>
              <a:off x="6838643" y="4108402"/>
              <a:ext cx="140588" cy="30335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130" idx="0"/>
            </p:cNvCxnSpPr>
            <p:nvPr/>
          </p:nvCxnSpPr>
          <p:spPr>
            <a:xfrm flipH="1">
              <a:off x="7965420" y="4118392"/>
              <a:ext cx="300038" cy="3134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20" idx="0"/>
            </p:cNvCxnSpPr>
            <p:nvPr/>
          </p:nvCxnSpPr>
          <p:spPr>
            <a:xfrm>
              <a:off x="8542746" y="4096685"/>
              <a:ext cx="143059" cy="33515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 34"/>
            <p:cNvGrpSpPr/>
            <p:nvPr/>
          </p:nvGrpSpPr>
          <p:grpSpPr>
            <a:xfrm>
              <a:off x="6486258" y="3837034"/>
              <a:ext cx="361388" cy="301214"/>
              <a:chOff x="4510648" y="4711401"/>
              <a:chExt cx="361388" cy="301214"/>
            </a:xfrm>
          </p:grpSpPr>
          <p:sp>
            <p:nvSpPr>
              <p:cNvPr id="126" name="Yuvarlatılmış Dikdörtgen 3"/>
              <p:cNvSpPr/>
              <p:nvPr/>
            </p:nvSpPr>
            <p:spPr>
              <a:xfrm>
                <a:off x="4510648" y="4711401"/>
                <a:ext cx="35238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01" name="Grup 34"/>
            <p:cNvGrpSpPr/>
            <p:nvPr/>
          </p:nvGrpSpPr>
          <p:grpSpPr>
            <a:xfrm>
              <a:off x="6031900" y="4418383"/>
              <a:ext cx="361388" cy="301214"/>
              <a:chOff x="4510649" y="4711401"/>
              <a:chExt cx="361388" cy="301214"/>
            </a:xfrm>
          </p:grpSpPr>
          <p:sp>
            <p:nvSpPr>
              <p:cNvPr id="124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02" name="Grup 34"/>
            <p:cNvGrpSpPr/>
            <p:nvPr/>
          </p:nvGrpSpPr>
          <p:grpSpPr>
            <a:xfrm>
              <a:off x="8209377" y="3825317"/>
              <a:ext cx="370240" cy="301214"/>
              <a:chOff x="5090876" y="4711401"/>
              <a:chExt cx="370240" cy="301214"/>
            </a:xfrm>
          </p:grpSpPr>
          <p:sp>
            <p:nvSpPr>
              <p:cNvPr id="122" name="Yuvarlatılmış Dikdörtgen 3"/>
              <p:cNvSpPr/>
              <p:nvPr/>
            </p:nvSpPr>
            <p:spPr>
              <a:xfrm>
                <a:off x="5117312" y="4711401"/>
                <a:ext cx="32292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3" name="Metin kutusu 17"/>
              <p:cNvSpPr txBox="1"/>
              <p:nvPr/>
            </p:nvSpPr>
            <p:spPr>
              <a:xfrm>
                <a:off x="5090876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  <p:grpSp>
          <p:nvGrpSpPr>
            <p:cNvPr id="105" name="Grup 34"/>
            <p:cNvGrpSpPr/>
            <p:nvPr/>
          </p:nvGrpSpPr>
          <p:grpSpPr>
            <a:xfrm>
              <a:off x="8527941" y="4431844"/>
              <a:ext cx="315728" cy="301214"/>
              <a:chOff x="4522238" y="4711401"/>
              <a:chExt cx="315728" cy="301214"/>
            </a:xfrm>
          </p:grpSpPr>
          <p:sp>
            <p:nvSpPr>
              <p:cNvPr id="120" name="Yuvarlatılmış Dikdörtgen 3"/>
              <p:cNvSpPr/>
              <p:nvPr/>
            </p:nvSpPr>
            <p:spPr>
              <a:xfrm>
                <a:off x="4522238" y="471140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1" name="Metin kutusu 16"/>
              <p:cNvSpPr txBox="1"/>
              <p:nvPr/>
            </p:nvSpPr>
            <p:spPr>
              <a:xfrm>
                <a:off x="4522238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</p:grpSp>
        <p:grpSp>
          <p:nvGrpSpPr>
            <p:cNvPr id="115" name="Grup 34"/>
            <p:cNvGrpSpPr/>
            <p:nvPr/>
          </p:nvGrpSpPr>
          <p:grpSpPr>
            <a:xfrm>
              <a:off x="6651178" y="4411758"/>
              <a:ext cx="680438" cy="301214"/>
              <a:chOff x="4510648" y="4711401"/>
              <a:chExt cx="680438" cy="301214"/>
            </a:xfrm>
          </p:grpSpPr>
          <p:sp>
            <p:nvSpPr>
              <p:cNvPr id="11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1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376518" y="3837946"/>
            <a:ext cx="2235926" cy="1152517"/>
            <a:chOff x="6376518" y="3837946"/>
            <a:chExt cx="2235926" cy="1152517"/>
          </a:xfrm>
        </p:grpSpPr>
        <p:cxnSp>
          <p:nvCxnSpPr>
            <p:cNvPr id="77" name="Straight Connector 76"/>
            <p:cNvCxnSpPr>
              <a:endCxn id="128" idx="0"/>
            </p:cNvCxnSpPr>
            <p:nvPr/>
          </p:nvCxnSpPr>
          <p:spPr>
            <a:xfrm flipH="1">
              <a:off x="6557212" y="4148858"/>
              <a:ext cx="541944" cy="53376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95" idx="0"/>
            </p:cNvCxnSpPr>
            <p:nvPr/>
          </p:nvCxnSpPr>
          <p:spPr>
            <a:xfrm flipH="1">
              <a:off x="7232646" y="4123711"/>
              <a:ext cx="176192" cy="56126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152" idx="0"/>
            </p:cNvCxnSpPr>
            <p:nvPr/>
          </p:nvCxnSpPr>
          <p:spPr>
            <a:xfrm>
              <a:off x="7734566" y="4153557"/>
              <a:ext cx="194141" cy="53569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10" idx="0"/>
            </p:cNvCxnSpPr>
            <p:nvPr/>
          </p:nvCxnSpPr>
          <p:spPr>
            <a:xfrm>
              <a:off x="8120114" y="4141840"/>
              <a:ext cx="334466" cy="53495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 34"/>
            <p:cNvGrpSpPr/>
            <p:nvPr/>
          </p:nvGrpSpPr>
          <p:grpSpPr>
            <a:xfrm>
              <a:off x="6376518" y="4682624"/>
              <a:ext cx="361388" cy="301214"/>
              <a:chOff x="4510649" y="4711401"/>
              <a:chExt cx="361388" cy="301214"/>
            </a:xfrm>
          </p:grpSpPr>
          <p:sp>
            <p:nvSpPr>
              <p:cNvPr id="128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93" name="Grup 34"/>
            <p:cNvGrpSpPr/>
            <p:nvPr/>
          </p:nvGrpSpPr>
          <p:grpSpPr>
            <a:xfrm>
              <a:off x="8296716" y="4676799"/>
              <a:ext cx="315728" cy="301214"/>
              <a:chOff x="4522238" y="4711401"/>
              <a:chExt cx="315728" cy="301214"/>
            </a:xfrm>
          </p:grpSpPr>
          <p:sp>
            <p:nvSpPr>
              <p:cNvPr id="110" name="Yuvarlatılmış Dikdörtgen 3"/>
              <p:cNvSpPr/>
              <p:nvPr/>
            </p:nvSpPr>
            <p:spPr>
              <a:xfrm>
                <a:off x="4522238" y="471140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11" name="Metin kutusu 16"/>
              <p:cNvSpPr txBox="1"/>
              <p:nvPr/>
            </p:nvSpPr>
            <p:spPr>
              <a:xfrm>
                <a:off x="4522238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</p:grpSp>
        <p:grpSp>
          <p:nvGrpSpPr>
            <p:cNvPr id="94" name="Grup 34"/>
            <p:cNvGrpSpPr/>
            <p:nvPr/>
          </p:nvGrpSpPr>
          <p:grpSpPr>
            <a:xfrm>
              <a:off x="6904593" y="4684974"/>
              <a:ext cx="680438" cy="301214"/>
              <a:chOff x="4510648" y="4711401"/>
              <a:chExt cx="680438" cy="301214"/>
            </a:xfrm>
          </p:grpSpPr>
          <p:sp>
            <p:nvSpPr>
              <p:cNvPr id="9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0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44" name="Grup 34"/>
            <p:cNvGrpSpPr/>
            <p:nvPr/>
          </p:nvGrpSpPr>
          <p:grpSpPr>
            <a:xfrm>
              <a:off x="7080786" y="3852343"/>
              <a:ext cx="1043306" cy="301214"/>
              <a:chOff x="4510648" y="4711401"/>
              <a:chExt cx="1043306" cy="301214"/>
            </a:xfrm>
          </p:grpSpPr>
          <p:sp>
            <p:nvSpPr>
              <p:cNvPr id="145" name="Yuvarlatılmış Dikdörtgen 3"/>
              <p:cNvSpPr/>
              <p:nvPr/>
            </p:nvSpPr>
            <p:spPr>
              <a:xfrm>
                <a:off x="4510648" y="4711401"/>
                <a:ext cx="104330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  <p:sp>
            <p:nvSpPr>
              <p:cNvPr id="14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cxnSp>
          <p:nvCxnSpPr>
            <p:cNvPr id="149" name="Düz Bağlayıcı 8"/>
            <p:cNvCxnSpPr/>
            <p:nvPr/>
          </p:nvCxnSpPr>
          <p:spPr>
            <a:xfrm flipH="1">
              <a:off x="7734566" y="3837946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Metin kutusu 15"/>
            <p:cNvSpPr txBox="1"/>
            <p:nvPr/>
          </p:nvSpPr>
          <p:spPr>
            <a:xfrm>
              <a:off x="7769844" y="3856051"/>
              <a:ext cx="328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50</a:t>
              </a:r>
              <a:endParaRPr lang="tr-TR" sz="1000" b="1" dirty="0"/>
            </a:p>
          </p:txBody>
        </p:sp>
        <p:grpSp>
          <p:nvGrpSpPr>
            <p:cNvPr id="151" name="Grup 34"/>
            <p:cNvGrpSpPr/>
            <p:nvPr/>
          </p:nvGrpSpPr>
          <p:grpSpPr>
            <a:xfrm>
              <a:off x="7770843" y="4689249"/>
              <a:ext cx="315728" cy="301214"/>
              <a:chOff x="4522238" y="4711401"/>
              <a:chExt cx="315728" cy="301214"/>
            </a:xfrm>
          </p:grpSpPr>
          <p:sp>
            <p:nvSpPr>
              <p:cNvPr id="152" name="Yuvarlatılmış Dikdörtgen 3"/>
              <p:cNvSpPr/>
              <p:nvPr/>
            </p:nvSpPr>
            <p:spPr>
              <a:xfrm>
                <a:off x="4522238" y="471140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3" name="Metin kutusu 16"/>
              <p:cNvSpPr txBox="1"/>
              <p:nvPr/>
            </p:nvSpPr>
            <p:spPr>
              <a:xfrm>
                <a:off x="4522238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3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988931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 smtClean="0">
                <a:solidFill>
                  <a:srgbClr val="FF0000"/>
                </a:solidFill>
              </a:rPr>
              <a:t>Kural-6</a:t>
            </a:r>
            <a:r>
              <a:rPr lang="tr-TR" sz="1600" dirty="0">
                <a:solidFill>
                  <a:srgbClr val="FF0000"/>
                </a:solidFill>
              </a:rPr>
              <a:t>:</a:t>
            </a:r>
            <a:r>
              <a:rPr lang="tr-TR" sz="1600" dirty="0"/>
              <a:t> (B-</a:t>
            </a:r>
            <a:r>
              <a:rPr lang="tr-TR" sz="1600" dirty="0" err="1"/>
              <a:t>tree</a:t>
            </a:r>
            <a:r>
              <a:rPr lang="tr-TR" sz="1600" dirty="0"/>
              <a:t> den farkı) Çocukları olan bir düğüm silinmek istenirse; eğer silinen düğüm ve kardeşi tek değere sahip ise ebeveyn, kardeş ve çocuk düğümler birleştirilir (Döndürme).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Örnek</a:t>
            </a:r>
            <a:r>
              <a:rPr lang="tr-TR" sz="1600" dirty="0"/>
              <a:t>: </a:t>
            </a:r>
            <a:r>
              <a:rPr lang="tr-TR" sz="1600" dirty="0" smtClean="0"/>
              <a:t>6 silindi</a:t>
            </a:r>
            <a:endParaRPr lang="tr-TR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20238" y="3627273"/>
            <a:ext cx="3069129" cy="1408847"/>
            <a:chOff x="6031900" y="3310750"/>
            <a:chExt cx="3069129" cy="1408847"/>
          </a:xfrm>
        </p:grpSpPr>
        <p:grpSp>
          <p:nvGrpSpPr>
            <p:cNvPr id="81" name="Grup 34"/>
            <p:cNvGrpSpPr/>
            <p:nvPr/>
          </p:nvGrpSpPr>
          <p:grpSpPr>
            <a:xfrm>
              <a:off x="7205443" y="3310750"/>
              <a:ext cx="361387" cy="301214"/>
              <a:chOff x="4510649" y="4711401"/>
              <a:chExt cx="361387" cy="301214"/>
            </a:xfrm>
          </p:grpSpPr>
          <p:sp>
            <p:nvSpPr>
              <p:cNvPr id="13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11</a:t>
                </a:r>
                <a:endParaRPr lang="tr-TR" sz="1000" b="1" dirty="0"/>
              </a:p>
            </p:txBody>
          </p:sp>
        </p:grpSp>
        <p:grpSp>
          <p:nvGrpSpPr>
            <p:cNvPr id="82" name="Grup 34"/>
            <p:cNvGrpSpPr/>
            <p:nvPr/>
          </p:nvGrpSpPr>
          <p:grpSpPr>
            <a:xfrm>
              <a:off x="8411589" y="4375341"/>
              <a:ext cx="689440" cy="304217"/>
              <a:chOff x="5284870" y="4654898"/>
              <a:chExt cx="689440" cy="304217"/>
            </a:xfrm>
          </p:grpSpPr>
          <p:sp>
            <p:nvSpPr>
              <p:cNvPr id="13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19</a:t>
                </a:r>
                <a:endParaRPr lang="tr-TR" sz="1000" b="1" dirty="0"/>
              </a:p>
            </p:txBody>
          </p:sp>
          <p:sp>
            <p:nvSpPr>
              <p:cNvPr id="13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17</a:t>
                </a:r>
                <a:endParaRPr lang="tr-TR" sz="1000" b="1" dirty="0"/>
              </a:p>
            </p:txBody>
          </p:sp>
        </p:grpSp>
        <p:cxnSp>
          <p:nvCxnSpPr>
            <p:cNvPr id="83" name="Straight Connector 82"/>
            <p:cNvCxnSpPr>
              <a:endCxn id="126" idx="0"/>
            </p:cNvCxnSpPr>
            <p:nvPr/>
          </p:nvCxnSpPr>
          <p:spPr>
            <a:xfrm flipH="1">
              <a:off x="6662451" y="3582118"/>
              <a:ext cx="556316" cy="25491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122" idx="0"/>
            </p:cNvCxnSpPr>
            <p:nvPr/>
          </p:nvCxnSpPr>
          <p:spPr>
            <a:xfrm>
              <a:off x="7566830" y="3602338"/>
              <a:ext cx="830446" cy="22297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124" idx="0"/>
            </p:cNvCxnSpPr>
            <p:nvPr/>
          </p:nvCxnSpPr>
          <p:spPr>
            <a:xfrm flipH="1">
              <a:off x="6212594" y="4138622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116" idx="0"/>
            </p:cNvCxnSpPr>
            <p:nvPr/>
          </p:nvCxnSpPr>
          <p:spPr>
            <a:xfrm>
              <a:off x="6838643" y="4108402"/>
              <a:ext cx="140588" cy="30335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121" idx="0"/>
            </p:cNvCxnSpPr>
            <p:nvPr/>
          </p:nvCxnSpPr>
          <p:spPr>
            <a:xfrm flipH="1">
              <a:off x="8040532" y="4118392"/>
              <a:ext cx="224927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30" idx="0"/>
            </p:cNvCxnSpPr>
            <p:nvPr/>
          </p:nvCxnSpPr>
          <p:spPr>
            <a:xfrm>
              <a:off x="8542746" y="4096685"/>
              <a:ext cx="196896" cy="28165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 34"/>
            <p:cNvGrpSpPr/>
            <p:nvPr/>
          </p:nvGrpSpPr>
          <p:grpSpPr>
            <a:xfrm>
              <a:off x="6486258" y="3837034"/>
              <a:ext cx="361388" cy="301214"/>
              <a:chOff x="4510648" y="4711401"/>
              <a:chExt cx="361388" cy="301214"/>
            </a:xfrm>
          </p:grpSpPr>
          <p:sp>
            <p:nvSpPr>
              <p:cNvPr id="126" name="Yuvarlatılmış Dikdörtgen 3"/>
              <p:cNvSpPr/>
              <p:nvPr/>
            </p:nvSpPr>
            <p:spPr>
              <a:xfrm>
                <a:off x="4510648" y="4711401"/>
                <a:ext cx="35238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</a:t>
                </a:r>
                <a:endParaRPr lang="tr-TR" sz="1000" b="1" dirty="0"/>
              </a:p>
            </p:txBody>
          </p:sp>
        </p:grpSp>
        <p:grpSp>
          <p:nvGrpSpPr>
            <p:cNvPr id="101" name="Grup 34"/>
            <p:cNvGrpSpPr/>
            <p:nvPr/>
          </p:nvGrpSpPr>
          <p:grpSpPr>
            <a:xfrm>
              <a:off x="6031900" y="4418383"/>
              <a:ext cx="361388" cy="301214"/>
              <a:chOff x="4510649" y="4711401"/>
              <a:chExt cx="361388" cy="301214"/>
            </a:xfrm>
          </p:grpSpPr>
          <p:sp>
            <p:nvSpPr>
              <p:cNvPr id="124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02" name="Grup 34"/>
            <p:cNvGrpSpPr/>
            <p:nvPr/>
          </p:nvGrpSpPr>
          <p:grpSpPr>
            <a:xfrm>
              <a:off x="8209377" y="3825317"/>
              <a:ext cx="370240" cy="301214"/>
              <a:chOff x="5090876" y="4711401"/>
              <a:chExt cx="370240" cy="301214"/>
            </a:xfrm>
          </p:grpSpPr>
          <p:sp>
            <p:nvSpPr>
              <p:cNvPr id="122" name="Yuvarlatılmış Dikdörtgen 3"/>
              <p:cNvSpPr/>
              <p:nvPr/>
            </p:nvSpPr>
            <p:spPr>
              <a:xfrm>
                <a:off x="5117312" y="4711401"/>
                <a:ext cx="32292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3" name="Metin kutusu 17"/>
              <p:cNvSpPr txBox="1"/>
              <p:nvPr/>
            </p:nvSpPr>
            <p:spPr>
              <a:xfrm>
                <a:off x="5090876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105" name="Grup 34"/>
            <p:cNvGrpSpPr/>
            <p:nvPr/>
          </p:nvGrpSpPr>
          <p:grpSpPr>
            <a:xfrm>
              <a:off x="7882668" y="4374864"/>
              <a:ext cx="315728" cy="301214"/>
              <a:chOff x="3876965" y="4654421"/>
              <a:chExt cx="315728" cy="301214"/>
            </a:xfrm>
          </p:grpSpPr>
          <p:sp>
            <p:nvSpPr>
              <p:cNvPr id="12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1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14</a:t>
                </a:r>
                <a:endParaRPr lang="tr-TR" sz="1000" b="1" dirty="0"/>
              </a:p>
            </p:txBody>
          </p:sp>
        </p:grpSp>
        <p:grpSp>
          <p:nvGrpSpPr>
            <p:cNvPr id="115" name="Grup 34"/>
            <p:cNvGrpSpPr/>
            <p:nvPr/>
          </p:nvGrpSpPr>
          <p:grpSpPr>
            <a:xfrm>
              <a:off x="6651178" y="4411758"/>
              <a:ext cx="680438" cy="301214"/>
              <a:chOff x="4510648" y="4711401"/>
              <a:chExt cx="680438" cy="301214"/>
            </a:xfrm>
          </p:grpSpPr>
          <p:sp>
            <p:nvSpPr>
              <p:cNvPr id="11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sp>
            <p:nvSpPr>
              <p:cNvPr id="11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376518" y="3837946"/>
            <a:ext cx="2496012" cy="1170050"/>
            <a:chOff x="6376518" y="3837946"/>
            <a:chExt cx="2496012" cy="1170050"/>
          </a:xfrm>
        </p:grpSpPr>
        <p:cxnSp>
          <p:nvCxnSpPr>
            <p:cNvPr id="77" name="Straight Connector 76"/>
            <p:cNvCxnSpPr>
              <a:endCxn id="128" idx="0"/>
            </p:cNvCxnSpPr>
            <p:nvPr/>
          </p:nvCxnSpPr>
          <p:spPr>
            <a:xfrm flipH="1">
              <a:off x="6557212" y="4148858"/>
              <a:ext cx="541944" cy="53376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152" idx="0"/>
            </p:cNvCxnSpPr>
            <p:nvPr/>
          </p:nvCxnSpPr>
          <p:spPr>
            <a:xfrm flipH="1">
              <a:off x="7276767" y="4123711"/>
              <a:ext cx="132071" cy="583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95" idx="0"/>
            </p:cNvCxnSpPr>
            <p:nvPr/>
          </p:nvCxnSpPr>
          <p:spPr>
            <a:xfrm>
              <a:off x="8085286" y="4141840"/>
              <a:ext cx="459192" cy="53652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10" idx="0"/>
            </p:cNvCxnSpPr>
            <p:nvPr/>
          </p:nvCxnSpPr>
          <p:spPr>
            <a:xfrm>
              <a:off x="7747589" y="4160866"/>
              <a:ext cx="66913" cy="54226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 34"/>
            <p:cNvGrpSpPr/>
            <p:nvPr/>
          </p:nvGrpSpPr>
          <p:grpSpPr>
            <a:xfrm>
              <a:off x="6376518" y="4682624"/>
              <a:ext cx="361388" cy="301214"/>
              <a:chOff x="4510649" y="4711401"/>
              <a:chExt cx="361388" cy="301214"/>
            </a:xfrm>
          </p:grpSpPr>
          <p:sp>
            <p:nvSpPr>
              <p:cNvPr id="128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93" name="Grup 34"/>
            <p:cNvGrpSpPr/>
            <p:nvPr/>
          </p:nvGrpSpPr>
          <p:grpSpPr>
            <a:xfrm>
              <a:off x="7656638" y="4703134"/>
              <a:ext cx="315728" cy="301214"/>
              <a:chOff x="3882160" y="4737736"/>
              <a:chExt cx="315728" cy="301214"/>
            </a:xfrm>
          </p:grpSpPr>
          <p:sp>
            <p:nvSpPr>
              <p:cNvPr id="110" name="Yuvarlatılmış Dikdörtgen 3"/>
              <p:cNvSpPr/>
              <p:nvPr/>
            </p:nvSpPr>
            <p:spPr>
              <a:xfrm>
                <a:off x="3882160" y="4737736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11" name="Metin kutusu 16"/>
              <p:cNvSpPr txBox="1"/>
              <p:nvPr/>
            </p:nvSpPr>
            <p:spPr>
              <a:xfrm>
                <a:off x="3882160" y="4762883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14</a:t>
                </a:r>
                <a:endParaRPr lang="tr-TR" sz="1000" b="1" dirty="0"/>
              </a:p>
            </p:txBody>
          </p:sp>
        </p:grpSp>
        <p:grpSp>
          <p:nvGrpSpPr>
            <p:cNvPr id="94" name="Grup 34"/>
            <p:cNvGrpSpPr/>
            <p:nvPr/>
          </p:nvGrpSpPr>
          <p:grpSpPr>
            <a:xfrm>
              <a:off x="8216425" y="4676381"/>
              <a:ext cx="656105" cy="303200"/>
              <a:chOff x="5822480" y="4702808"/>
              <a:chExt cx="656105" cy="303200"/>
            </a:xfrm>
          </p:grpSpPr>
          <p:sp>
            <p:nvSpPr>
              <p:cNvPr id="95" name="Yuvarlatılmış Dikdörtgen 3"/>
              <p:cNvSpPr/>
              <p:nvPr/>
            </p:nvSpPr>
            <p:spPr>
              <a:xfrm>
                <a:off x="5822480" y="4704794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7" name="Düz Bağlayıcı 8"/>
              <p:cNvCxnSpPr/>
              <p:nvPr/>
            </p:nvCxnSpPr>
            <p:spPr>
              <a:xfrm flipH="1">
                <a:off x="6157317" y="4702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Metin kutusu 15"/>
              <p:cNvSpPr txBox="1"/>
              <p:nvPr/>
            </p:nvSpPr>
            <p:spPr>
              <a:xfrm>
                <a:off x="6157556" y="4709051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19</a:t>
                </a:r>
                <a:endParaRPr lang="tr-TR" sz="1000" b="1" dirty="0"/>
              </a:p>
            </p:txBody>
          </p:sp>
          <p:sp>
            <p:nvSpPr>
              <p:cNvPr id="109" name="Metin kutusu 17"/>
              <p:cNvSpPr txBox="1"/>
              <p:nvPr/>
            </p:nvSpPr>
            <p:spPr>
              <a:xfrm>
                <a:off x="5850494" y="4729941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17</a:t>
                </a:r>
                <a:endParaRPr lang="tr-TR" sz="1000" b="1" dirty="0"/>
              </a:p>
            </p:txBody>
          </p:sp>
        </p:grpSp>
        <p:grpSp>
          <p:nvGrpSpPr>
            <p:cNvPr id="144" name="Grup 34"/>
            <p:cNvGrpSpPr/>
            <p:nvPr/>
          </p:nvGrpSpPr>
          <p:grpSpPr>
            <a:xfrm>
              <a:off x="7080786" y="3852343"/>
              <a:ext cx="1043306" cy="301214"/>
              <a:chOff x="4510648" y="4711401"/>
              <a:chExt cx="1043306" cy="301214"/>
            </a:xfrm>
          </p:grpSpPr>
          <p:sp>
            <p:nvSpPr>
              <p:cNvPr id="145" name="Yuvarlatılmış Dikdörtgen 3"/>
              <p:cNvSpPr/>
              <p:nvPr/>
            </p:nvSpPr>
            <p:spPr>
              <a:xfrm>
                <a:off x="4510648" y="4711401"/>
                <a:ext cx="104330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11</a:t>
                </a:r>
                <a:endParaRPr lang="tr-TR" sz="1000" b="1" dirty="0"/>
              </a:p>
            </p:txBody>
          </p:sp>
          <p:sp>
            <p:nvSpPr>
              <p:cNvPr id="14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</p:grpSp>
        <p:cxnSp>
          <p:nvCxnSpPr>
            <p:cNvPr id="149" name="Düz Bağlayıcı 8"/>
            <p:cNvCxnSpPr/>
            <p:nvPr/>
          </p:nvCxnSpPr>
          <p:spPr>
            <a:xfrm flipH="1">
              <a:off x="7734566" y="3837946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Metin kutusu 15"/>
            <p:cNvSpPr txBox="1"/>
            <p:nvPr/>
          </p:nvSpPr>
          <p:spPr>
            <a:xfrm>
              <a:off x="7769844" y="3856051"/>
              <a:ext cx="328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15</a:t>
              </a:r>
              <a:endParaRPr lang="tr-TR" sz="1000" b="1" dirty="0"/>
            </a:p>
          </p:txBody>
        </p:sp>
        <p:grpSp>
          <p:nvGrpSpPr>
            <p:cNvPr id="151" name="Grup 34"/>
            <p:cNvGrpSpPr/>
            <p:nvPr/>
          </p:nvGrpSpPr>
          <p:grpSpPr>
            <a:xfrm>
              <a:off x="7118903" y="4706782"/>
              <a:ext cx="315728" cy="301214"/>
              <a:chOff x="3870298" y="4728934"/>
              <a:chExt cx="315728" cy="301214"/>
            </a:xfrm>
          </p:grpSpPr>
          <p:sp>
            <p:nvSpPr>
              <p:cNvPr id="152" name="Yuvarlatılmış Dikdörtgen 3"/>
              <p:cNvSpPr/>
              <p:nvPr/>
            </p:nvSpPr>
            <p:spPr>
              <a:xfrm>
                <a:off x="3870298" y="4728934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3" name="Metin kutusu 16"/>
              <p:cNvSpPr txBox="1"/>
              <p:nvPr/>
            </p:nvSpPr>
            <p:spPr>
              <a:xfrm>
                <a:off x="3870298" y="4754081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2608536"/>
          </a:xfrm>
        </p:spPr>
        <p:txBody>
          <a:bodyPr anchor="t"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 smtClean="0">
                <a:solidFill>
                  <a:srgbClr val="FF0000"/>
                </a:solidFill>
              </a:rPr>
              <a:t>Kural-7</a:t>
            </a:r>
            <a:r>
              <a:rPr lang="tr-TR" sz="1600" dirty="0">
                <a:solidFill>
                  <a:srgbClr val="FF0000"/>
                </a:solidFill>
              </a:rPr>
              <a:t>:</a:t>
            </a:r>
            <a:r>
              <a:rPr lang="tr-TR" sz="1600" dirty="0"/>
              <a:t> (B-</a:t>
            </a:r>
            <a:r>
              <a:rPr lang="tr-TR" sz="1600" dirty="0" err="1"/>
              <a:t>tree</a:t>
            </a:r>
            <a:r>
              <a:rPr lang="tr-TR" sz="1600" dirty="0"/>
              <a:t> den farkı), Çocukları olan bir düğüm silinmek istenirse; Silinen düğüm tek sahip ama kardeşi tek değer değil ise ebeveyn, kardeş düğümler döndürülür ve çocuk düğüm ile birleştirilir.(Döndür ve birleştir.)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Örnek</a:t>
            </a:r>
            <a:r>
              <a:rPr lang="tr-TR" sz="1600" dirty="0"/>
              <a:t>: 5 </a:t>
            </a:r>
            <a:r>
              <a:rPr lang="tr-TR" sz="1600" dirty="0" err="1"/>
              <a:t>nolu</a:t>
            </a:r>
            <a:r>
              <a:rPr lang="tr-TR" sz="1600" dirty="0"/>
              <a:t> düğüm sil.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1-Ebeveyn </a:t>
            </a:r>
            <a:r>
              <a:rPr lang="tr-TR" sz="1600" dirty="0"/>
              <a:t>ve kardeş düğümler seçildi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63468" y="3938685"/>
            <a:ext cx="4718050" cy="1459063"/>
            <a:chOff x="702984" y="3991439"/>
            <a:chExt cx="4718050" cy="1459063"/>
          </a:xfrm>
        </p:grpSpPr>
        <p:grpSp>
          <p:nvGrpSpPr>
            <p:cNvPr id="82" name="Grup 34"/>
            <p:cNvGrpSpPr/>
            <p:nvPr/>
          </p:nvGrpSpPr>
          <p:grpSpPr>
            <a:xfrm>
              <a:off x="4347991" y="5084877"/>
              <a:ext cx="689440" cy="304217"/>
              <a:chOff x="5284870" y="4654898"/>
              <a:chExt cx="689440" cy="304217"/>
            </a:xfrm>
          </p:grpSpPr>
          <p:sp>
            <p:nvSpPr>
              <p:cNvPr id="13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3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83" name="Straight Connector 82"/>
            <p:cNvCxnSpPr>
              <a:endCxn id="126" idx="0"/>
            </p:cNvCxnSpPr>
            <p:nvPr/>
          </p:nvCxnSpPr>
          <p:spPr>
            <a:xfrm flipH="1">
              <a:off x="2050789" y="4295656"/>
              <a:ext cx="447143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5" idx="0"/>
            </p:cNvCxnSpPr>
            <p:nvPr/>
          </p:nvCxnSpPr>
          <p:spPr>
            <a:xfrm>
              <a:off x="3121317" y="4261984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92" idx="0"/>
            </p:cNvCxnSpPr>
            <p:nvPr/>
          </p:nvCxnSpPr>
          <p:spPr>
            <a:xfrm flipH="1">
              <a:off x="1209890" y="4821509"/>
              <a:ext cx="631371" cy="3195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116" idx="0"/>
            </p:cNvCxnSpPr>
            <p:nvPr/>
          </p:nvCxnSpPr>
          <p:spPr>
            <a:xfrm flipH="1">
              <a:off x="2104174" y="4842398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121" idx="0"/>
            </p:cNvCxnSpPr>
            <p:nvPr/>
          </p:nvCxnSpPr>
          <p:spPr>
            <a:xfrm flipH="1">
              <a:off x="4078857" y="4832146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75" idx="2"/>
              <a:endCxn id="130" idx="0"/>
            </p:cNvCxnSpPr>
            <p:nvPr/>
          </p:nvCxnSpPr>
          <p:spPr>
            <a:xfrm>
              <a:off x="4495350" y="4832146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 34"/>
            <p:cNvGrpSpPr/>
            <p:nvPr/>
          </p:nvGrpSpPr>
          <p:grpSpPr>
            <a:xfrm>
              <a:off x="1874596" y="4550141"/>
              <a:ext cx="361388" cy="301214"/>
              <a:chOff x="4510648" y="4711401"/>
              <a:chExt cx="361388" cy="301214"/>
            </a:xfrm>
          </p:grpSpPr>
          <p:sp>
            <p:nvSpPr>
              <p:cNvPr id="126" name="Yuvarlatılmış Dikdörtgen 3"/>
              <p:cNvSpPr/>
              <p:nvPr/>
            </p:nvSpPr>
            <p:spPr>
              <a:xfrm>
                <a:off x="4510648" y="4711401"/>
                <a:ext cx="35238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05" name="Grup 34"/>
            <p:cNvGrpSpPr/>
            <p:nvPr/>
          </p:nvGrpSpPr>
          <p:grpSpPr>
            <a:xfrm>
              <a:off x="3912844" y="5088618"/>
              <a:ext cx="332026" cy="301214"/>
              <a:chOff x="3876965" y="4654421"/>
              <a:chExt cx="332026" cy="301214"/>
            </a:xfrm>
          </p:grpSpPr>
          <p:sp>
            <p:nvSpPr>
              <p:cNvPr id="12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1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15" name="Grup 34"/>
            <p:cNvGrpSpPr/>
            <p:nvPr/>
          </p:nvGrpSpPr>
          <p:grpSpPr>
            <a:xfrm>
              <a:off x="1776121" y="5147663"/>
              <a:ext cx="680438" cy="301214"/>
              <a:chOff x="4510648" y="4711401"/>
              <a:chExt cx="680438" cy="301214"/>
            </a:xfrm>
          </p:grpSpPr>
          <p:sp>
            <p:nvSpPr>
              <p:cNvPr id="11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1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62" name="Grup 34"/>
            <p:cNvGrpSpPr/>
            <p:nvPr/>
          </p:nvGrpSpPr>
          <p:grpSpPr>
            <a:xfrm>
              <a:off x="2469918" y="3991439"/>
              <a:ext cx="689440" cy="304217"/>
              <a:chOff x="5284870" y="4654898"/>
              <a:chExt cx="689440" cy="304217"/>
            </a:xfrm>
          </p:grpSpPr>
          <p:sp>
            <p:nvSpPr>
              <p:cNvPr id="63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4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66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69" name="Grup 34"/>
            <p:cNvGrpSpPr/>
            <p:nvPr/>
          </p:nvGrpSpPr>
          <p:grpSpPr>
            <a:xfrm>
              <a:off x="2459890" y="4527929"/>
              <a:ext cx="689440" cy="304217"/>
              <a:chOff x="5284870" y="4654898"/>
              <a:chExt cx="689440" cy="304217"/>
            </a:xfrm>
          </p:grpSpPr>
          <p:sp>
            <p:nvSpPr>
              <p:cNvPr id="7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7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7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74" name="Grup 34"/>
            <p:cNvGrpSpPr/>
            <p:nvPr/>
          </p:nvGrpSpPr>
          <p:grpSpPr>
            <a:xfrm>
              <a:off x="4167297" y="4527929"/>
              <a:ext cx="689440" cy="304217"/>
              <a:chOff x="5284870" y="4654898"/>
              <a:chExt cx="689440" cy="304217"/>
            </a:xfrm>
          </p:grpSpPr>
          <p:sp>
            <p:nvSpPr>
              <p:cNvPr id="7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7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8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89" name="Straight Connector 88"/>
            <p:cNvCxnSpPr>
              <a:stCxn id="63" idx="2"/>
              <a:endCxn id="70" idx="0"/>
            </p:cNvCxnSpPr>
            <p:nvPr/>
          </p:nvCxnSpPr>
          <p:spPr>
            <a:xfrm flipH="1">
              <a:off x="2787943" y="4295656"/>
              <a:ext cx="10028" cy="23527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702984" y="5141056"/>
              <a:ext cx="1013812" cy="301214"/>
              <a:chOff x="944734" y="5150012"/>
              <a:chExt cx="1013812" cy="301214"/>
            </a:xfrm>
          </p:grpSpPr>
          <p:sp>
            <p:nvSpPr>
              <p:cNvPr id="92" name="Yuvarlatılmış Dikdörtgen 3"/>
              <p:cNvSpPr/>
              <p:nvPr/>
            </p:nvSpPr>
            <p:spPr>
              <a:xfrm>
                <a:off x="944734" y="5150012"/>
                <a:ext cx="1013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3" name="Düz Bağlayıcı 8"/>
              <p:cNvCxnSpPr/>
              <p:nvPr/>
            </p:nvCxnSpPr>
            <p:spPr>
              <a:xfrm flipH="1">
                <a:off x="1272786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Metin kutusu 15"/>
              <p:cNvSpPr txBox="1"/>
              <p:nvPr/>
            </p:nvSpPr>
            <p:spPr>
              <a:xfrm>
                <a:off x="1306122" y="517515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106" name="Metin kutusu 17"/>
              <p:cNvSpPr txBox="1"/>
              <p:nvPr/>
            </p:nvSpPr>
            <p:spPr>
              <a:xfrm>
                <a:off x="972748" y="517515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107" name="Düz Bağlayıcı 8"/>
              <p:cNvCxnSpPr/>
              <p:nvPr/>
            </p:nvCxnSpPr>
            <p:spPr>
              <a:xfrm flipH="1">
                <a:off x="1601740" y="516322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Metin kutusu 15"/>
              <p:cNvSpPr txBox="1"/>
              <p:nvPr/>
            </p:nvSpPr>
            <p:spPr>
              <a:xfrm>
                <a:off x="1607625" y="517985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</p:grpSp>
        <p:cxnSp>
          <p:nvCxnSpPr>
            <p:cNvPr id="112" name="Straight Connector 111"/>
            <p:cNvCxnSpPr>
              <a:endCxn id="131" idx="0"/>
            </p:cNvCxnSpPr>
            <p:nvPr/>
          </p:nvCxnSpPr>
          <p:spPr>
            <a:xfrm>
              <a:off x="2527791" y="4841892"/>
              <a:ext cx="182197" cy="31289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 34"/>
            <p:cNvGrpSpPr/>
            <p:nvPr/>
          </p:nvGrpSpPr>
          <p:grpSpPr>
            <a:xfrm>
              <a:off x="2552124" y="5147663"/>
              <a:ext cx="315728" cy="301214"/>
              <a:chOff x="3876965" y="4654421"/>
              <a:chExt cx="315728" cy="301214"/>
            </a:xfrm>
          </p:grpSpPr>
          <p:sp>
            <p:nvSpPr>
              <p:cNvPr id="11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1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132" name="Straight Connector 131"/>
            <p:cNvCxnSpPr>
              <a:stCxn id="70" idx="2"/>
              <a:endCxn id="140" idx="0"/>
            </p:cNvCxnSpPr>
            <p:nvPr/>
          </p:nvCxnSpPr>
          <p:spPr>
            <a:xfrm>
              <a:off x="2787943" y="4832146"/>
              <a:ext cx="293793" cy="32263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 34"/>
            <p:cNvGrpSpPr/>
            <p:nvPr/>
          </p:nvGrpSpPr>
          <p:grpSpPr>
            <a:xfrm>
              <a:off x="2905231" y="5147663"/>
              <a:ext cx="353010" cy="301214"/>
              <a:chOff x="3876965" y="4654421"/>
              <a:chExt cx="315728" cy="301214"/>
            </a:xfrm>
          </p:grpSpPr>
          <p:sp>
            <p:nvSpPr>
              <p:cNvPr id="13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40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141" name="Straight Connector 140"/>
            <p:cNvCxnSpPr>
              <a:endCxn id="154" idx="0"/>
            </p:cNvCxnSpPr>
            <p:nvPr/>
          </p:nvCxnSpPr>
          <p:spPr>
            <a:xfrm>
              <a:off x="3122141" y="4809399"/>
              <a:ext cx="375148" cy="3470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 34"/>
            <p:cNvGrpSpPr/>
            <p:nvPr/>
          </p:nvGrpSpPr>
          <p:grpSpPr>
            <a:xfrm>
              <a:off x="3320784" y="5149288"/>
              <a:ext cx="353010" cy="301214"/>
              <a:chOff x="3876965" y="4654421"/>
              <a:chExt cx="315728" cy="301214"/>
            </a:xfrm>
          </p:grpSpPr>
          <p:sp>
            <p:nvSpPr>
              <p:cNvPr id="14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4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155" name="Straight Connector 154"/>
            <p:cNvCxnSpPr>
              <a:endCxn id="158" idx="0"/>
            </p:cNvCxnSpPr>
            <p:nvPr/>
          </p:nvCxnSpPr>
          <p:spPr>
            <a:xfrm>
              <a:off x="4804184" y="4832146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up 34"/>
            <p:cNvGrpSpPr/>
            <p:nvPr/>
          </p:nvGrpSpPr>
          <p:grpSpPr>
            <a:xfrm>
              <a:off x="5089008" y="5077758"/>
              <a:ext cx="332026" cy="301214"/>
              <a:chOff x="3876965" y="4654421"/>
              <a:chExt cx="332026" cy="301214"/>
            </a:xfrm>
          </p:grpSpPr>
          <p:sp>
            <p:nvSpPr>
              <p:cNvPr id="15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8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283883" y="3896903"/>
            <a:ext cx="4718050" cy="1459063"/>
            <a:chOff x="702984" y="3991439"/>
            <a:chExt cx="4718050" cy="1459063"/>
          </a:xfrm>
        </p:grpSpPr>
        <p:grpSp>
          <p:nvGrpSpPr>
            <p:cNvPr id="160" name="Grup 34"/>
            <p:cNvGrpSpPr/>
            <p:nvPr/>
          </p:nvGrpSpPr>
          <p:grpSpPr>
            <a:xfrm>
              <a:off x="4347991" y="5084877"/>
              <a:ext cx="689440" cy="304217"/>
              <a:chOff x="5284870" y="4654898"/>
              <a:chExt cx="689440" cy="304217"/>
            </a:xfrm>
          </p:grpSpPr>
          <p:sp>
            <p:nvSpPr>
              <p:cNvPr id="21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2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61" name="Straight Connector 160"/>
            <p:cNvCxnSpPr>
              <a:endCxn id="215" idx="0"/>
            </p:cNvCxnSpPr>
            <p:nvPr/>
          </p:nvCxnSpPr>
          <p:spPr>
            <a:xfrm flipH="1">
              <a:off x="2050789" y="4295656"/>
              <a:ext cx="447143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97" idx="0"/>
            </p:cNvCxnSpPr>
            <p:nvPr/>
          </p:nvCxnSpPr>
          <p:spPr>
            <a:xfrm>
              <a:off x="3121317" y="4261984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endCxn id="191" idx="0"/>
            </p:cNvCxnSpPr>
            <p:nvPr/>
          </p:nvCxnSpPr>
          <p:spPr>
            <a:xfrm flipH="1">
              <a:off x="1209890" y="4832146"/>
              <a:ext cx="681373" cy="308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endCxn id="209" idx="0"/>
            </p:cNvCxnSpPr>
            <p:nvPr/>
          </p:nvCxnSpPr>
          <p:spPr>
            <a:xfrm flipH="1">
              <a:off x="2104174" y="4842398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endCxn id="214" idx="0"/>
            </p:cNvCxnSpPr>
            <p:nvPr/>
          </p:nvCxnSpPr>
          <p:spPr>
            <a:xfrm flipH="1">
              <a:off x="4078857" y="4832146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97" idx="2"/>
              <a:endCxn id="217" idx="0"/>
            </p:cNvCxnSpPr>
            <p:nvPr/>
          </p:nvCxnSpPr>
          <p:spPr>
            <a:xfrm>
              <a:off x="4495350" y="4832146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up 34"/>
            <p:cNvGrpSpPr/>
            <p:nvPr/>
          </p:nvGrpSpPr>
          <p:grpSpPr>
            <a:xfrm>
              <a:off x="1874596" y="4550141"/>
              <a:ext cx="361388" cy="301214"/>
              <a:chOff x="4510648" y="4711401"/>
              <a:chExt cx="361388" cy="301214"/>
            </a:xfrm>
          </p:grpSpPr>
          <p:sp>
            <p:nvSpPr>
              <p:cNvPr id="215" name="Yuvarlatılmış Dikdörtgen 3"/>
              <p:cNvSpPr/>
              <p:nvPr/>
            </p:nvSpPr>
            <p:spPr>
              <a:xfrm>
                <a:off x="4510648" y="4711401"/>
                <a:ext cx="35238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68" name="Grup 34"/>
            <p:cNvGrpSpPr/>
            <p:nvPr/>
          </p:nvGrpSpPr>
          <p:grpSpPr>
            <a:xfrm>
              <a:off x="3912844" y="5088618"/>
              <a:ext cx="332026" cy="301214"/>
              <a:chOff x="3876965" y="4654421"/>
              <a:chExt cx="332026" cy="301214"/>
            </a:xfrm>
          </p:grpSpPr>
          <p:sp>
            <p:nvSpPr>
              <p:cNvPr id="21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4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69" name="Grup 34"/>
            <p:cNvGrpSpPr/>
            <p:nvPr/>
          </p:nvGrpSpPr>
          <p:grpSpPr>
            <a:xfrm>
              <a:off x="1776121" y="5147663"/>
              <a:ext cx="680438" cy="301214"/>
              <a:chOff x="4510648" y="4711401"/>
              <a:chExt cx="680438" cy="301214"/>
            </a:xfrm>
          </p:grpSpPr>
          <p:sp>
            <p:nvSpPr>
              <p:cNvPr id="209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1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70" name="Grup 34"/>
            <p:cNvGrpSpPr/>
            <p:nvPr/>
          </p:nvGrpSpPr>
          <p:grpSpPr>
            <a:xfrm>
              <a:off x="2469918" y="3991439"/>
              <a:ext cx="689440" cy="304217"/>
              <a:chOff x="5284870" y="4654898"/>
              <a:chExt cx="689440" cy="304217"/>
            </a:xfrm>
          </p:grpSpPr>
          <p:sp>
            <p:nvSpPr>
              <p:cNvPr id="20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0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71" name="Grup 34"/>
            <p:cNvGrpSpPr/>
            <p:nvPr/>
          </p:nvGrpSpPr>
          <p:grpSpPr>
            <a:xfrm>
              <a:off x="2459890" y="4527929"/>
              <a:ext cx="689440" cy="304217"/>
              <a:chOff x="5284870" y="4654898"/>
              <a:chExt cx="689440" cy="304217"/>
            </a:xfrm>
          </p:grpSpPr>
          <p:sp>
            <p:nvSpPr>
              <p:cNvPr id="20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204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72" name="Grup 34"/>
            <p:cNvGrpSpPr/>
            <p:nvPr/>
          </p:nvGrpSpPr>
          <p:grpSpPr>
            <a:xfrm>
              <a:off x="4167297" y="4527929"/>
              <a:ext cx="689440" cy="304217"/>
              <a:chOff x="5284870" y="4654898"/>
              <a:chExt cx="689440" cy="304217"/>
            </a:xfrm>
          </p:grpSpPr>
          <p:sp>
            <p:nvSpPr>
              <p:cNvPr id="19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0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73" name="Straight Connector 172"/>
            <p:cNvCxnSpPr>
              <a:stCxn id="205" idx="2"/>
              <a:endCxn id="201" idx="0"/>
            </p:cNvCxnSpPr>
            <p:nvPr/>
          </p:nvCxnSpPr>
          <p:spPr>
            <a:xfrm flipH="1">
              <a:off x="2787943" y="4295656"/>
              <a:ext cx="10028" cy="23527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702984" y="5141056"/>
              <a:ext cx="1013812" cy="301214"/>
              <a:chOff x="944734" y="5150012"/>
              <a:chExt cx="1013812" cy="301214"/>
            </a:xfrm>
          </p:grpSpPr>
          <p:sp>
            <p:nvSpPr>
              <p:cNvPr id="191" name="Yuvarlatılmış Dikdörtgen 3"/>
              <p:cNvSpPr/>
              <p:nvPr/>
            </p:nvSpPr>
            <p:spPr>
              <a:xfrm>
                <a:off x="944734" y="5150012"/>
                <a:ext cx="1013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2" name="Düz Bağlayıcı 8"/>
              <p:cNvCxnSpPr/>
              <p:nvPr/>
            </p:nvCxnSpPr>
            <p:spPr>
              <a:xfrm flipH="1">
                <a:off x="1272786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Metin kutusu 15"/>
              <p:cNvSpPr txBox="1"/>
              <p:nvPr/>
            </p:nvSpPr>
            <p:spPr>
              <a:xfrm>
                <a:off x="1306122" y="517515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194" name="Metin kutusu 17"/>
              <p:cNvSpPr txBox="1"/>
              <p:nvPr/>
            </p:nvSpPr>
            <p:spPr>
              <a:xfrm>
                <a:off x="972748" y="517515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195" name="Düz Bağlayıcı 8"/>
              <p:cNvCxnSpPr/>
              <p:nvPr/>
            </p:nvCxnSpPr>
            <p:spPr>
              <a:xfrm flipH="1">
                <a:off x="1601740" y="516322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Metin kutusu 15"/>
              <p:cNvSpPr txBox="1"/>
              <p:nvPr/>
            </p:nvSpPr>
            <p:spPr>
              <a:xfrm>
                <a:off x="1607625" y="517985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</p:grpSp>
        <p:cxnSp>
          <p:nvCxnSpPr>
            <p:cNvPr id="175" name="Straight Connector 174"/>
            <p:cNvCxnSpPr>
              <a:endCxn id="190" idx="0"/>
            </p:cNvCxnSpPr>
            <p:nvPr/>
          </p:nvCxnSpPr>
          <p:spPr>
            <a:xfrm>
              <a:off x="2527791" y="4841892"/>
              <a:ext cx="182197" cy="31289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up 34"/>
            <p:cNvGrpSpPr/>
            <p:nvPr/>
          </p:nvGrpSpPr>
          <p:grpSpPr>
            <a:xfrm>
              <a:off x="2552124" y="5147663"/>
              <a:ext cx="315728" cy="301214"/>
              <a:chOff x="3876965" y="4654421"/>
              <a:chExt cx="315728" cy="301214"/>
            </a:xfrm>
          </p:grpSpPr>
          <p:sp>
            <p:nvSpPr>
              <p:cNvPr id="189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0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177" name="Straight Connector 176"/>
            <p:cNvCxnSpPr>
              <a:stCxn id="201" idx="2"/>
              <a:endCxn id="188" idx="0"/>
            </p:cNvCxnSpPr>
            <p:nvPr/>
          </p:nvCxnSpPr>
          <p:spPr>
            <a:xfrm>
              <a:off x="2787943" y="4832146"/>
              <a:ext cx="293793" cy="32263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 34"/>
            <p:cNvGrpSpPr/>
            <p:nvPr/>
          </p:nvGrpSpPr>
          <p:grpSpPr>
            <a:xfrm>
              <a:off x="2905231" y="5147663"/>
              <a:ext cx="353010" cy="301214"/>
              <a:chOff x="3876965" y="4654421"/>
              <a:chExt cx="315728" cy="301214"/>
            </a:xfrm>
          </p:grpSpPr>
          <p:sp>
            <p:nvSpPr>
              <p:cNvPr id="18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8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179" name="Straight Connector 178"/>
            <p:cNvCxnSpPr>
              <a:endCxn id="186" idx="0"/>
            </p:cNvCxnSpPr>
            <p:nvPr/>
          </p:nvCxnSpPr>
          <p:spPr>
            <a:xfrm>
              <a:off x="3122141" y="4809399"/>
              <a:ext cx="375148" cy="3470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up 34"/>
            <p:cNvGrpSpPr/>
            <p:nvPr/>
          </p:nvGrpSpPr>
          <p:grpSpPr>
            <a:xfrm>
              <a:off x="3320784" y="5149288"/>
              <a:ext cx="353010" cy="301214"/>
              <a:chOff x="3876965" y="4654421"/>
              <a:chExt cx="315728" cy="301214"/>
            </a:xfrm>
          </p:grpSpPr>
          <p:sp>
            <p:nvSpPr>
              <p:cNvPr id="185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6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181" name="Straight Connector 180"/>
            <p:cNvCxnSpPr>
              <a:endCxn id="184" idx="0"/>
            </p:cNvCxnSpPr>
            <p:nvPr/>
          </p:nvCxnSpPr>
          <p:spPr>
            <a:xfrm>
              <a:off x="4804184" y="4832146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up 34"/>
            <p:cNvGrpSpPr/>
            <p:nvPr/>
          </p:nvGrpSpPr>
          <p:grpSpPr>
            <a:xfrm>
              <a:off x="5089008" y="5077758"/>
              <a:ext cx="332026" cy="301214"/>
              <a:chOff x="3876965" y="4654421"/>
              <a:chExt cx="332026" cy="301214"/>
            </a:xfrm>
          </p:grpSpPr>
          <p:sp>
            <p:nvSpPr>
              <p:cNvPr id="18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4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36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2608536"/>
          </a:xfrm>
        </p:spPr>
        <p:txBody>
          <a:bodyPr anchor="t"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 smtClean="0">
                <a:solidFill>
                  <a:srgbClr val="FF0000"/>
                </a:solidFill>
              </a:rPr>
              <a:t>Kural-7</a:t>
            </a:r>
            <a:r>
              <a:rPr lang="tr-TR" sz="1600" dirty="0">
                <a:solidFill>
                  <a:srgbClr val="FF0000"/>
                </a:solidFill>
              </a:rPr>
              <a:t>:</a:t>
            </a:r>
            <a:r>
              <a:rPr lang="tr-TR" sz="1600" dirty="0"/>
              <a:t> (B-</a:t>
            </a:r>
            <a:r>
              <a:rPr lang="tr-TR" sz="1600" dirty="0" err="1"/>
              <a:t>tree</a:t>
            </a:r>
            <a:r>
              <a:rPr lang="tr-TR" sz="1600" dirty="0"/>
              <a:t> den farkı), Çocukları olan bir düğüm silinmek istenirse; Silinen düğüm tek sahip ama kardeşi tek değer değil ise ebeveyn, kardeş düğümler döndürülür ve çocuk düğüm ile birleştirilir.(Döndür ve birleştir.)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Örnek</a:t>
            </a:r>
            <a:r>
              <a:rPr lang="tr-TR" sz="1600" dirty="0"/>
              <a:t>: 5 </a:t>
            </a:r>
            <a:r>
              <a:rPr lang="tr-TR" sz="1600" dirty="0" err="1"/>
              <a:t>nolu</a:t>
            </a:r>
            <a:r>
              <a:rPr lang="tr-TR" sz="1600" dirty="0"/>
              <a:t> düğüm sil.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2-Döndürme </a:t>
            </a:r>
            <a:r>
              <a:rPr lang="tr-TR" sz="1600" dirty="0"/>
              <a:t>işlemi gerçekleşerek silinecek düğüme değer getirildi.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254683" y="4002411"/>
            <a:ext cx="4718050" cy="1459063"/>
            <a:chOff x="702984" y="3991439"/>
            <a:chExt cx="4718050" cy="1459063"/>
          </a:xfrm>
        </p:grpSpPr>
        <p:grpSp>
          <p:nvGrpSpPr>
            <p:cNvPr id="160" name="Grup 34"/>
            <p:cNvGrpSpPr/>
            <p:nvPr/>
          </p:nvGrpSpPr>
          <p:grpSpPr>
            <a:xfrm>
              <a:off x="4347991" y="5084877"/>
              <a:ext cx="689440" cy="304217"/>
              <a:chOff x="5284870" y="4654898"/>
              <a:chExt cx="689440" cy="304217"/>
            </a:xfrm>
          </p:grpSpPr>
          <p:sp>
            <p:nvSpPr>
              <p:cNvPr id="21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2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61" name="Straight Connector 160"/>
            <p:cNvCxnSpPr>
              <a:endCxn id="215" idx="0"/>
            </p:cNvCxnSpPr>
            <p:nvPr/>
          </p:nvCxnSpPr>
          <p:spPr>
            <a:xfrm flipH="1">
              <a:off x="2050789" y="4295656"/>
              <a:ext cx="447143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97" idx="0"/>
            </p:cNvCxnSpPr>
            <p:nvPr/>
          </p:nvCxnSpPr>
          <p:spPr>
            <a:xfrm>
              <a:off x="3121317" y="4261984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endCxn id="191" idx="0"/>
            </p:cNvCxnSpPr>
            <p:nvPr/>
          </p:nvCxnSpPr>
          <p:spPr>
            <a:xfrm flipH="1">
              <a:off x="1209890" y="4832146"/>
              <a:ext cx="681373" cy="308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endCxn id="209" idx="0"/>
            </p:cNvCxnSpPr>
            <p:nvPr/>
          </p:nvCxnSpPr>
          <p:spPr>
            <a:xfrm flipH="1">
              <a:off x="2104174" y="4842398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endCxn id="214" idx="0"/>
            </p:cNvCxnSpPr>
            <p:nvPr/>
          </p:nvCxnSpPr>
          <p:spPr>
            <a:xfrm flipH="1">
              <a:off x="4078857" y="4832146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97" idx="2"/>
              <a:endCxn id="217" idx="0"/>
            </p:cNvCxnSpPr>
            <p:nvPr/>
          </p:nvCxnSpPr>
          <p:spPr>
            <a:xfrm>
              <a:off x="4495350" y="4832146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up 34"/>
            <p:cNvGrpSpPr/>
            <p:nvPr/>
          </p:nvGrpSpPr>
          <p:grpSpPr>
            <a:xfrm>
              <a:off x="1874596" y="4550141"/>
              <a:ext cx="361388" cy="301214"/>
              <a:chOff x="4510648" y="4711401"/>
              <a:chExt cx="361388" cy="301214"/>
            </a:xfrm>
          </p:grpSpPr>
          <p:sp>
            <p:nvSpPr>
              <p:cNvPr id="215" name="Yuvarlatılmış Dikdörtgen 3"/>
              <p:cNvSpPr/>
              <p:nvPr/>
            </p:nvSpPr>
            <p:spPr>
              <a:xfrm>
                <a:off x="4510648" y="4711401"/>
                <a:ext cx="35238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68" name="Grup 34"/>
            <p:cNvGrpSpPr/>
            <p:nvPr/>
          </p:nvGrpSpPr>
          <p:grpSpPr>
            <a:xfrm>
              <a:off x="3912844" y="5088618"/>
              <a:ext cx="332026" cy="301214"/>
              <a:chOff x="3876965" y="4654421"/>
              <a:chExt cx="332026" cy="301214"/>
            </a:xfrm>
          </p:grpSpPr>
          <p:sp>
            <p:nvSpPr>
              <p:cNvPr id="21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4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69" name="Grup 34"/>
            <p:cNvGrpSpPr/>
            <p:nvPr/>
          </p:nvGrpSpPr>
          <p:grpSpPr>
            <a:xfrm>
              <a:off x="1776121" y="5147663"/>
              <a:ext cx="680438" cy="301214"/>
              <a:chOff x="4510648" y="4711401"/>
              <a:chExt cx="680438" cy="301214"/>
            </a:xfrm>
          </p:grpSpPr>
          <p:sp>
            <p:nvSpPr>
              <p:cNvPr id="209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1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70" name="Grup 34"/>
            <p:cNvGrpSpPr/>
            <p:nvPr/>
          </p:nvGrpSpPr>
          <p:grpSpPr>
            <a:xfrm>
              <a:off x="2469918" y="3991439"/>
              <a:ext cx="689440" cy="304217"/>
              <a:chOff x="5284870" y="4654898"/>
              <a:chExt cx="689440" cy="304217"/>
            </a:xfrm>
          </p:grpSpPr>
          <p:sp>
            <p:nvSpPr>
              <p:cNvPr id="20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0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71" name="Grup 34"/>
            <p:cNvGrpSpPr/>
            <p:nvPr/>
          </p:nvGrpSpPr>
          <p:grpSpPr>
            <a:xfrm>
              <a:off x="2459890" y="4527929"/>
              <a:ext cx="689440" cy="304217"/>
              <a:chOff x="5284870" y="4654898"/>
              <a:chExt cx="689440" cy="304217"/>
            </a:xfrm>
          </p:grpSpPr>
          <p:sp>
            <p:nvSpPr>
              <p:cNvPr id="20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204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72" name="Grup 34"/>
            <p:cNvGrpSpPr/>
            <p:nvPr/>
          </p:nvGrpSpPr>
          <p:grpSpPr>
            <a:xfrm>
              <a:off x="4167297" y="4527929"/>
              <a:ext cx="689440" cy="304217"/>
              <a:chOff x="5284870" y="4654898"/>
              <a:chExt cx="689440" cy="304217"/>
            </a:xfrm>
          </p:grpSpPr>
          <p:sp>
            <p:nvSpPr>
              <p:cNvPr id="19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0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73" name="Straight Connector 172"/>
            <p:cNvCxnSpPr>
              <a:stCxn id="205" idx="2"/>
              <a:endCxn id="201" idx="0"/>
            </p:cNvCxnSpPr>
            <p:nvPr/>
          </p:nvCxnSpPr>
          <p:spPr>
            <a:xfrm flipH="1">
              <a:off x="2787943" y="4295656"/>
              <a:ext cx="10028" cy="23527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702984" y="5141056"/>
              <a:ext cx="1013812" cy="301214"/>
              <a:chOff x="944734" y="5150012"/>
              <a:chExt cx="1013812" cy="301214"/>
            </a:xfrm>
          </p:grpSpPr>
          <p:sp>
            <p:nvSpPr>
              <p:cNvPr id="191" name="Yuvarlatılmış Dikdörtgen 3"/>
              <p:cNvSpPr/>
              <p:nvPr/>
            </p:nvSpPr>
            <p:spPr>
              <a:xfrm>
                <a:off x="944734" y="5150012"/>
                <a:ext cx="1013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2" name="Düz Bağlayıcı 8"/>
              <p:cNvCxnSpPr/>
              <p:nvPr/>
            </p:nvCxnSpPr>
            <p:spPr>
              <a:xfrm flipH="1">
                <a:off x="1272786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Metin kutusu 15"/>
              <p:cNvSpPr txBox="1"/>
              <p:nvPr/>
            </p:nvSpPr>
            <p:spPr>
              <a:xfrm>
                <a:off x="1306122" y="517515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194" name="Metin kutusu 17"/>
              <p:cNvSpPr txBox="1"/>
              <p:nvPr/>
            </p:nvSpPr>
            <p:spPr>
              <a:xfrm>
                <a:off x="972748" y="517515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195" name="Düz Bağlayıcı 8"/>
              <p:cNvCxnSpPr/>
              <p:nvPr/>
            </p:nvCxnSpPr>
            <p:spPr>
              <a:xfrm flipH="1">
                <a:off x="1601740" y="516322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Metin kutusu 15"/>
              <p:cNvSpPr txBox="1"/>
              <p:nvPr/>
            </p:nvSpPr>
            <p:spPr>
              <a:xfrm>
                <a:off x="1607625" y="517985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</p:grpSp>
        <p:cxnSp>
          <p:nvCxnSpPr>
            <p:cNvPr id="175" name="Straight Connector 174"/>
            <p:cNvCxnSpPr>
              <a:endCxn id="190" idx="0"/>
            </p:cNvCxnSpPr>
            <p:nvPr/>
          </p:nvCxnSpPr>
          <p:spPr>
            <a:xfrm>
              <a:off x="2527791" y="4841892"/>
              <a:ext cx="182197" cy="31289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up 34"/>
            <p:cNvGrpSpPr/>
            <p:nvPr/>
          </p:nvGrpSpPr>
          <p:grpSpPr>
            <a:xfrm>
              <a:off x="2552124" y="5147663"/>
              <a:ext cx="315728" cy="301214"/>
              <a:chOff x="3876965" y="4654421"/>
              <a:chExt cx="315728" cy="301214"/>
            </a:xfrm>
          </p:grpSpPr>
          <p:sp>
            <p:nvSpPr>
              <p:cNvPr id="189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0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177" name="Straight Connector 176"/>
            <p:cNvCxnSpPr>
              <a:stCxn id="201" idx="2"/>
              <a:endCxn id="188" idx="0"/>
            </p:cNvCxnSpPr>
            <p:nvPr/>
          </p:nvCxnSpPr>
          <p:spPr>
            <a:xfrm>
              <a:off x="2787943" y="4832146"/>
              <a:ext cx="293793" cy="32263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 34"/>
            <p:cNvGrpSpPr/>
            <p:nvPr/>
          </p:nvGrpSpPr>
          <p:grpSpPr>
            <a:xfrm>
              <a:off x="2905231" y="5147663"/>
              <a:ext cx="353010" cy="301214"/>
              <a:chOff x="3876965" y="4654421"/>
              <a:chExt cx="315728" cy="301214"/>
            </a:xfrm>
          </p:grpSpPr>
          <p:sp>
            <p:nvSpPr>
              <p:cNvPr id="18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8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179" name="Straight Connector 178"/>
            <p:cNvCxnSpPr>
              <a:endCxn id="186" idx="0"/>
            </p:cNvCxnSpPr>
            <p:nvPr/>
          </p:nvCxnSpPr>
          <p:spPr>
            <a:xfrm>
              <a:off x="3122141" y="4809399"/>
              <a:ext cx="375148" cy="3470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up 34"/>
            <p:cNvGrpSpPr/>
            <p:nvPr/>
          </p:nvGrpSpPr>
          <p:grpSpPr>
            <a:xfrm>
              <a:off x="3320784" y="5149288"/>
              <a:ext cx="353010" cy="301214"/>
              <a:chOff x="3876965" y="4654421"/>
              <a:chExt cx="315728" cy="301214"/>
            </a:xfrm>
          </p:grpSpPr>
          <p:sp>
            <p:nvSpPr>
              <p:cNvPr id="185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6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181" name="Straight Connector 180"/>
            <p:cNvCxnSpPr>
              <a:endCxn id="184" idx="0"/>
            </p:cNvCxnSpPr>
            <p:nvPr/>
          </p:nvCxnSpPr>
          <p:spPr>
            <a:xfrm>
              <a:off x="4804184" y="4832146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up 34"/>
            <p:cNvGrpSpPr/>
            <p:nvPr/>
          </p:nvGrpSpPr>
          <p:grpSpPr>
            <a:xfrm>
              <a:off x="5089008" y="5077758"/>
              <a:ext cx="332026" cy="301214"/>
              <a:chOff x="3876965" y="4654421"/>
              <a:chExt cx="332026" cy="301214"/>
            </a:xfrm>
          </p:grpSpPr>
          <p:sp>
            <p:nvSpPr>
              <p:cNvPr id="18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4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904658" y="3911157"/>
            <a:ext cx="4718050" cy="1459063"/>
            <a:chOff x="6421081" y="3911157"/>
            <a:chExt cx="4718050" cy="1459063"/>
          </a:xfrm>
        </p:grpSpPr>
        <p:grpSp>
          <p:nvGrpSpPr>
            <p:cNvPr id="129" name="Grup 34"/>
            <p:cNvGrpSpPr/>
            <p:nvPr/>
          </p:nvGrpSpPr>
          <p:grpSpPr>
            <a:xfrm>
              <a:off x="10066088" y="5004595"/>
              <a:ext cx="689440" cy="304217"/>
              <a:chOff x="5284870" y="4654898"/>
              <a:chExt cx="689440" cy="304217"/>
            </a:xfrm>
          </p:grpSpPr>
          <p:sp>
            <p:nvSpPr>
              <p:cNvPr id="26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6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38" name="Straight Connector 137"/>
            <p:cNvCxnSpPr>
              <a:endCxn id="263" idx="0"/>
            </p:cNvCxnSpPr>
            <p:nvPr/>
          </p:nvCxnSpPr>
          <p:spPr>
            <a:xfrm flipH="1">
              <a:off x="7925682" y="4215374"/>
              <a:ext cx="290348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endCxn id="245" idx="0"/>
            </p:cNvCxnSpPr>
            <p:nvPr/>
          </p:nvCxnSpPr>
          <p:spPr>
            <a:xfrm>
              <a:off x="8839414" y="4181702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endCxn id="239" idx="0"/>
            </p:cNvCxnSpPr>
            <p:nvPr/>
          </p:nvCxnSpPr>
          <p:spPr>
            <a:xfrm flipH="1">
              <a:off x="6927987" y="4751864"/>
              <a:ext cx="681373" cy="308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endCxn id="257" idx="0"/>
            </p:cNvCxnSpPr>
            <p:nvPr/>
          </p:nvCxnSpPr>
          <p:spPr>
            <a:xfrm flipH="1">
              <a:off x="7822271" y="4762116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262" idx="0"/>
            </p:cNvCxnSpPr>
            <p:nvPr/>
          </p:nvCxnSpPr>
          <p:spPr>
            <a:xfrm flipH="1">
              <a:off x="9796954" y="4751864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245" idx="2"/>
              <a:endCxn id="265" idx="0"/>
            </p:cNvCxnSpPr>
            <p:nvPr/>
          </p:nvCxnSpPr>
          <p:spPr>
            <a:xfrm>
              <a:off x="10213447" y="4751864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up 34"/>
            <p:cNvGrpSpPr/>
            <p:nvPr/>
          </p:nvGrpSpPr>
          <p:grpSpPr>
            <a:xfrm>
              <a:off x="7592693" y="4469859"/>
              <a:ext cx="665977" cy="301214"/>
              <a:chOff x="4510648" y="4711401"/>
              <a:chExt cx="665977" cy="301214"/>
            </a:xfrm>
          </p:grpSpPr>
          <p:sp>
            <p:nvSpPr>
              <p:cNvPr id="263" name="Yuvarlatılmış Dikdörtgen 3"/>
              <p:cNvSpPr/>
              <p:nvPr/>
            </p:nvSpPr>
            <p:spPr>
              <a:xfrm>
                <a:off x="4510648" y="4711401"/>
                <a:ext cx="665977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6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49" name="Grup 34"/>
            <p:cNvGrpSpPr/>
            <p:nvPr/>
          </p:nvGrpSpPr>
          <p:grpSpPr>
            <a:xfrm>
              <a:off x="9630941" y="5008336"/>
              <a:ext cx="332026" cy="301214"/>
              <a:chOff x="3876965" y="4654421"/>
              <a:chExt cx="332026" cy="301214"/>
            </a:xfrm>
          </p:grpSpPr>
          <p:sp>
            <p:nvSpPr>
              <p:cNvPr id="261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62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50" name="Grup 34"/>
            <p:cNvGrpSpPr/>
            <p:nvPr/>
          </p:nvGrpSpPr>
          <p:grpSpPr>
            <a:xfrm>
              <a:off x="7494218" y="5067381"/>
              <a:ext cx="680438" cy="301214"/>
              <a:chOff x="4510648" y="4711401"/>
              <a:chExt cx="680438" cy="301214"/>
            </a:xfrm>
          </p:grpSpPr>
          <p:sp>
            <p:nvSpPr>
              <p:cNvPr id="257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6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51" name="Grup 34"/>
            <p:cNvGrpSpPr/>
            <p:nvPr/>
          </p:nvGrpSpPr>
          <p:grpSpPr>
            <a:xfrm>
              <a:off x="8188015" y="3911157"/>
              <a:ext cx="689440" cy="304217"/>
              <a:chOff x="5284870" y="4654898"/>
              <a:chExt cx="689440" cy="304217"/>
            </a:xfrm>
          </p:grpSpPr>
          <p:sp>
            <p:nvSpPr>
              <p:cNvPr id="253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4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56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52" name="Grup 34"/>
            <p:cNvGrpSpPr/>
            <p:nvPr/>
          </p:nvGrpSpPr>
          <p:grpSpPr>
            <a:xfrm>
              <a:off x="8495517" y="4450650"/>
              <a:ext cx="371910" cy="301214"/>
              <a:chOff x="5602400" y="4657901"/>
              <a:chExt cx="371910" cy="301214"/>
            </a:xfrm>
          </p:grpSpPr>
          <p:sp>
            <p:nvSpPr>
              <p:cNvPr id="249" name="Yuvarlatılmış Dikdörtgen 3"/>
              <p:cNvSpPr/>
              <p:nvPr/>
            </p:nvSpPr>
            <p:spPr>
              <a:xfrm>
                <a:off x="5602400" y="4657901"/>
                <a:ext cx="33857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5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153" name="Grup 34"/>
            <p:cNvGrpSpPr/>
            <p:nvPr/>
          </p:nvGrpSpPr>
          <p:grpSpPr>
            <a:xfrm>
              <a:off x="9885394" y="4447647"/>
              <a:ext cx="689440" cy="304217"/>
              <a:chOff x="5284870" y="4654898"/>
              <a:chExt cx="689440" cy="304217"/>
            </a:xfrm>
          </p:grpSpPr>
          <p:sp>
            <p:nvSpPr>
              <p:cNvPr id="24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4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221" name="Straight Connector 220"/>
            <p:cNvCxnSpPr>
              <a:stCxn id="253" idx="2"/>
              <a:endCxn id="249" idx="0"/>
            </p:cNvCxnSpPr>
            <p:nvPr/>
          </p:nvCxnSpPr>
          <p:spPr>
            <a:xfrm>
              <a:off x="8516068" y="4215374"/>
              <a:ext cx="148737" cy="23527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6421081" y="5060774"/>
              <a:ext cx="1013812" cy="301214"/>
              <a:chOff x="944734" y="5150012"/>
              <a:chExt cx="1013812" cy="301214"/>
            </a:xfrm>
          </p:grpSpPr>
          <p:sp>
            <p:nvSpPr>
              <p:cNvPr id="239" name="Yuvarlatılmış Dikdörtgen 3"/>
              <p:cNvSpPr/>
              <p:nvPr/>
            </p:nvSpPr>
            <p:spPr>
              <a:xfrm>
                <a:off x="944734" y="5150012"/>
                <a:ext cx="1013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0" name="Düz Bağlayıcı 8"/>
              <p:cNvCxnSpPr/>
              <p:nvPr/>
            </p:nvCxnSpPr>
            <p:spPr>
              <a:xfrm flipH="1">
                <a:off x="1272786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Metin kutusu 15"/>
              <p:cNvSpPr txBox="1"/>
              <p:nvPr/>
            </p:nvSpPr>
            <p:spPr>
              <a:xfrm>
                <a:off x="1306122" y="517515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242" name="Metin kutusu 17"/>
              <p:cNvSpPr txBox="1"/>
              <p:nvPr/>
            </p:nvSpPr>
            <p:spPr>
              <a:xfrm>
                <a:off x="972748" y="517515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243" name="Düz Bağlayıcı 8"/>
              <p:cNvCxnSpPr/>
              <p:nvPr/>
            </p:nvCxnSpPr>
            <p:spPr>
              <a:xfrm flipH="1">
                <a:off x="1601740" y="516322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Metin kutusu 15"/>
              <p:cNvSpPr txBox="1"/>
              <p:nvPr/>
            </p:nvSpPr>
            <p:spPr>
              <a:xfrm>
                <a:off x="1607625" y="517985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</p:grpSp>
        <p:cxnSp>
          <p:nvCxnSpPr>
            <p:cNvPr id="223" name="Straight Connector 222"/>
            <p:cNvCxnSpPr>
              <a:endCxn id="238" idx="0"/>
            </p:cNvCxnSpPr>
            <p:nvPr/>
          </p:nvCxnSpPr>
          <p:spPr>
            <a:xfrm>
              <a:off x="8227032" y="4759479"/>
              <a:ext cx="147604" cy="31502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up 34"/>
            <p:cNvGrpSpPr/>
            <p:nvPr/>
          </p:nvGrpSpPr>
          <p:grpSpPr>
            <a:xfrm>
              <a:off x="8216772" y="5067381"/>
              <a:ext cx="315728" cy="301214"/>
              <a:chOff x="3876965" y="4654421"/>
              <a:chExt cx="315728" cy="301214"/>
            </a:xfrm>
          </p:grpSpPr>
          <p:sp>
            <p:nvSpPr>
              <p:cNvPr id="23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8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225" name="Straight Connector 224"/>
            <p:cNvCxnSpPr>
              <a:endCxn id="236" idx="0"/>
            </p:cNvCxnSpPr>
            <p:nvPr/>
          </p:nvCxnSpPr>
          <p:spPr>
            <a:xfrm>
              <a:off x="8520207" y="4751864"/>
              <a:ext cx="279626" cy="32263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 34"/>
            <p:cNvGrpSpPr/>
            <p:nvPr/>
          </p:nvGrpSpPr>
          <p:grpSpPr>
            <a:xfrm>
              <a:off x="8623328" y="5067381"/>
              <a:ext cx="353010" cy="301214"/>
              <a:chOff x="3876965" y="4654421"/>
              <a:chExt cx="315728" cy="301214"/>
            </a:xfrm>
          </p:grpSpPr>
          <p:sp>
            <p:nvSpPr>
              <p:cNvPr id="235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6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227" name="Straight Connector 226"/>
            <p:cNvCxnSpPr>
              <a:endCxn id="234" idx="0"/>
            </p:cNvCxnSpPr>
            <p:nvPr/>
          </p:nvCxnSpPr>
          <p:spPr>
            <a:xfrm>
              <a:off x="8840238" y="4729117"/>
              <a:ext cx="375148" cy="3470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up 34"/>
            <p:cNvGrpSpPr/>
            <p:nvPr/>
          </p:nvGrpSpPr>
          <p:grpSpPr>
            <a:xfrm>
              <a:off x="9038881" y="5069006"/>
              <a:ext cx="353010" cy="301214"/>
              <a:chOff x="3876965" y="4654421"/>
              <a:chExt cx="315728" cy="301214"/>
            </a:xfrm>
          </p:grpSpPr>
          <p:sp>
            <p:nvSpPr>
              <p:cNvPr id="23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4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229" name="Straight Connector 228"/>
            <p:cNvCxnSpPr>
              <a:endCxn id="232" idx="0"/>
            </p:cNvCxnSpPr>
            <p:nvPr/>
          </p:nvCxnSpPr>
          <p:spPr>
            <a:xfrm>
              <a:off x="10522281" y="4751864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up 34"/>
            <p:cNvGrpSpPr/>
            <p:nvPr/>
          </p:nvGrpSpPr>
          <p:grpSpPr>
            <a:xfrm>
              <a:off x="10807105" y="4997476"/>
              <a:ext cx="332026" cy="301214"/>
              <a:chOff x="3876965" y="4654421"/>
              <a:chExt cx="332026" cy="301214"/>
            </a:xfrm>
          </p:grpSpPr>
          <p:sp>
            <p:nvSpPr>
              <p:cNvPr id="231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2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269" name="Düz Bağlayıcı 8"/>
            <p:cNvCxnSpPr/>
            <p:nvPr/>
          </p:nvCxnSpPr>
          <p:spPr>
            <a:xfrm flipH="1">
              <a:off x="7920416" y="4468071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Metin kutusu 17"/>
            <p:cNvSpPr txBox="1"/>
            <p:nvPr/>
          </p:nvSpPr>
          <p:spPr>
            <a:xfrm>
              <a:off x="7939689" y="4480162"/>
              <a:ext cx="333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20</a:t>
              </a:r>
              <a:endParaRPr lang="tr-TR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82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2608536"/>
          </a:xfrm>
        </p:spPr>
        <p:txBody>
          <a:bodyPr anchor="t"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 smtClean="0">
                <a:solidFill>
                  <a:srgbClr val="FF0000"/>
                </a:solidFill>
              </a:rPr>
              <a:t>Kural-7</a:t>
            </a:r>
            <a:r>
              <a:rPr lang="tr-TR" sz="1600" dirty="0">
                <a:solidFill>
                  <a:srgbClr val="FF0000"/>
                </a:solidFill>
              </a:rPr>
              <a:t>:</a:t>
            </a:r>
            <a:r>
              <a:rPr lang="tr-TR" sz="1600" dirty="0"/>
              <a:t> (B-</a:t>
            </a:r>
            <a:r>
              <a:rPr lang="tr-TR" sz="1600" dirty="0" err="1"/>
              <a:t>tree</a:t>
            </a:r>
            <a:r>
              <a:rPr lang="tr-TR" sz="1600" dirty="0"/>
              <a:t> den farkı), Çocukları olan bir düğüm silinmek istenirse; Silinen düğüm tek sahip ama kardeşi tek değer değil ise ebeveyn, kardeş düğümler döndürülür ve çocuk düğüm ile birleştirilir.(Döndür ve birleştir.)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Örnek</a:t>
            </a:r>
            <a:r>
              <a:rPr lang="tr-TR" sz="1600" dirty="0"/>
              <a:t>: 5 </a:t>
            </a:r>
            <a:r>
              <a:rPr lang="tr-TR" sz="1600" dirty="0" err="1"/>
              <a:t>nolu</a:t>
            </a:r>
            <a:r>
              <a:rPr lang="tr-TR" sz="1600" dirty="0"/>
              <a:t> düğüm sil.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3- Çocuklardan düğüm getirildi ve 5 silindi.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52172" y="3946326"/>
            <a:ext cx="4718050" cy="1459063"/>
            <a:chOff x="6421081" y="3911157"/>
            <a:chExt cx="4718050" cy="1459063"/>
          </a:xfrm>
        </p:grpSpPr>
        <p:grpSp>
          <p:nvGrpSpPr>
            <p:cNvPr id="129" name="Grup 34"/>
            <p:cNvGrpSpPr/>
            <p:nvPr/>
          </p:nvGrpSpPr>
          <p:grpSpPr>
            <a:xfrm>
              <a:off x="10066088" y="5004595"/>
              <a:ext cx="689440" cy="304217"/>
              <a:chOff x="5284870" y="4654898"/>
              <a:chExt cx="689440" cy="304217"/>
            </a:xfrm>
          </p:grpSpPr>
          <p:sp>
            <p:nvSpPr>
              <p:cNvPr id="26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6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38" name="Straight Connector 137"/>
            <p:cNvCxnSpPr>
              <a:endCxn id="263" idx="0"/>
            </p:cNvCxnSpPr>
            <p:nvPr/>
          </p:nvCxnSpPr>
          <p:spPr>
            <a:xfrm flipH="1">
              <a:off x="7925682" y="4215374"/>
              <a:ext cx="290348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endCxn id="245" idx="0"/>
            </p:cNvCxnSpPr>
            <p:nvPr/>
          </p:nvCxnSpPr>
          <p:spPr>
            <a:xfrm>
              <a:off x="8839414" y="4181702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endCxn id="239" idx="0"/>
            </p:cNvCxnSpPr>
            <p:nvPr/>
          </p:nvCxnSpPr>
          <p:spPr>
            <a:xfrm flipH="1">
              <a:off x="6927987" y="4751864"/>
              <a:ext cx="681373" cy="308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endCxn id="257" idx="0"/>
            </p:cNvCxnSpPr>
            <p:nvPr/>
          </p:nvCxnSpPr>
          <p:spPr>
            <a:xfrm flipH="1">
              <a:off x="7822271" y="4762116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262" idx="0"/>
            </p:cNvCxnSpPr>
            <p:nvPr/>
          </p:nvCxnSpPr>
          <p:spPr>
            <a:xfrm flipH="1">
              <a:off x="9796954" y="4751864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245" idx="2"/>
              <a:endCxn id="265" idx="0"/>
            </p:cNvCxnSpPr>
            <p:nvPr/>
          </p:nvCxnSpPr>
          <p:spPr>
            <a:xfrm>
              <a:off x="10213447" y="4751864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up 34"/>
            <p:cNvGrpSpPr/>
            <p:nvPr/>
          </p:nvGrpSpPr>
          <p:grpSpPr>
            <a:xfrm>
              <a:off x="7592693" y="4469859"/>
              <a:ext cx="665977" cy="301214"/>
              <a:chOff x="4510648" y="4711401"/>
              <a:chExt cx="665977" cy="301214"/>
            </a:xfrm>
          </p:grpSpPr>
          <p:sp>
            <p:nvSpPr>
              <p:cNvPr id="263" name="Yuvarlatılmış Dikdörtgen 3"/>
              <p:cNvSpPr/>
              <p:nvPr/>
            </p:nvSpPr>
            <p:spPr>
              <a:xfrm>
                <a:off x="4510648" y="4711401"/>
                <a:ext cx="665977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6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49" name="Grup 34"/>
            <p:cNvGrpSpPr/>
            <p:nvPr/>
          </p:nvGrpSpPr>
          <p:grpSpPr>
            <a:xfrm>
              <a:off x="9630941" y="5008336"/>
              <a:ext cx="332026" cy="301214"/>
              <a:chOff x="3876965" y="4654421"/>
              <a:chExt cx="332026" cy="301214"/>
            </a:xfrm>
          </p:grpSpPr>
          <p:sp>
            <p:nvSpPr>
              <p:cNvPr id="261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62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50" name="Grup 34"/>
            <p:cNvGrpSpPr/>
            <p:nvPr/>
          </p:nvGrpSpPr>
          <p:grpSpPr>
            <a:xfrm>
              <a:off x="7494218" y="5067381"/>
              <a:ext cx="680438" cy="301214"/>
              <a:chOff x="4510648" y="4711401"/>
              <a:chExt cx="680438" cy="301214"/>
            </a:xfrm>
          </p:grpSpPr>
          <p:sp>
            <p:nvSpPr>
              <p:cNvPr id="257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6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51" name="Grup 34"/>
            <p:cNvGrpSpPr/>
            <p:nvPr/>
          </p:nvGrpSpPr>
          <p:grpSpPr>
            <a:xfrm>
              <a:off x="8188015" y="3911157"/>
              <a:ext cx="689440" cy="304217"/>
              <a:chOff x="5284870" y="4654898"/>
              <a:chExt cx="689440" cy="304217"/>
            </a:xfrm>
          </p:grpSpPr>
          <p:sp>
            <p:nvSpPr>
              <p:cNvPr id="253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4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56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52" name="Grup 34"/>
            <p:cNvGrpSpPr/>
            <p:nvPr/>
          </p:nvGrpSpPr>
          <p:grpSpPr>
            <a:xfrm>
              <a:off x="8495517" y="4450650"/>
              <a:ext cx="371910" cy="301214"/>
              <a:chOff x="5602400" y="4657901"/>
              <a:chExt cx="371910" cy="301214"/>
            </a:xfrm>
          </p:grpSpPr>
          <p:sp>
            <p:nvSpPr>
              <p:cNvPr id="249" name="Yuvarlatılmış Dikdörtgen 3"/>
              <p:cNvSpPr/>
              <p:nvPr/>
            </p:nvSpPr>
            <p:spPr>
              <a:xfrm>
                <a:off x="5602400" y="4657901"/>
                <a:ext cx="33857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5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153" name="Grup 34"/>
            <p:cNvGrpSpPr/>
            <p:nvPr/>
          </p:nvGrpSpPr>
          <p:grpSpPr>
            <a:xfrm>
              <a:off x="9885394" y="4447647"/>
              <a:ext cx="689440" cy="304217"/>
              <a:chOff x="5284870" y="4654898"/>
              <a:chExt cx="689440" cy="304217"/>
            </a:xfrm>
          </p:grpSpPr>
          <p:sp>
            <p:nvSpPr>
              <p:cNvPr id="24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4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221" name="Straight Connector 220"/>
            <p:cNvCxnSpPr>
              <a:stCxn id="253" idx="2"/>
              <a:endCxn id="249" idx="0"/>
            </p:cNvCxnSpPr>
            <p:nvPr/>
          </p:nvCxnSpPr>
          <p:spPr>
            <a:xfrm>
              <a:off x="8516068" y="4215374"/>
              <a:ext cx="148737" cy="23527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6421081" y="5060774"/>
              <a:ext cx="1013812" cy="301214"/>
              <a:chOff x="944734" y="5150012"/>
              <a:chExt cx="1013812" cy="301214"/>
            </a:xfrm>
          </p:grpSpPr>
          <p:sp>
            <p:nvSpPr>
              <p:cNvPr id="239" name="Yuvarlatılmış Dikdörtgen 3"/>
              <p:cNvSpPr/>
              <p:nvPr/>
            </p:nvSpPr>
            <p:spPr>
              <a:xfrm>
                <a:off x="944734" y="5150012"/>
                <a:ext cx="1013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0" name="Düz Bağlayıcı 8"/>
              <p:cNvCxnSpPr/>
              <p:nvPr/>
            </p:nvCxnSpPr>
            <p:spPr>
              <a:xfrm flipH="1">
                <a:off x="1272786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Metin kutusu 15"/>
              <p:cNvSpPr txBox="1"/>
              <p:nvPr/>
            </p:nvSpPr>
            <p:spPr>
              <a:xfrm>
                <a:off x="1306122" y="517515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242" name="Metin kutusu 17"/>
              <p:cNvSpPr txBox="1"/>
              <p:nvPr/>
            </p:nvSpPr>
            <p:spPr>
              <a:xfrm>
                <a:off x="972748" y="517515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243" name="Düz Bağlayıcı 8"/>
              <p:cNvCxnSpPr/>
              <p:nvPr/>
            </p:nvCxnSpPr>
            <p:spPr>
              <a:xfrm flipH="1">
                <a:off x="1601740" y="516322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Metin kutusu 15"/>
              <p:cNvSpPr txBox="1"/>
              <p:nvPr/>
            </p:nvSpPr>
            <p:spPr>
              <a:xfrm>
                <a:off x="1607625" y="517985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</p:grpSp>
        <p:cxnSp>
          <p:nvCxnSpPr>
            <p:cNvPr id="223" name="Straight Connector 222"/>
            <p:cNvCxnSpPr>
              <a:endCxn id="238" idx="0"/>
            </p:cNvCxnSpPr>
            <p:nvPr/>
          </p:nvCxnSpPr>
          <p:spPr>
            <a:xfrm>
              <a:off x="8227032" y="4759479"/>
              <a:ext cx="147604" cy="31502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up 34"/>
            <p:cNvGrpSpPr/>
            <p:nvPr/>
          </p:nvGrpSpPr>
          <p:grpSpPr>
            <a:xfrm>
              <a:off x="8216772" y="5067381"/>
              <a:ext cx="315728" cy="301214"/>
              <a:chOff x="3876965" y="4654421"/>
              <a:chExt cx="315728" cy="301214"/>
            </a:xfrm>
          </p:grpSpPr>
          <p:sp>
            <p:nvSpPr>
              <p:cNvPr id="23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8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225" name="Straight Connector 224"/>
            <p:cNvCxnSpPr>
              <a:endCxn id="236" idx="0"/>
            </p:cNvCxnSpPr>
            <p:nvPr/>
          </p:nvCxnSpPr>
          <p:spPr>
            <a:xfrm>
              <a:off x="8520207" y="4751864"/>
              <a:ext cx="279626" cy="32263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 34"/>
            <p:cNvGrpSpPr/>
            <p:nvPr/>
          </p:nvGrpSpPr>
          <p:grpSpPr>
            <a:xfrm>
              <a:off x="8623328" y="5067381"/>
              <a:ext cx="353010" cy="301214"/>
              <a:chOff x="3876965" y="4654421"/>
              <a:chExt cx="315728" cy="301214"/>
            </a:xfrm>
          </p:grpSpPr>
          <p:sp>
            <p:nvSpPr>
              <p:cNvPr id="235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6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227" name="Straight Connector 226"/>
            <p:cNvCxnSpPr>
              <a:endCxn id="234" idx="0"/>
            </p:cNvCxnSpPr>
            <p:nvPr/>
          </p:nvCxnSpPr>
          <p:spPr>
            <a:xfrm>
              <a:off x="8840238" y="4729117"/>
              <a:ext cx="375148" cy="3470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up 34"/>
            <p:cNvGrpSpPr/>
            <p:nvPr/>
          </p:nvGrpSpPr>
          <p:grpSpPr>
            <a:xfrm>
              <a:off x="9038881" y="5069006"/>
              <a:ext cx="353010" cy="301214"/>
              <a:chOff x="3876965" y="4654421"/>
              <a:chExt cx="315728" cy="301214"/>
            </a:xfrm>
          </p:grpSpPr>
          <p:sp>
            <p:nvSpPr>
              <p:cNvPr id="23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4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229" name="Straight Connector 228"/>
            <p:cNvCxnSpPr>
              <a:endCxn id="232" idx="0"/>
            </p:cNvCxnSpPr>
            <p:nvPr/>
          </p:nvCxnSpPr>
          <p:spPr>
            <a:xfrm>
              <a:off x="10522281" y="4751864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up 34"/>
            <p:cNvGrpSpPr/>
            <p:nvPr/>
          </p:nvGrpSpPr>
          <p:grpSpPr>
            <a:xfrm>
              <a:off x="10807105" y="4997476"/>
              <a:ext cx="332026" cy="301214"/>
              <a:chOff x="3876965" y="4654421"/>
              <a:chExt cx="332026" cy="301214"/>
            </a:xfrm>
          </p:grpSpPr>
          <p:sp>
            <p:nvSpPr>
              <p:cNvPr id="231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2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269" name="Düz Bağlayıcı 8"/>
            <p:cNvCxnSpPr/>
            <p:nvPr/>
          </p:nvCxnSpPr>
          <p:spPr>
            <a:xfrm flipH="1">
              <a:off x="7920416" y="4468071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Metin kutusu 17"/>
            <p:cNvSpPr txBox="1"/>
            <p:nvPr/>
          </p:nvSpPr>
          <p:spPr>
            <a:xfrm>
              <a:off x="7939689" y="4480162"/>
              <a:ext cx="333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20</a:t>
              </a:r>
              <a:endParaRPr lang="tr-TR" sz="1000" b="1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310256" y="3884918"/>
            <a:ext cx="4419636" cy="1459063"/>
            <a:chOff x="6719495" y="3911157"/>
            <a:chExt cx="4419636" cy="1459063"/>
          </a:xfrm>
        </p:grpSpPr>
        <p:grpSp>
          <p:nvGrpSpPr>
            <p:cNvPr id="130" name="Grup 34"/>
            <p:cNvGrpSpPr/>
            <p:nvPr/>
          </p:nvGrpSpPr>
          <p:grpSpPr>
            <a:xfrm>
              <a:off x="10066088" y="5004595"/>
              <a:ext cx="689440" cy="304217"/>
              <a:chOff x="5284870" y="4654898"/>
              <a:chExt cx="689440" cy="304217"/>
            </a:xfrm>
          </p:grpSpPr>
          <p:sp>
            <p:nvSpPr>
              <p:cNvPr id="309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312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31" name="Straight Connector 130"/>
            <p:cNvCxnSpPr>
              <a:endCxn id="307" idx="0"/>
            </p:cNvCxnSpPr>
            <p:nvPr/>
          </p:nvCxnSpPr>
          <p:spPr>
            <a:xfrm flipH="1">
              <a:off x="7925682" y="4215374"/>
              <a:ext cx="290348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291" idx="0"/>
            </p:cNvCxnSpPr>
            <p:nvPr/>
          </p:nvCxnSpPr>
          <p:spPr>
            <a:xfrm>
              <a:off x="8839414" y="4181702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285" idx="0"/>
            </p:cNvCxnSpPr>
            <p:nvPr/>
          </p:nvCxnSpPr>
          <p:spPr>
            <a:xfrm flipH="1">
              <a:off x="7047595" y="4771073"/>
              <a:ext cx="555699" cy="291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endCxn id="301" idx="0"/>
            </p:cNvCxnSpPr>
            <p:nvPr/>
          </p:nvCxnSpPr>
          <p:spPr>
            <a:xfrm flipH="1">
              <a:off x="7822271" y="4762116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306" idx="0"/>
            </p:cNvCxnSpPr>
            <p:nvPr/>
          </p:nvCxnSpPr>
          <p:spPr>
            <a:xfrm flipH="1">
              <a:off x="9796954" y="4751864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291" idx="2"/>
              <a:endCxn id="309" idx="0"/>
            </p:cNvCxnSpPr>
            <p:nvPr/>
          </p:nvCxnSpPr>
          <p:spPr>
            <a:xfrm>
              <a:off x="10213447" y="4751864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up 34"/>
            <p:cNvGrpSpPr/>
            <p:nvPr/>
          </p:nvGrpSpPr>
          <p:grpSpPr>
            <a:xfrm>
              <a:off x="7592693" y="4469859"/>
              <a:ext cx="665977" cy="301214"/>
              <a:chOff x="4510648" y="4711401"/>
              <a:chExt cx="665977" cy="301214"/>
            </a:xfrm>
          </p:grpSpPr>
          <p:sp>
            <p:nvSpPr>
              <p:cNvPr id="307" name="Yuvarlatılmış Dikdörtgen 3"/>
              <p:cNvSpPr/>
              <p:nvPr/>
            </p:nvSpPr>
            <p:spPr>
              <a:xfrm>
                <a:off x="4510648" y="4711401"/>
                <a:ext cx="665977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140" name="Grup 34"/>
            <p:cNvGrpSpPr/>
            <p:nvPr/>
          </p:nvGrpSpPr>
          <p:grpSpPr>
            <a:xfrm>
              <a:off x="9630941" y="5008336"/>
              <a:ext cx="332026" cy="301214"/>
              <a:chOff x="3876965" y="4654421"/>
              <a:chExt cx="332026" cy="301214"/>
            </a:xfrm>
          </p:grpSpPr>
          <p:sp>
            <p:nvSpPr>
              <p:cNvPr id="305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6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41" name="Grup 34"/>
            <p:cNvGrpSpPr/>
            <p:nvPr/>
          </p:nvGrpSpPr>
          <p:grpSpPr>
            <a:xfrm>
              <a:off x="7494218" y="5067381"/>
              <a:ext cx="680438" cy="301214"/>
              <a:chOff x="4510648" y="4711401"/>
              <a:chExt cx="680438" cy="301214"/>
            </a:xfrm>
          </p:grpSpPr>
          <p:sp>
            <p:nvSpPr>
              <p:cNvPr id="301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02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30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42" name="Grup 34"/>
            <p:cNvGrpSpPr/>
            <p:nvPr/>
          </p:nvGrpSpPr>
          <p:grpSpPr>
            <a:xfrm>
              <a:off x="8188015" y="3911157"/>
              <a:ext cx="689440" cy="304217"/>
              <a:chOff x="5284870" y="4654898"/>
              <a:chExt cx="689440" cy="304217"/>
            </a:xfrm>
          </p:grpSpPr>
          <p:sp>
            <p:nvSpPr>
              <p:cNvPr id="29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9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300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43" name="Grup 34"/>
            <p:cNvGrpSpPr/>
            <p:nvPr/>
          </p:nvGrpSpPr>
          <p:grpSpPr>
            <a:xfrm>
              <a:off x="8495517" y="4450650"/>
              <a:ext cx="371910" cy="301214"/>
              <a:chOff x="5602400" y="4657901"/>
              <a:chExt cx="371910" cy="301214"/>
            </a:xfrm>
          </p:grpSpPr>
          <p:sp>
            <p:nvSpPr>
              <p:cNvPr id="295" name="Yuvarlatılmış Dikdörtgen 3"/>
              <p:cNvSpPr/>
              <p:nvPr/>
            </p:nvSpPr>
            <p:spPr>
              <a:xfrm>
                <a:off x="5602400" y="4657901"/>
                <a:ext cx="33857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154" name="Grup 34"/>
            <p:cNvGrpSpPr/>
            <p:nvPr/>
          </p:nvGrpSpPr>
          <p:grpSpPr>
            <a:xfrm>
              <a:off x="9885394" y="4447647"/>
              <a:ext cx="689440" cy="304217"/>
              <a:chOff x="5284870" y="4654898"/>
              <a:chExt cx="689440" cy="304217"/>
            </a:xfrm>
          </p:grpSpPr>
          <p:sp>
            <p:nvSpPr>
              <p:cNvPr id="29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9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94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55" name="Straight Connector 154"/>
            <p:cNvCxnSpPr>
              <a:stCxn id="297" idx="2"/>
              <a:endCxn id="295" idx="0"/>
            </p:cNvCxnSpPr>
            <p:nvPr/>
          </p:nvCxnSpPr>
          <p:spPr>
            <a:xfrm>
              <a:off x="8516068" y="4215374"/>
              <a:ext cx="148737" cy="23527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6719495" y="5062144"/>
              <a:ext cx="680438" cy="301214"/>
              <a:chOff x="1243148" y="5151382"/>
              <a:chExt cx="680438" cy="301214"/>
            </a:xfrm>
          </p:grpSpPr>
          <p:sp>
            <p:nvSpPr>
              <p:cNvPr id="285" name="Yuvarlatılmış Dikdörtgen 3"/>
              <p:cNvSpPr/>
              <p:nvPr/>
            </p:nvSpPr>
            <p:spPr>
              <a:xfrm>
                <a:off x="1243148" y="5151382"/>
                <a:ext cx="65620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86" name="Düz Bağlayıcı 8"/>
              <p:cNvCxnSpPr/>
              <p:nvPr/>
            </p:nvCxnSpPr>
            <p:spPr>
              <a:xfrm flipH="1">
                <a:off x="1562931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Metin kutusu 15"/>
              <p:cNvSpPr txBox="1"/>
              <p:nvPr/>
            </p:nvSpPr>
            <p:spPr>
              <a:xfrm>
                <a:off x="1604536" y="517652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288" name="Metin kutusu 17"/>
              <p:cNvSpPr txBox="1"/>
              <p:nvPr/>
            </p:nvSpPr>
            <p:spPr>
              <a:xfrm>
                <a:off x="1271162" y="517652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</p:grpSp>
        <p:cxnSp>
          <p:nvCxnSpPr>
            <p:cNvPr id="157" name="Straight Connector 156"/>
            <p:cNvCxnSpPr>
              <a:endCxn id="284" idx="0"/>
            </p:cNvCxnSpPr>
            <p:nvPr/>
          </p:nvCxnSpPr>
          <p:spPr>
            <a:xfrm>
              <a:off x="8227032" y="4759479"/>
              <a:ext cx="147604" cy="31502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up 34"/>
            <p:cNvGrpSpPr/>
            <p:nvPr/>
          </p:nvGrpSpPr>
          <p:grpSpPr>
            <a:xfrm>
              <a:off x="8216772" y="5067381"/>
              <a:ext cx="315728" cy="301214"/>
              <a:chOff x="3876965" y="4654421"/>
              <a:chExt cx="315728" cy="301214"/>
            </a:xfrm>
          </p:grpSpPr>
          <p:sp>
            <p:nvSpPr>
              <p:cNvPr id="28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84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250" name="Straight Connector 249"/>
            <p:cNvCxnSpPr>
              <a:endCxn id="282" idx="0"/>
            </p:cNvCxnSpPr>
            <p:nvPr/>
          </p:nvCxnSpPr>
          <p:spPr>
            <a:xfrm>
              <a:off x="8520207" y="4751864"/>
              <a:ext cx="279626" cy="32263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Grup 34"/>
            <p:cNvGrpSpPr/>
            <p:nvPr/>
          </p:nvGrpSpPr>
          <p:grpSpPr>
            <a:xfrm>
              <a:off x="8623328" y="5067381"/>
              <a:ext cx="353010" cy="301214"/>
              <a:chOff x="3876965" y="4654421"/>
              <a:chExt cx="315728" cy="301214"/>
            </a:xfrm>
          </p:grpSpPr>
          <p:sp>
            <p:nvSpPr>
              <p:cNvPr id="281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82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271" name="Straight Connector 270"/>
            <p:cNvCxnSpPr>
              <a:endCxn id="280" idx="0"/>
            </p:cNvCxnSpPr>
            <p:nvPr/>
          </p:nvCxnSpPr>
          <p:spPr>
            <a:xfrm>
              <a:off x="8840238" y="4729117"/>
              <a:ext cx="375148" cy="3470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up 34"/>
            <p:cNvGrpSpPr/>
            <p:nvPr/>
          </p:nvGrpSpPr>
          <p:grpSpPr>
            <a:xfrm>
              <a:off x="9038881" y="5069006"/>
              <a:ext cx="353010" cy="301214"/>
              <a:chOff x="3876965" y="4654421"/>
              <a:chExt cx="315728" cy="301214"/>
            </a:xfrm>
          </p:grpSpPr>
          <p:sp>
            <p:nvSpPr>
              <p:cNvPr id="279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80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273" name="Straight Connector 272"/>
            <p:cNvCxnSpPr>
              <a:endCxn id="278" idx="0"/>
            </p:cNvCxnSpPr>
            <p:nvPr/>
          </p:nvCxnSpPr>
          <p:spPr>
            <a:xfrm>
              <a:off x="10522281" y="4751864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up 34"/>
            <p:cNvGrpSpPr/>
            <p:nvPr/>
          </p:nvGrpSpPr>
          <p:grpSpPr>
            <a:xfrm>
              <a:off x="10807105" y="4997476"/>
              <a:ext cx="332026" cy="301214"/>
              <a:chOff x="3876965" y="4654421"/>
              <a:chExt cx="332026" cy="301214"/>
            </a:xfrm>
          </p:grpSpPr>
          <p:sp>
            <p:nvSpPr>
              <p:cNvPr id="27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78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275" name="Düz Bağlayıcı 8"/>
            <p:cNvCxnSpPr/>
            <p:nvPr/>
          </p:nvCxnSpPr>
          <p:spPr>
            <a:xfrm flipH="1">
              <a:off x="7920416" y="4468071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Metin kutusu 17"/>
            <p:cNvSpPr txBox="1"/>
            <p:nvPr/>
          </p:nvSpPr>
          <p:spPr>
            <a:xfrm>
              <a:off x="7939689" y="4480162"/>
              <a:ext cx="333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20</a:t>
              </a:r>
              <a:endParaRPr lang="tr-TR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7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96625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 smtClean="0"/>
              <a:t>Soldaki </a:t>
            </a:r>
            <a:r>
              <a:rPr lang="tr-TR" sz="1600" dirty="0"/>
              <a:t>en büyük düğüme göre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Örnek</a:t>
            </a:r>
            <a:r>
              <a:rPr lang="tr-TR" sz="1600" dirty="0"/>
              <a:t>: 30 </a:t>
            </a:r>
            <a:r>
              <a:rPr lang="tr-TR" sz="1600" dirty="0" err="1"/>
              <a:t>nolu</a:t>
            </a:r>
            <a:r>
              <a:rPr lang="tr-TR" sz="1600" dirty="0"/>
              <a:t> düğüm sil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1130798" y="2939494"/>
            <a:ext cx="4419636" cy="1459063"/>
            <a:chOff x="6719495" y="3911157"/>
            <a:chExt cx="4419636" cy="1459063"/>
          </a:xfrm>
        </p:grpSpPr>
        <p:grpSp>
          <p:nvGrpSpPr>
            <p:cNvPr id="127" name="Grup 34"/>
            <p:cNvGrpSpPr/>
            <p:nvPr/>
          </p:nvGrpSpPr>
          <p:grpSpPr>
            <a:xfrm>
              <a:off x="10066088" y="5004595"/>
              <a:ext cx="689440" cy="304217"/>
              <a:chOff x="5284870" y="4654898"/>
              <a:chExt cx="689440" cy="304217"/>
            </a:xfrm>
          </p:grpSpPr>
          <p:sp>
            <p:nvSpPr>
              <p:cNvPr id="213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4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16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59" name="Straight Connector 158"/>
            <p:cNvCxnSpPr>
              <a:endCxn id="211" idx="0"/>
            </p:cNvCxnSpPr>
            <p:nvPr/>
          </p:nvCxnSpPr>
          <p:spPr>
            <a:xfrm flipH="1">
              <a:off x="7925682" y="4215374"/>
              <a:ext cx="290348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endCxn id="195" idx="0"/>
            </p:cNvCxnSpPr>
            <p:nvPr/>
          </p:nvCxnSpPr>
          <p:spPr>
            <a:xfrm>
              <a:off x="8839414" y="4181702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191" idx="0"/>
            </p:cNvCxnSpPr>
            <p:nvPr/>
          </p:nvCxnSpPr>
          <p:spPr>
            <a:xfrm flipH="1">
              <a:off x="7047595" y="4771073"/>
              <a:ext cx="555699" cy="291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205" idx="0"/>
            </p:cNvCxnSpPr>
            <p:nvPr/>
          </p:nvCxnSpPr>
          <p:spPr>
            <a:xfrm flipH="1">
              <a:off x="7822271" y="4762116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endCxn id="210" idx="0"/>
            </p:cNvCxnSpPr>
            <p:nvPr/>
          </p:nvCxnSpPr>
          <p:spPr>
            <a:xfrm flipH="1">
              <a:off x="9796954" y="4751864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95" idx="2"/>
              <a:endCxn id="213" idx="0"/>
            </p:cNvCxnSpPr>
            <p:nvPr/>
          </p:nvCxnSpPr>
          <p:spPr>
            <a:xfrm>
              <a:off x="10213447" y="4751864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up 34"/>
            <p:cNvGrpSpPr/>
            <p:nvPr/>
          </p:nvGrpSpPr>
          <p:grpSpPr>
            <a:xfrm>
              <a:off x="7592693" y="4469859"/>
              <a:ext cx="665977" cy="301214"/>
              <a:chOff x="4510648" y="4711401"/>
              <a:chExt cx="665977" cy="301214"/>
            </a:xfrm>
          </p:grpSpPr>
          <p:sp>
            <p:nvSpPr>
              <p:cNvPr id="211" name="Yuvarlatılmış Dikdörtgen 3"/>
              <p:cNvSpPr/>
              <p:nvPr/>
            </p:nvSpPr>
            <p:spPr>
              <a:xfrm>
                <a:off x="4510648" y="4711401"/>
                <a:ext cx="665977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166" name="Grup 34"/>
            <p:cNvGrpSpPr/>
            <p:nvPr/>
          </p:nvGrpSpPr>
          <p:grpSpPr>
            <a:xfrm>
              <a:off x="9630941" y="5008336"/>
              <a:ext cx="332026" cy="301214"/>
              <a:chOff x="3876965" y="4654421"/>
              <a:chExt cx="332026" cy="301214"/>
            </a:xfrm>
          </p:grpSpPr>
          <p:sp>
            <p:nvSpPr>
              <p:cNvPr id="209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0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67" name="Grup 34"/>
            <p:cNvGrpSpPr/>
            <p:nvPr/>
          </p:nvGrpSpPr>
          <p:grpSpPr>
            <a:xfrm>
              <a:off x="7494218" y="5067381"/>
              <a:ext cx="680438" cy="301214"/>
              <a:chOff x="4510648" y="4711401"/>
              <a:chExt cx="680438" cy="301214"/>
            </a:xfrm>
          </p:grpSpPr>
          <p:sp>
            <p:nvSpPr>
              <p:cNvPr id="20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0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68" name="Grup 34"/>
            <p:cNvGrpSpPr/>
            <p:nvPr/>
          </p:nvGrpSpPr>
          <p:grpSpPr>
            <a:xfrm>
              <a:off x="8188015" y="3911157"/>
              <a:ext cx="689440" cy="304217"/>
              <a:chOff x="5284870" y="4654898"/>
              <a:chExt cx="689440" cy="304217"/>
            </a:xfrm>
          </p:grpSpPr>
          <p:sp>
            <p:nvSpPr>
              <p:cNvPr id="20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04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69" name="Grup 34"/>
            <p:cNvGrpSpPr/>
            <p:nvPr/>
          </p:nvGrpSpPr>
          <p:grpSpPr>
            <a:xfrm>
              <a:off x="8495517" y="4450650"/>
              <a:ext cx="371910" cy="301214"/>
              <a:chOff x="5602400" y="4657901"/>
              <a:chExt cx="371910" cy="301214"/>
            </a:xfrm>
          </p:grpSpPr>
          <p:sp>
            <p:nvSpPr>
              <p:cNvPr id="199" name="Yuvarlatılmış Dikdörtgen 3"/>
              <p:cNvSpPr/>
              <p:nvPr/>
            </p:nvSpPr>
            <p:spPr>
              <a:xfrm>
                <a:off x="5602400" y="4657901"/>
                <a:ext cx="33857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170" name="Grup 34"/>
            <p:cNvGrpSpPr/>
            <p:nvPr/>
          </p:nvGrpSpPr>
          <p:grpSpPr>
            <a:xfrm>
              <a:off x="9885394" y="4447647"/>
              <a:ext cx="689440" cy="304217"/>
              <a:chOff x="5284870" y="4654898"/>
              <a:chExt cx="689440" cy="304217"/>
            </a:xfrm>
          </p:grpSpPr>
          <p:sp>
            <p:nvSpPr>
              <p:cNvPr id="19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9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71" name="Straight Connector 170"/>
            <p:cNvCxnSpPr>
              <a:stCxn id="201" idx="2"/>
              <a:endCxn id="199" idx="0"/>
            </p:cNvCxnSpPr>
            <p:nvPr/>
          </p:nvCxnSpPr>
          <p:spPr>
            <a:xfrm>
              <a:off x="8516068" y="4215374"/>
              <a:ext cx="148737" cy="23527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>
              <a:off x="6719495" y="5062144"/>
              <a:ext cx="680438" cy="301214"/>
              <a:chOff x="1243148" y="5151382"/>
              <a:chExt cx="680438" cy="301214"/>
            </a:xfrm>
          </p:grpSpPr>
          <p:sp>
            <p:nvSpPr>
              <p:cNvPr id="191" name="Yuvarlatılmış Dikdörtgen 3"/>
              <p:cNvSpPr/>
              <p:nvPr/>
            </p:nvSpPr>
            <p:spPr>
              <a:xfrm>
                <a:off x="1243148" y="5151382"/>
                <a:ext cx="65620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2" name="Düz Bağlayıcı 8"/>
              <p:cNvCxnSpPr/>
              <p:nvPr/>
            </p:nvCxnSpPr>
            <p:spPr>
              <a:xfrm flipH="1">
                <a:off x="1562931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Metin kutusu 15"/>
              <p:cNvSpPr txBox="1"/>
              <p:nvPr/>
            </p:nvSpPr>
            <p:spPr>
              <a:xfrm>
                <a:off x="1604536" y="517652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194" name="Metin kutusu 17"/>
              <p:cNvSpPr txBox="1"/>
              <p:nvPr/>
            </p:nvSpPr>
            <p:spPr>
              <a:xfrm>
                <a:off x="1271162" y="517652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</p:grpSp>
        <p:cxnSp>
          <p:nvCxnSpPr>
            <p:cNvPr id="173" name="Straight Connector 172"/>
            <p:cNvCxnSpPr>
              <a:endCxn id="190" idx="0"/>
            </p:cNvCxnSpPr>
            <p:nvPr/>
          </p:nvCxnSpPr>
          <p:spPr>
            <a:xfrm>
              <a:off x="8227032" y="4759479"/>
              <a:ext cx="147604" cy="31502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up 34"/>
            <p:cNvGrpSpPr/>
            <p:nvPr/>
          </p:nvGrpSpPr>
          <p:grpSpPr>
            <a:xfrm>
              <a:off x="8216772" y="5067381"/>
              <a:ext cx="315728" cy="301214"/>
              <a:chOff x="3876965" y="4654421"/>
              <a:chExt cx="315728" cy="301214"/>
            </a:xfrm>
          </p:grpSpPr>
          <p:sp>
            <p:nvSpPr>
              <p:cNvPr id="189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0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175" name="Straight Connector 174"/>
            <p:cNvCxnSpPr>
              <a:endCxn id="188" idx="0"/>
            </p:cNvCxnSpPr>
            <p:nvPr/>
          </p:nvCxnSpPr>
          <p:spPr>
            <a:xfrm>
              <a:off x="8520207" y="4751864"/>
              <a:ext cx="279626" cy="32263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up 34"/>
            <p:cNvGrpSpPr/>
            <p:nvPr/>
          </p:nvGrpSpPr>
          <p:grpSpPr>
            <a:xfrm>
              <a:off x="8623328" y="5067381"/>
              <a:ext cx="353010" cy="301214"/>
              <a:chOff x="3876965" y="4654421"/>
              <a:chExt cx="315728" cy="301214"/>
            </a:xfrm>
          </p:grpSpPr>
          <p:sp>
            <p:nvSpPr>
              <p:cNvPr id="18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8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177" name="Straight Connector 176"/>
            <p:cNvCxnSpPr>
              <a:endCxn id="186" idx="0"/>
            </p:cNvCxnSpPr>
            <p:nvPr/>
          </p:nvCxnSpPr>
          <p:spPr>
            <a:xfrm>
              <a:off x="8840238" y="4729117"/>
              <a:ext cx="375148" cy="3470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 34"/>
            <p:cNvGrpSpPr/>
            <p:nvPr/>
          </p:nvGrpSpPr>
          <p:grpSpPr>
            <a:xfrm>
              <a:off x="9038881" y="5069006"/>
              <a:ext cx="353010" cy="301214"/>
              <a:chOff x="3876965" y="4654421"/>
              <a:chExt cx="315728" cy="301214"/>
            </a:xfrm>
          </p:grpSpPr>
          <p:sp>
            <p:nvSpPr>
              <p:cNvPr id="185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6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179" name="Straight Connector 178"/>
            <p:cNvCxnSpPr>
              <a:endCxn id="184" idx="0"/>
            </p:cNvCxnSpPr>
            <p:nvPr/>
          </p:nvCxnSpPr>
          <p:spPr>
            <a:xfrm>
              <a:off x="10522281" y="4751864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up 34"/>
            <p:cNvGrpSpPr/>
            <p:nvPr/>
          </p:nvGrpSpPr>
          <p:grpSpPr>
            <a:xfrm>
              <a:off x="10807105" y="4997476"/>
              <a:ext cx="332026" cy="301214"/>
              <a:chOff x="3876965" y="4654421"/>
              <a:chExt cx="332026" cy="301214"/>
            </a:xfrm>
          </p:grpSpPr>
          <p:sp>
            <p:nvSpPr>
              <p:cNvPr id="18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4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181" name="Düz Bağlayıcı 8"/>
            <p:cNvCxnSpPr/>
            <p:nvPr/>
          </p:nvCxnSpPr>
          <p:spPr>
            <a:xfrm flipH="1">
              <a:off x="7920416" y="4468071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Metin kutusu 17"/>
            <p:cNvSpPr txBox="1"/>
            <p:nvPr/>
          </p:nvSpPr>
          <p:spPr>
            <a:xfrm>
              <a:off x="7939689" y="4480162"/>
              <a:ext cx="333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20</a:t>
              </a:r>
              <a:endParaRPr lang="tr-TR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96867" y="2857019"/>
            <a:ext cx="4419636" cy="1459063"/>
            <a:chOff x="1086783" y="4843219"/>
            <a:chExt cx="4419636" cy="1459063"/>
          </a:xfrm>
        </p:grpSpPr>
        <p:grpSp>
          <p:nvGrpSpPr>
            <p:cNvPr id="218" name="Grup 34"/>
            <p:cNvGrpSpPr/>
            <p:nvPr/>
          </p:nvGrpSpPr>
          <p:grpSpPr>
            <a:xfrm>
              <a:off x="4433376" y="5936657"/>
              <a:ext cx="689440" cy="304217"/>
              <a:chOff x="5284870" y="4654898"/>
              <a:chExt cx="689440" cy="304217"/>
            </a:xfrm>
          </p:grpSpPr>
          <p:sp>
            <p:nvSpPr>
              <p:cNvPr id="363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64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366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219" name="Straight Connector 218"/>
            <p:cNvCxnSpPr>
              <a:endCxn id="361" idx="0"/>
            </p:cNvCxnSpPr>
            <p:nvPr/>
          </p:nvCxnSpPr>
          <p:spPr>
            <a:xfrm flipH="1">
              <a:off x="2132955" y="5147436"/>
              <a:ext cx="450364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endCxn id="345" idx="0"/>
            </p:cNvCxnSpPr>
            <p:nvPr/>
          </p:nvCxnSpPr>
          <p:spPr>
            <a:xfrm>
              <a:off x="3206702" y="5113764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41" idx="0"/>
            </p:cNvCxnSpPr>
            <p:nvPr/>
          </p:nvCxnSpPr>
          <p:spPr>
            <a:xfrm flipH="1">
              <a:off x="1414883" y="5703135"/>
              <a:ext cx="555699" cy="291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55" idx="0"/>
            </p:cNvCxnSpPr>
            <p:nvPr/>
          </p:nvCxnSpPr>
          <p:spPr>
            <a:xfrm flipH="1">
              <a:off x="2189559" y="5694178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endCxn id="360" idx="0"/>
            </p:cNvCxnSpPr>
            <p:nvPr/>
          </p:nvCxnSpPr>
          <p:spPr>
            <a:xfrm flipH="1">
              <a:off x="4164242" y="5683926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45" idx="2"/>
              <a:endCxn id="363" idx="0"/>
            </p:cNvCxnSpPr>
            <p:nvPr/>
          </p:nvCxnSpPr>
          <p:spPr>
            <a:xfrm>
              <a:off x="4580735" y="5683926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up 34"/>
            <p:cNvGrpSpPr/>
            <p:nvPr/>
          </p:nvGrpSpPr>
          <p:grpSpPr>
            <a:xfrm>
              <a:off x="1959982" y="5401921"/>
              <a:ext cx="361387" cy="301214"/>
              <a:chOff x="4510649" y="4711401"/>
              <a:chExt cx="361387" cy="301214"/>
            </a:xfrm>
          </p:grpSpPr>
          <p:sp>
            <p:nvSpPr>
              <p:cNvPr id="361" name="Yuvarlatılmış Dikdörtgen 3"/>
              <p:cNvSpPr/>
              <p:nvPr/>
            </p:nvSpPr>
            <p:spPr>
              <a:xfrm>
                <a:off x="4510649" y="4711401"/>
                <a:ext cx="345946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6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316" name="Grup 34"/>
            <p:cNvGrpSpPr/>
            <p:nvPr/>
          </p:nvGrpSpPr>
          <p:grpSpPr>
            <a:xfrm>
              <a:off x="3998229" y="5940398"/>
              <a:ext cx="332026" cy="301214"/>
              <a:chOff x="3876965" y="4654421"/>
              <a:chExt cx="332026" cy="301214"/>
            </a:xfrm>
          </p:grpSpPr>
          <p:sp>
            <p:nvSpPr>
              <p:cNvPr id="359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60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317" name="Grup 34"/>
            <p:cNvGrpSpPr/>
            <p:nvPr/>
          </p:nvGrpSpPr>
          <p:grpSpPr>
            <a:xfrm>
              <a:off x="1861506" y="5999443"/>
              <a:ext cx="680438" cy="301214"/>
              <a:chOff x="4510648" y="4711401"/>
              <a:chExt cx="680438" cy="301214"/>
            </a:xfrm>
          </p:grpSpPr>
          <p:sp>
            <p:nvSpPr>
              <p:cNvPr id="35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5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35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318" name="Grup 34"/>
            <p:cNvGrpSpPr/>
            <p:nvPr/>
          </p:nvGrpSpPr>
          <p:grpSpPr>
            <a:xfrm>
              <a:off x="2555303" y="4843219"/>
              <a:ext cx="689440" cy="304217"/>
              <a:chOff x="5284870" y="4654898"/>
              <a:chExt cx="689440" cy="304217"/>
            </a:xfrm>
          </p:grpSpPr>
          <p:sp>
            <p:nvSpPr>
              <p:cNvPr id="35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5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354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320" name="Grup 34"/>
            <p:cNvGrpSpPr/>
            <p:nvPr/>
          </p:nvGrpSpPr>
          <p:grpSpPr>
            <a:xfrm>
              <a:off x="4252682" y="5379709"/>
              <a:ext cx="689440" cy="304217"/>
              <a:chOff x="5284870" y="4654898"/>
              <a:chExt cx="689440" cy="304217"/>
            </a:xfrm>
          </p:grpSpPr>
          <p:sp>
            <p:nvSpPr>
              <p:cNvPr id="34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4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34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321" name="Straight Connector 320"/>
            <p:cNvCxnSpPr>
              <a:stCxn id="351" idx="2"/>
              <a:endCxn id="349" idx="0"/>
            </p:cNvCxnSpPr>
            <p:nvPr/>
          </p:nvCxnSpPr>
          <p:spPr>
            <a:xfrm>
              <a:off x="2883356" y="5147436"/>
              <a:ext cx="148737" cy="23527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321"/>
            <p:cNvGrpSpPr/>
            <p:nvPr/>
          </p:nvGrpSpPr>
          <p:grpSpPr>
            <a:xfrm>
              <a:off x="1086783" y="5994206"/>
              <a:ext cx="680438" cy="301214"/>
              <a:chOff x="1243148" y="5151382"/>
              <a:chExt cx="680438" cy="301214"/>
            </a:xfrm>
          </p:grpSpPr>
          <p:sp>
            <p:nvSpPr>
              <p:cNvPr id="341" name="Yuvarlatılmış Dikdörtgen 3"/>
              <p:cNvSpPr/>
              <p:nvPr/>
            </p:nvSpPr>
            <p:spPr>
              <a:xfrm>
                <a:off x="1243148" y="5151382"/>
                <a:ext cx="65620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42" name="Düz Bağlayıcı 8"/>
              <p:cNvCxnSpPr/>
              <p:nvPr/>
            </p:nvCxnSpPr>
            <p:spPr>
              <a:xfrm flipH="1">
                <a:off x="1562931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Metin kutusu 15"/>
              <p:cNvSpPr txBox="1"/>
              <p:nvPr/>
            </p:nvSpPr>
            <p:spPr>
              <a:xfrm>
                <a:off x="1604536" y="517652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344" name="Metin kutusu 17"/>
              <p:cNvSpPr txBox="1"/>
              <p:nvPr/>
            </p:nvSpPr>
            <p:spPr>
              <a:xfrm>
                <a:off x="1271162" y="517652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</p:grpSp>
        <p:cxnSp>
          <p:nvCxnSpPr>
            <p:cNvPr id="323" name="Straight Connector 322"/>
            <p:cNvCxnSpPr>
              <a:endCxn id="340" idx="0"/>
            </p:cNvCxnSpPr>
            <p:nvPr/>
          </p:nvCxnSpPr>
          <p:spPr>
            <a:xfrm flipH="1">
              <a:off x="2741924" y="5667709"/>
              <a:ext cx="60108" cy="3388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Grup 34"/>
            <p:cNvGrpSpPr/>
            <p:nvPr/>
          </p:nvGrpSpPr>
          <p:grpSpPr>
            <a:xfrm>
              <a:off x="2584060" y="5999443"/>
              <a:ext cx="315728" cy="301214"/>
              <a:chOff x="3876965" y="4654421"/>
              <a:chExt cx="315728" cy="301214"/>
            </a:xfrm>
          </p:grpSpPr>
          <p:sp>
            <p:nvSpPr>
              <p:cNvPr id="339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40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325" name="Straight Connector 324"/>
            <p:cNvCxnSpPr>
              <a:stCxn id="368" idx="2"/>
              <a:endCxn id="338" idx="0"/>
            </p:cNvCxnSpPr>
            <p:nvPr/>
          </p:nvCxnSpPr>
          <p:spPr>
            <a:xfrm>
              <a:off x="3113416" y="5677831"/>
              <a:ext cx="53705" cy="328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Grup 34"/>
            <p:cNvGrpSpPr/>
            <p:nvPr/>
          </p:nvGrpSpPr>
          <p:grpSpPr>
            <a:xfrm>
              <a:off x="2990616" y="5999443"/>
              <a:ext cx="353010" cy="301214"/>
              <a:chOff x="3876965" y="4654421"/>
              <a:chExt cx="315728" cy="301214"/>
            </a:xfrm>
          </p:grpSpPr>
          <p:sp>
            <p:nvSpPr>
              <p:cNvPr id="33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38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327" name="Straight Connector 326"/>
            <p:cNvCxnSpPr>
              <a:endCxn id="336" idx="0"/>
            </p:cNvCxnSpPr>
            <p:nvPr/>
          </p:nvCxnSpPr>
          <p:spPr>
            <a:xfrm>
              <a:off x="3437710" y="5641739"/>
              <a:ext cx="144964" cy="3664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" name="Grup 34"/>
            <p:cNvGrpSpPr/>
            <p:nvPr/>
          </p:nvGrpSpPr>
          <p:grpSpPr>
            <a:xfrm>
              <a:off x="3406169" y="6001068"/>
              <a:ext cx="353010" cy="301214"/>
              <a:chOff x="3876965" y="4654421"/>
              <a:chExt cx="315728" cy="301214"/>
            </a:xfrm>
          </p:grpSpPr>
          <p:sp>
            <p:nvSpPr>
              <p:cNvPr id="335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36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329" name="Straight Connector 328"/>
            <p:cNvCxnSpPr>
              <a:endCxn id="334" idx="0"/>
            </p:cNvCxnSpPr>
            <p:nvPr/>
          </p:nvCxnSpPr>
          <p:spPr>
            <a:xfrm>
              <a:off x="4889569" y="5683926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up 34"/>
            <p:cNvGrpSpPr/>
            <p:nvPr/>
          </p:nvGrpSpPr>
          <p:grpSpPr>
            <a:xfrm>
              <a:off x="5174393" y="5929538"/>
              <a:ext cx="332026" cy="301214"/>
              <a:chOff x="3876965" y="4654421"/>
              <a:chExt cx="332026" cy="301214"/>
            </a:xfrm>
          </p:grpSpPr>
          <p:sp>
            <p:nvSpPr>
              <p:cNvPr id="33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34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367" name="Grup 34"/>
            <p:cNvGrpSpPr/>
            <p:nvPr/>
          </p:nvGrpSpPr>
          <p:grpSpPr>
            <a:xfrm>
              <a:off x="2785363" y="5373614"/>
              <a:ext cx="689440" cy="304217"/>
              <a:chOff x="5284870" y="4654898"/>
              <a:chExt cx="689440" cy="304217"/>
            </a:xfrm>
          </p:grpSpPr>
          <p:sp>
            <p:nvSpPr>
              <p:cNvPr id="36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6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371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266526" y="5058490"/>
            <a:ext cx="4419636" cy="1457438"/>
            <a:chOff x="6738272" y="4803787"/>
            <a:chExt cx="4419636" cy="1457438"/>
          </a:xfrm>
        </p:grpSpPr>
        <p:grpSp>
          <p:nvGrpSpPr>
            <p:cNvPr id="373" name="Grup 34"/>
            <p:cNvGrpSpPr/>
            <p:nvPr/>
          </p:nvGrpSpPr>
          <p:grpSpPr>
            <a:xfrm>
              <a:off x="10084865" y="5897225"/>
              <a:ext cx="689440" cy="304217"/>
              <a:chOff x="5284870" y="4654898"/>
              <a:chExt cx="689440" cy="304217"/>
            </a:xfrm>
          </p:grpSpPr>
          <p:sp>
            <p:nvSpPr>
              <p:cNvPr id="42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2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43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374" name="Straight Connector 373"/>
            <p:cNvCxnSpPr>
              <a:endCxn id="426" idx="0"/>
            </p:cNvCxnSpPr>
            <p:nvPr/>
          </p:nvCxnSpPr>
          <p:spPr>
            <a:xfrm flipH="1">
              <a:off x="7784444" y="5108004"/>
              <a:ext cx="450364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>
              <a:endCxn id="412" idx="0"/>
            </p:cNvCxnSpPr>
            <p:nvPr/>
          </p:nvCxnSpPr>
          <p:spPr>
            <a:xfrm>
              <a:off x="8858191" y="5074332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endCxn id="408" idx="0"/>
            </p:cNvCxnSpPr>
            <p:nvPr/>
          </p:nvCxnSpPr>
          <p:spPr>
            <a:xfrm flipH="1">
              <a:off x="7066372" y="5663703"/>
              <a:ext cx="555699" cy="291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endCxn id="420" idx="0"/>
            </p:cNvCxnSpPr>
            <p:nvPr/>
          </p:nvCxnSpPr>
          <p:spPr>
            <a:xfrm flipH="1">
              <a:off x="7841048" y="5654746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>
              <a:endCxn id="425" idx="0"/>
            </p:cNvCxnSpPr>
            <p:nvPr/>
          </p:nvCxnSpPr>
          <p:spPr>
            <a:xfrm flipH="1">
              <a:off x="9815731" y="5644494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412" idx="2"/>
              <a:endCxn id="428" idx="0"/>
            </p:cNvCxnSpPr>
            <p:nvPr/>
          </p:nvCxnSpPr>
          <p:spPr>
            <a:xfrm>
              <a:off x="10232224" y="5644494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0" name="Grup 34"/>
            <p:cNvGrpSpPr/>
            <p:nvPr/>
          </p:nvGrpSpPr>
          <p:grpSpPr>
            <a:xfrm>
              <a:off x="7611471" y="5362489"/>
              <a:ext cx="361387" cy="301214"/>
              <a:chOff x="4510649" y="4711401"/>
              <a:chExt cx="361387" cy="301214"/>
            </a:xfrm>
          </p:grpSpPr>
          <p:sp>
            <p:nvSpPr>
              <p:cNvPr id="426" name="Yuvarlatılmış Dikdörtgen 3"/>
              <p:cNvSpPr/>
              <p:nvPr/>
            </p:nvSpPr>
            <p:spPr>
              <a:xfrm>
                <a:off x="4510649" y="4711401"/>
                <a:ext cx="345946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2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381" name="Grup 34"/>
            <p:cNvGrpSpPr/>
            <p:nvPr/>
          </p:nvGrpSpPr>
          <p:grpSpPr>
            <a:xfrm>
              <a:off x="9649718" y="5900966"/>
              <a:ext cx="332026" cy="301214"/>
              <a:chOff x="3876965" y="4654421"/>
              <a:chExt cx="332026" cy="301214"/>
            </a:xfrm>
          </p:grpSpPr>
          <p:sp>
            <p:nvSpPr>
              <p:cNvPr id="42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25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382" name="Grup 34"/>
            <p:cNvGrpSpPr/>
            <p:nvPr/>
          </p:nvGrpSpPr>
          <p:grpSpPr>
            <a:xfrm>
              <a:off x="7512995" y="5960011"/>
              <a:ext cx="680438" cy="301214"/>
              <a:chOff x="4510648" y="4711401"/>
              <a:chExt cx="680438" cy="301214"/>
            </a:xfrm>
          </p:grpSpPr>
          <p:sp>
            <p:nvSpPr>
              <p:cNvPr id="420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2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42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383" name="Grup 34"/>
            <p:cNvGrpSpPr/>
            <p:nvPr/>
          </p:nvGrpSpPr>
          <p:grpSpPr>
            <a:xfrm>
              <a:off x="8206792" y="4803787"/>
              <a:ext cx="689440" cy="304217"/>
              <a:chOff x="5284870" y="4654898"/>
              <a:chExt cx="689440" cy="304217"/>
            </a:xfrm>
          </p:grpSpPr>
          <p:sp>
            <p:nvSpPr>
              <p:cNvPr id="41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1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419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384" name="Grup 34"/>
            <p:cNvGrpSpPr/>
            <p:nvPr/>
          </p:nvGrpSpPr>
          <p:grpSpPr>
            <a:xfrm>
              <a:off x="9904171" y="5340277"/>
              <a:ext cx="689440" cy="304217"/>
              <a:chOff x="5284870" y="4654898"/>
              <a:chExt cx="689440" cy="304217"/>
            </a:xfrm>
          </p:grpSpPr>
          <p:sp>
            <p:nvSpPr>
              <p:cNvPr id="41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1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41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385" name="Straight Connector 384"/>
            <p:cNvCxnSpPr>
              <a:stCxn id="416" idx="2"/>
              <a:endCxn id="396" idx="0"/>
            </p:cNvCxnSpPr>
            <p:nvPr/>
          </p:nvCxnSpPr>
          <p:spPr>
            <a:xfrm>
              <a:off x="8534845" y="5108004"/>
              <a:ext cx="91770" cy="22918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/>
            <p:cNvGrpSpPr/>
            <p:nvPr/>
          </p:nvGrpSpPr>
          <p:grpSpPr>
            <a:xfrm>
              <a:off x="6738272" y="5954774"/>
              <a:ext cx="680438" cy="301214"/>
              <a:chOff x="1243148" y="5151382"/>
              <a:chExt cx="680438" cy="301214"/>
            </a:xfrm>
          </p:grpSpPr>
          <p:sp>
            <p:nvSpPr>
              <p:cNvPr id="408" name="Yuvarlatılmış Dikdörtgen 3"/>
              <p:cNvSpPr/>
              <p:nvPr/>
            </p:nvSpPr>
            <p:spPr>
              <a:xfrm>
                <a:off x="1243148" y="5151382"/>
                <a:ext cx="65620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09" name="Düz Bağlayıcı 8"/>
              <p:cNvCxnSpPr/>
              <p:nvPr/>
            </p:nvCxnSpPr>
            <p:spPr>
              <a:xfrm flipH="1">
                <a:off x="1562931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Metin kutusu 15"/>
              <p:cNvSpPr txBox="1"/>
              <p:nvPr/>
            </p:nvSpPr>
            <p:spPr>
              <a:xfrm>
                <a:off x="1604536" y="517652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411" name="Metin kutusu 17"/>
              <p:cNvSpPr txBox="1"/>
              <p:nvPr/>
            </p:nvSpPr>
            <p:spPr>
              <a:xfrm>
                <a:off x="1271162" y="517652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</p:grpSp>
        <p:cxnSp>
          <p:nvCxnSpPr>
            <p:cNvPr id="387" name="Straight Connector 386"/>
            <p:cNvCxnSpPr>
              <a:endCxn id="407" idx="0"/>
            </p:cNvCxnSpPr>
            <p:nvPr/>
          </p:nvCxnSpPr>
          <p:spPr>
            <a:xfrm flipH="1">
              <a:off x="8393413" y="5628277"/>
              <a:ext cx="60108" cy="3388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up 34"/>
            <p:cNvGrpSpPr/>
            <p:nvPr/>
          </p:nvGrpSpPr>
          <p:grpSpPr>
            <a:xfrm>
              <a:off x="8235549" y="5960011"/>
              <a:ext cx="315728" cy="301214"/>
              <a:chOff x="3876965" y="4654421"/>
              <a:chExt cx="315728" cy="301214"/>
            </a:xfrm>
          </p:grpSpPr>
          <p:sp>
            <p:nvSpPr>
              <p:cNvPr id="40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07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391" name="Straight Connector 390"/>
            <p:cNvCxnSpPr>
              <a:endCxn id="433" idx="0"/>
            </p:cNvCxnSpPr>
            <p:nvPr/>
          </p:nvCxnSpPr>
          <p:spPr>
            <a:xfrm>
              <a:off x="8798237" y="5644814"/>
              <a:ext cx="344702" cy="29399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endCxn id="401" idx="0"/>
            </p:cNvCxnSpPr>
            <p:nvPr/>
          </p:nvCxnSpPr>
          <p:spPr>
            <a:xfrm>
              <a:off x="10541058" y="5644494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up 34"/>
            <p:cNvGrpSpPr/>
            <p:nvPr/>
          </p:nvGrpSpPr>
          <p:grpSpPr>
            <a:xfrm>
              <a:off x="10825882" y="5890106"/>
              <a:ext cx="332026" cy="301214"/>
              <a:chOff x="3876965" y="4654421"/>
              <a:chExt cx="332026" cy="301214"/>
            </a:xfrm>
          </p:grpSpPr>
          <p:sp>
            <p:nvSpPr>
              <p:cNvPr id="40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01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395" name="Grup 34"/>
            <p:cNvGrpSpPr/>
            <p:nvPr/>
          </p:nvGrpSpPr>
          <p:grpSpPr>
            <a:xfrm>
              <a:off x="8436853" y="5337185"/>
              <a:ext cx="379524" cy="301214"/>
              <a:chOff x="5284871" y="4657901"/>
              <a:chExt cx="379524" cy="301214"/>
            </a:xfrm>
          </p:grpSpPr>
          <p:sp>
            <p:nvSpPr>
              <p:cNvPr id="396" name="Yuvarlatılmış Dikdörtgen 3"/>
              <p:cNvSpPr/>
              <p:nvPr/>
            </p:nvSpPr>
            <p:spPr>
              <a:xfrm>
                <a:off x="5284871" y="4657901"/>
                <a:ext cx="379524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99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669494" y="5935808"/>
              <a:ext cx="971891" cy="304217"/>
              <a:chOff x="8669494" y="5935808"/>
              <a:chExt cx="971891" cy="304217"/>
            </a:xfrm>
          </p:grpSpPr>
          <p:sp>
            <p:nvSpPr>
              <p:cNvPr id="433" name="Yuvarlatılmış Dikdörtgen 3"/>
              <p:cNvSpPr/>
              <p:nvPr/>
            </p:nvSpPr>
            <p:spPr>
              <a:xfrm>
                <a:off x="8669494" y="5938811"/>
                <a:ext cx="946889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34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436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  <p:cxnSp>
            <p:nvCxnSpPr>
              <p:cNvPr id="437" name="Düz Bağlayıcı 8"/>
              <p:cNvCxnSpPr/>
              <p:nvPr/>
            </p:nvCxnSpPr>
            <p:spPr>
              <a:xfrm flipH="1">
                <a:off x="9322579" y="5947517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Metin kutusu 15"/>
              <p:cNvSpPr txBox="1"/>
              <p:nvPr/>
            </p:nvSpPr>
            <p:spPr>
              <a:xfrm>
                <a:off x="9313333" y="5956697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</p:grpSp>
      <p:grpSp>
        <p:nvGrpSpPr>
          <p:cNvPr id="439" name="Group 438"/>
          <p:cNvGrpSpPr/>
          <p:nvPr/>
        </p:nvGrpSpPr>
        <p:grpSpPr>
          <a:xfrm>
            <a:off x="7006435" y="4951571"/>
            <a:ext cx="4419636" cy="1457438"/>
            <a:chOff x="6738272" y="4803787"/>
            <a:chExt cx="4419636" cy="1457438"/>
          </a:xfrm>
        </p:grpSpPr>
        <p:grpSp>
          <p:nvGrpSpPr>
            <p:cNvPr id="440" name="Grup 34"/>
            <p:cNvGrpSpPr/>
            <p:nvPr/>
          </p:nvGrpSpPr>
          <p:grpSpPr>
            <a:xfrm>
              <a:off x="10084865" y="5897225"/>
              <a:ext cx="689440" cy="304217"/>
              <a:chOff x="5284870" y="4654898"/>
              <a:chExt cx="689440" cy="304217"/>
            </a:xfrm>
          </p:grpSpPr>
          <p:sp>
            <p:nvSpPr>
              <p:cNvPr id="493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94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496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441" name="Straight Connector 440"/>
            <p:cNvCxnSpPr>
              <a:endCxn id="491" idx="0"/>
            </p:cNvCxnSpPr>
            <p:nvPr/>
          </p:nvCxnSpPr>
          <p:spPr>
            <a:xfrm flipH="1">
              <a:off x="7784444" y="5108004"/>
              <a:ext cx="450364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endCxn id="477" idx="0"/>
            </p:cNvCxnSpPr>
            <p:nvPr/>
          </p:nvCxnSpPr>
          <p:spPr>
            <a:xfrm>
              <a:off x="8858191" y="5074332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>
              <a:endCxn id="473" idx="0"/>
            </p:cNvCxnSpPr>
            <p:nvPr/>
          </p:nvCxnSpPr>
          <p:spPr>
            <a:xfrm flipH="1">
              <a:off x="7066372" y="5663703"/>
              <a:ext cx="555699" cy="291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endCxn id="485" idx="0"/>
            </p:cNvCxnSpPr>
            <p:nvPr/>
          </p:nvCxnSpPr>
          <p:spPr>
            <a:xfrm flipH="1">
              <a:off x="7841048" y="5654746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endCxn id="490" idx="0"/>
            </p:cNvCxnSpPr>
            <p:nvPr/>
          </p:nvCxnSpPr>
          <p:spPr>
            <a:xfrm flipH="1">
              <a:off x="9815731" y="5644494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stCxn id="477" idx="2"/>
              <a:endCxn id="493" idx="0"/>
            </p:cNvCxnSpPr>
            <p:nvPr/>
          </p:nvCxnSpPr>
          <p:spPr>
            <a:xfrm>
              <a:off x="10232224" y="5644494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Grup 34"/>
            <p:cNvGrpSpPr/>
            <p:nvPr/>
          </p:nvGrpSpPr>
          <p:grpSpPr>
            <a:xfrm>
              <a:off x="7611471" y="5362489"/>
              <a:ext cx="361387" cy="301214"/>
              <a:chOff x="4510649" y="4711401"/>
              <a:chExt cx="361387" cy="301214"/>
            </a:xfrm>
          </p:grpSpPr>
          <p:sp>
            <p:nvSpPr>
              <p:cNvPr id="491" name="Yuvarlatılmış Dikdörtgen 3"/>
              <p:cNvSpPr/>
              <p:nvPr/>
            </p:nvSpPr>
            <p:spPr>
              <a:xfrm>
                <a:off x="4510649" y="4711401"/>
                <a:ext cx="345946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9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448" name="Grup 34"/>
            <p:cNvGrpSpPr/>
            <p:nvPr/>
          </p:nvGrpSpPr>
          <p:grpSpPr>
            <a:xfrm>
              <a:off x="9649718" y="5900966"/>
              <a:ext cx="332026" cy="301214"/>
              <a:chOff x="3876965" y="4654421"/>
              <a:chExt cx="332026" cy="301214"/>
            </a:xfrm>
          </p:grpSpPr>
          <p:sp>
            <p:nvSpPr>
              <p:cNvPr id="489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90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449" name="Grup 34"/>
            <p:cNvGrpSpPr/>
            <p:nvPr/>
          </p:nvGrpSpPr>
          <p:grpSpPr>
            <a:xfrm>
              <a:off x="7512995" y="5960011"/>
              <a:ext cx="680438" cy="301214"/>
              <a:chOff x="4510648" y="4711401"/>
              <a:chExt cx="680438" cy="301214"/>
            </a:xfrm>
          </p:grpSpPr>
          <p:sp>
            <p:nvSpPr>
              <p:cNvPr id="48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8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7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48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450" name="Grup 34"/>
            <p:cNvGrpSpPr/>
            <p:nvPr/>
          </p:nvGrpSpPr>
          <p:grpSpPr>
            <a:xfrm>
              <a:off x="8206792" y="4803787"/>
              <a:ext cx="689440" cy="304217"/>
              <a:chOff x="5284870" y="4654898"/>
              <a:chExt cx="689440" cy="304217"/>
            </a:xfrm>
          </p:grpSpPr>
          <p:sp>
            <p:nvSpPr>
              <p:cNvPr id="48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8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484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451" name="Grup 34"/>
            <p:cNvGrpSpPr/>
            <p:nvPr/>
          </p:nvGrpSpPr>
          <p:grpSpPr>
            <a:xfrm>
              <a:off x="9904171" y="5340277"/>
              <a:ext cx="689440" cy="304217"/>
              <a:chOff x="5284870" y="4654898"/>
              <a:chExt cx="689440" cy="304217"/>
            </a:xfrm>
          </p:grpSpPr>
          <p:sp>
            <p:nvSpPr>
              <p:cNvPr id="47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7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48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452" name="Straight Connector 451"/>
            <p:cNvCxnSpPr>
              <a:stCxn id="481" idx="2"/>
              <a:endCxn id="467" idx="0"/>
            </p:cNvCxnSpPr>
            <p:nvPr/>
          </p:nvCxnSpPr>
          <p:spPr>
            <a:xfrm>
              <a:off x="8534845" y="5108004"/>
              <a:ext cx="91770" cy="22918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oup 452"/>
            <p:cNvGrpSpPr/>
            <p:nvPr/>
          </p:nvGrpSpPr>
          <p:grpSpPr>
            <a:xfrm>
              <a:off x="6738272" y="5954774"/>
              <a:ext cx="680438" cy="301214"/>
              <a:chOff x="1243148" y="5151382"/>
              <a:chExt cx="680438" cy="301214"/>
            </a:xfrm>
          </p:grpSpPr>
          <p:sp>
            <p:nvSpPr>
              <p:cNvPr id="473" name="Yuvarlatılmış Dikdörtgen 3"/>
              <p:cNvSpPr/>
              <p:nvPr/>
            </p:nvSpPr>
            <p:spPr>
              <a:xfrm>
                <a:off x="1243148" y="5151382"/>
                <a:ext cx="65620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74" name="Düz Bağlayıcı 8"/>
              <p:cNvCxnSpPr/>
              <p:nvPr/>
            </p:nvCxnSpPr>
            <p:spPr>
              <a:xfrm flipH="1">
                <a:off x="1562931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Metin kutusu 15"/>
              <p:cNvSpPr txBox="1"/>
              <p:nvPr/>
            </p:nvSpPr>
            <p:spPr>
              <a:xfrm>
                <a:off x="1604536" y="517652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476" name="Metin kutusu 17"/>
              <p:cNvSpPr txBox="1"/>
              <p:nvPr/>
            </p:nvSpPr>
            <p:spPr>
              <a:xfrm>
                <a:off x="1271162" y="517652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</p:grpSp>
        <p:cxnSp>
          <p:nvCxnSpPr>
            <p:cNvPr id="454" name="Straight Connector 453"/>
            <p:cNvCxnSpPr>
              <a:endCxn id="472" idx="0"/>
            </p:cNvCxnSpPr>
            <p:nvPr/>
          </p:nvCxnSpPr>
          <p:spPr>
            <a:xfrm flipH="1">
              <a:off x="8393413" y="5628277"/>
              <a:ext cx="60108" cy="3388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5" name="Grup 34"/>
            <p:cNvGrpSpPr/>
            <p:nvPr/>
          </p:nvGrpSpPr>
          <p:grpSpPr>
            <a:xfrm>
              <a:off x="8235549" y="5960011"/>
              <a:ext cx="315728" cy="301214"/>
              <a:chOff x="3876965" y="4654421"/>
              <a:chExt cx="315728" cy="301214"/>
            </a:xfrm>
          </p:grpSpPr>
          <p:sp>
            <p:nvSpPr>
              <p:cNvPr id="471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72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456" name="Straight Connector 455"/>
            <p:cNvCxnSpPr>
              <a:endCxn id="461" idx="0"/>
            </p:cNvCxnSpPr>
            <p:nvPr/>
          </p:nvCxnSpPr>
          <p:spPr>
            <a:xfrm>
              <a:off x="8798237" y="5644814"/>
              <a:ext cx="214011" cy="29399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endCxn id="470" idx="0"/>
            </p:cNvCxnSpPr>
            <p:nvPr/>
          </p:nvCxnSpPr>
          <p:spPr>
            <a:xfrm>
              <a:off x="10541058" y="5644494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8" name="Grup 34"/>
            <p:cNvGrpSpPr/>
            <p:nvPr/>
          </p:nvGrpSpPr>
          <p:grpSpPr>
            <a:xfrm>
              <a:off x="10825882" y="5890106"/>
              <a:ext cx="332026" cy="301214"/>
              <a:chOff x="3876965" y="4654421"/>
              <a:chExt cx="332026" cy="301214"/>
            </a:xfrm>
          </p:grpSpPr>
          <p:sp>
            <p:nvSpPr>
              <p:cNvPr id="469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70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459" name="Grup 34"/>
            <p:cNvGrpSpPr/>
            <p:nvPr/>
          </p:nvGrpSpPr>
          <p:grpSpPr>
            <a:xfrm>
              <a:off x="8436853" y="5337185"/>
              <a:ext cx="379524" cy="301214"/>
              <a:chOff x="5284871" y="4657901"/>
              <a:chExt cx="379524" cy="301214"/>
            </a:xfrm>
          </p:grpSpPr>
          <p:sp>
            <p:nvSpPr>
              <p:cNvPr id="467" name="Yuvarlatılmış Dikdörtgen 3"/>
              <p:cNvSpPr/>
              <p:nvPr/>
            </p:nvSpPr>
            <p:spPr>
              <a:xfrm>
                <a:off x="5284871" y="4657901"/>
                <a:ext cx="379524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68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460" name="Group 459"/>
            <p:cNvGrpSpPr/>
            <p:nvPr/>
          </p:nvGrpSpPr>
          <p:grpSpPr>
            <a:xfrm>
              <a:off x="8669494" y="5935808"/>
              <a:ext cx="689440" cy="304217"/>
              <a:chOff x="8669494" y="5935808"/>
              <a:chExt cx="689440" cy="304217"/>
            </a:xfrm>
          </p:grpSpPr>
          <p:sp>
            <p:nvSpPr>
              <p:cNvPr id="461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62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3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464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09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966254"/>
          </a:xfrm>
        </p:spPr>
        <p:txBody>
          <a:bodyPr anchor="t"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>
                <a:solidFill>
                  <a:srgbClr val="FF0000"/>
                </a:solidFill>
              </a:rPr>
              <a:t>Kural-8:</a:t>
            </a:r>
            <a:r>
              <a:rPr lang="tr-TR" sz="1600" dirty="0"/>
              <a:t> B-</a:t>
            </a:r>
            <a:r>
              <a:rPr lang="tr-TR" sz="1600" dirty="0" err="1"/>
              <a:t>tree</a:t>
            </a:r>
            <a:r>
              <a:rPr lang="tr-TR" sz="1600" dirty="0"/>
              <a:t> den farkı, Silinen yaprak düğümün atası ve onun kardeşi tek değere sahip ise ebeveyn, kardeş ve çocuk düğümler birleştirilir.(Döndür ve birleştir.)(Kural-6 ya benzer)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Örnek</a:t>
            </a:r>
            <a:r>
              <a:rPr lang="tr-TR" sz="1600" dirty="0"/>
              <a:t>: 1 </a:t>
            </a:r>
            <a:r>
              <a:rPr lang="tr-TR" sz="1600" dirty="0" err="1"/>
              <a:t>nolu</a:t>
            </a:r>
            <a:r>
              <a:rPr lang="tr-TR" sz="1600" dirty="0"/>
              <a:t> düğüm sil (Kural 5,6,7)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1265059" y="3105186"/>
            <a:ext cx="4419636" cy="1457438"/>
            <a:chOff x="6738272" y="4803787"/>
            <a:chExt cx="4419636" cy="1457438"/>
          </a:xfrm>
        </p:grpSpPr>
        <p:grpSp>
          <p:nvGrpSpPr>
            <p:cNvPr id="239" name="Grup 34"/>
            <p:cNvGrpSpPr/>
            <p:nvPr/>
          </p:nvGrpSpPr>
          <p:grpSpPr>
            <a:xfrm>
              <a:off x="10084865" y="5897225"/>
              <a:ext cx="689440" cy="304217"/>
              <a:chOff x="5284870" y="4654898"/>
              <a:chExt cx="689440" cy="304217"/>
            </a:xfrm>
          </p:grpSpPr>
          <p:sp>
            <p:nvSpPr>
              <p:cNvPr id="29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9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9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240" name="Straight Connector 239"/>
            <p:cNvCxnSpPr>
              <a:endCxn id="288" idx="0"/>
            </p:cNvCxnSpPr>
            <p:nvPr/>
          </p:nvCxnSpPr>
          <p:spPr>
            <a:xfrm flipH="1">
              <a:off x="7784444" y="5108004"/>
              <a:ext cx="450364" cy="2544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endCxn id="274" idx="0"/>
            </p:cNvCxnSpPr>
            <p:nvPr/>
          </p:nvCxnSpPr>
          <p:spPr>
            <a:xfrm>
              <a:off x="8858191" y="5074332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endCxn id="270" idx="0"/>
            </p:cNvCxnSpPr>
            <p:nvPr/>
          </p:nvCxnSpPr>
          <p:spPr>
            <a:xfrm flipH="1">
              <a:off x="7066372" y="5663703"/>
              <a:ext cx="555699" cy="291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endCxn id="282" idx="0"/>
            </p:cNvCxnSpPr>
            <p:nvPr/>
          </p:nvCxnSpPr>
          <p:spPr>
            <a:xfrm flipH="1">
              <a:off x="7841048" y="5654746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endCxn id="287" idx="0"/>
            </p:cNvCxnSpPr>
            <p:nvPr/>
          </p:nvCxnSpPr>
          <p:spPr>
            <a:xfrm flipH="1">
              <a:off x="9815731" y="5644494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74" idx="2"/>
              <a:endCxn id="292" idx="0"/>
            </p:cNvCxnSpPr>
            <p:nvPr/>
          </p:nvCxnSpPr>
          <p:spPr>
            <a:xfrm>
              <a:off x="10232224" y="5644494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Grup 34"/>
            <p:cNvGrpSpPr/>
            <p:nvPr/>
          </p:nvGrpSpPr>
          <p:grpSpPr>
            <a:xfrm>
              <a:off x="7611471" y="5362489"/>
              <a:ext cx="361387" cy="301214"/>
              <a:chOff x="4510649" y="4711401"/>
              <a:chExt cx="361387" cy="301214"/>
            </a:xfrm>
          </p:grpSpPr>
          <p:sp>
            <p:nvSpPr>
              <p:cNvPr id="288" name="Yuvarlatılmış Dikdörtgen 3"/>
              <p:cNvSpPr/>
              <p:nvPr/>
            </p:nvSpPr>
            <p:spPr>
              <a:xfrm>
                <a:off x="4510649" y="4711401"/>
                <a:ext cx="345946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47" name="Grup 34"/>
            <p:cNvGrpSpPr/>
            <p:nvPr/>
          </p:nvGrpSpPr>
          <p:grpSpPr>
            <a:xfrm>
              <a:off x="9649718" y="5900966"/>
              <a:ext cx="332026" cy="301214"/>
              <a:chOff x="3876965" y="4654421"/>
              <a:chExt cx="332026" cy="301214"/>
            </a:xfrm>
          </p:grpSpPr>
          <p:sp>
            <p:nvSpPr>
              <p:cNvPr id="28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87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248" name="Grup 34"/>
            <p:cNvGrpSpPr/>
            <p:nvPr/>
          </p:nvGrpSpPr>
          <p:grpSpPr>
            <a:xfrm>
              <a:off x="7512995" y="5960011"/>
              <a:ext cx="680438" cy="301214"/>
              <a:chOff x="4510648" y="4711401"/>
              <a:chExt cx="680438" cy="301214"/>
            </a:xfrm>
          </p:grpSpPr>
          <p:sp>
            <p:nvSpPr>
              <p:cNvPr id="282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8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8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249" name="Grup 34"/>
            <p:cNvGrpSpPr/>
            <p:nvPr/>
          </p:nvGrpSpPr>
          <p:grpSpPr>
            <a:xfrm>
              <a:off x="8206792" y="4803787"/>
              <a:ext cx="689440" cy="304217"/>
              <a:chOff x="5284870" y="4654898"/>
              <a:chExt cx="689440" cy="304217"/>
            </a:xfrm>
          </p:grpSpPr>
          <p:sp>
            <p:nvSpPr>
              <p:cNvPr id="27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81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250" name="Grup 34"/>
            <p:cNvGrpSpPr/>
            <p:nvPr/>
          </p:nvGrpSpPr>
          <p:grpSpPr>
            <a:xfrm>
              <a:off x="9904171" y="5340277"/>
              <a:ext cx="689440" cy="304217"/>
              <a:chOff x="5284870" y="4654898"/>
              <a:chExt cx="689440" cy="304217"/>
            </a:xfrm>
          </p:grpSpPr>
          <p:sp>
            <p:nvSpPr>
              <p:cNvPr id="27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7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251" name="Straight Connector 250"/>
            <p:cNvCxnSpPr>
              <a:stCxn id="278" idx="2"/>
              <a:endCxn id="264" idx="0"/>
            </p:cNvCxnSpPr>
            <p:nvPr/>
          </p:nvCxnSpPr>
          <p:spPr>
            <a:xfrm>
              <a:off x="8534845" y="5108004"/>
              <a:ext cx="91770" cy="22918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Group 251"/>
            <p:cNvGrpSpPr/>
            <p:nvPr/>
          </p:nvGrpSpPr>
          <p:grpSpPr>
            <a:xfrm>
              <a:off x="6738272" y="5954774"/>
              <a:ext cx="680438" cy="301214"/>
              <a:chOff x="1243148" y="5151382"/>
              <a:chExt cx="680438" cy="301214"/>
            </a:xfrm>
          </p:grpSpPr>
          <p:sp>
            <p:nvSpPr>
              <p:cNvPr id="270" name="Yuvarlatılmış Dikdörtgen 3"/>
              <p:cNvSpPr/>
              <p:nvPr/>
            </p:nvSpPr>
            <p:spPr>
              <a:xfrm>
                <a:off x="1243148" y="5151382"/>
                <a:ext cx="65620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1" name="Düz Bağlayıcı 8"/>
              <p:cNvCxnSpPr/>
              <p:nvPr/>
            </p:nvCxnSpPr>
            <p:spPr>
              <a:xfrm flipH="1">
                <a:off x="1562931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Metin kutusu 15"/>
              <p:cNvSpPr txBox="1"/>
              <p:nvPr/>
            </p:nvSpPr>
            <p:spPr>
              <a:xfrm>
                <a:off x="1604536" y="517652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273" name="Metin kutusu 17"/>
              <p:cNvSpPr txBox="1"/>
              <p:nvPr/>
            </p:nvSpPr>
            <p:spPr>
              <a:xfrm>
                <a:off x="1271162" y="517652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</p:grpSp>
        <p:cxnSp>
          <p:nvCxnSpPr>
            <p:cNvPr id="253" name="Straight Connector 252"/>
            <p:cNvCxnSpPr>
              <a:endCxn id="269" idx="0"/>
            </p:cNvCxnSpPr>
            <p:nvPr/>
          </p:nvCxnSpPr>
          <p:spPr>
            <a:xfrm flipH="1">
              <a:off x="8393413" y="5628277"/>
              <a:ext cx="60108" cy="3388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 34"/>
            <p:cNvGrpSpPr/>
            <p:nvPr/>
          </p:nvGrpSpPr>
          <p:grpSpPr>
            <a:xfrm>
              <a:off x="8235549" y="5960011"/>
              <a:ext cx="315728" cy="301214"/>
              <a:chOff x="3876965" y="4654421"/>
              <a:chExt cx="315728" cy="301214"/>
            </a:xfrm>
          </p:grpSpPr>
          <p:sp>
            <p:nvSpPr>
              <p:cNvPr id="268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69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255" name="Straight Connector 254"/>
            <p:cNvCxnSpPr>
              <a:endCxn id="260" idx="0"/>
            </p:cNvCxnSpPr>
            <p:nvPr/>
          </p:nvCxnSpPr>
          <p:spPr>
            <a:xfrm>
              <a:off x="8798237" y="5644814"/>
              <a:ext cx="214011" cy="29399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endCxn id="267" idx="0"/>
            </p:cNvCxnSpPr>
            <p:nvPr/>
          </p:nvCxnSpPr>
          <p:spPr>
            <a:xfrm>
              <a:off x="10541058" y="5644494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up 34"/>
            <p:cNvGrpSpPr/>
            <p:nvPr/>
          </p:nvGrpSpPr>
          <p:grpSpPr>
            <a:xfrm>
              <a:off x="10825882" y="5890106"/>
              <a:ext cx="332026" cy="301214"/>
              <a:chOff x="3876965" y="4654421"/>
              <a:chExt cx="332026" cy="301214"/>
            </a:xfrm>
          </p:grpSpPr>
          <p:sp>
            <p:nvSpPr>
              <p:cNvPr id="26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67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258" name="Grup 34"/>
            <p:cNvGrpSpPr/>
            <p:nvPr/>
          </p:nvGrpSpPr>
          <p:grpSpPr>
            <a:xfrm>
              <a:off x="8436853" y="5337185"/>
              <a:ext cx="379524" cy="301214"/>
              <a:chOff x="5284871" y="4657901"/>
              <a:chExt cx="379524" cy="301214"/>
            </a:xfrm>
          </p:grpSpPr>
          <p:sp>
            <p:nvSpPr>
              <p:cNvPr id="264" name="Yuvarlatılmış Dikdörtgen 3"/>
              <p:cNvSpPr/>
              <p:nvPr/>
            </p:nvSpPr>
            <p:spPr>
              <a:xfrm>
                <a:off x="5284871" y="4657901"/>
                <a:ext cx="379524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65" name="Metin kutusu 17"/>
              <p:cNvSpPr txBox="1"/>
              <p:nvPr/>
            </p:nvSpPr>
            <p:spPr>
              <a:xfrm>
                <a:off x="5312883" y="469869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8669494" y="5935808"/>
              <a:ext cx="689440" cy="304217"/>
              <a:chOff x="8669494" y="5935808"/>
              <a:chExt cx="689440" cy="304217"/>
            </a:xfrm>
          </p:grpSpPr>
          <p:sp>
            <p:nvSpPr>
              <p:cNvPr id="260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1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263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</p:grpSp>
      <p:grpSp>
        <p:nvGrpSpPr>
          <p:cNvPr id="12" name="Grup 11"/>
          <p:cNvGrpSpPr/>
          <p:nvPr/>
        </p:nvGrpSpPr>
        <p:grpSpPr>
          <a:xfrm>
            <a:off x="6527341" y="3153058"/>
            <a:ext cx="4419636" cy="1454435"/>
            <a:chOff x="6527341" y="3153058"/>
            <a:chExt cx="4419636" cy="1454435"/>
          </a:xfrm>
        </p:grpSpPr>
        <p:grpSp>
          <p:nvGrpSpPr>
            <p:cNvPr id="61" name="Grup 34"/>
            <p:cNvGrpSpPr/>
            <p:nvPr/>
          </p:nvGrpSpPr>
          <p:grpSpPr>
            <a:xfrm>
              <a:off x="9873934" y="4243493"/>
              <a:ext cx="689440" cy="304217"/>
              <a:chOff x="5284870" y="4654898"/>
              <a:chExt cx="689440" cy="304217"/>
            </a:xfrm>
          </p:grpSpPr>
          <p:sp>
            <p:nvSpPr>
              <p:cNvPr id="11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1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62" name="Straight Connector 239"/>
            <p:cNvCxnSpPr>
              <a:endCxn id="117" idx="0"/>
            </p:cNvCxnSpPr>
            <p:nvPr/>
          </p:nvCxnSpPr>
          <p:spPr>
            <a:xfrm flipH="1">
              <a:off x="7847385" y="3424426"/>
              <a:ext cx="530204" cy="2786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40"/>
            <p:cNvCxnSpPr>
              <a:endCxn id="96" idx="0"/>
            </p:cNvCxnSpPr>
            <p:nvPr/>
          </p:nvCxnSpPr>
          <p:spPr>
            <a:xfrm>
              <a:off x="8647260" y="3420600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41"/>
            <p:cNvCxnSpPr>
              <a:endCxn id="92" idx="0"/>
            </p:cNvCxnSpPr>
            <p:nvPr/>
          </p:nvCxnSpPr>
          <p:spPr>
            <a:xfrm flipH="1">
              <a:off x="6855441" y="4009971"/>
              <a:ext cx="555699" cy="291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242"/>
            <p:cNvCxnSpPr>
              <a:endCxn id="104" idx="0"/>
            </p:cNvCxnSpPr>
            <p:nvPr/>
          </p:nvCxnSpPr>
          <p:spPr>
            <a:xfrm flipH="1">
              <a:off x="7630117" y="4001014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43"/>
            <p:cNvCxnSpPr>
              <a:endCxn id="109" idx="0"/>
            </p:cNvCxnSpPr>
            <p:nvPr/>
          </p:nvCxnSpPr>
          <p:spPr>
            <a:xfrm flipH="1">
              <a:off x="9604800" y="3990762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244"/>
            <p:cNvCxnSpPr>
              <a:stCxn id="96" idx="2"/>
              <a:endCxn id="112" idx="0"/>
            </p:cNvCxnSpPr>
            <p:nvPr/>
          </p:nvCxnSpPr>
          <p:spPr>
            <a:xfrm>
              <a:off x="10021293" y="3990762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up 34"/>
            <p:cNvGrpSpPr/>
            <p:nvPr/>
          </p:nvGrpSpPr>
          <p:grpSpPr>
            <a:xfrm>
              <a:off x="9438787" y="4247234"/>
              <a:ext cx="332026" cy="301214"/>
              <a:chOff x="3876965" y="4654421"/>
              <a:chExt cx="332026" cy="301214"/>
            </a:xfrm>
          </p:grpSpPr>
          <p:sp>
            <p:nvSpPr>
              <p:cNvPr id="108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09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70" name="Grup 34"/>
            <p:cNvGrpSpPr/>
            <p:nvPr/>
          </p:nvGrpSpPr>
          <p:grpSpPr>
            <a:xfrm>
              <a:off x="7302064" y="4306279"/>
              <a:ext cx="680438" cy="301214"/>
              <a:chOff x="4510648" y="4711401"/>
              <a:chExt cx="680438" cy="301214"/>
            </a:xfrm>
          </p:grpSpPr>
          <p:sp>
            <p:nvSpPr>
              <p:cNvPr id="104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0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71" name="Grup 34"/>
            <p:cNvGrpSpPr/>
            <p:nvPr/>
          </p:nvGrpSpPr>
          <p:grpSpPr>
            <a:xfrm>
              <a:off x="8340582" y="3153058"/>
              <a:ext cx="344719" cy="301214"/>
              <a:chOff x="5629591" y="4657901"/>
              <a:chExt cx="344719" cy="301214"/>
            </a:xfrm>
          </p:grpSpPr>
          <p:sp>
            <p:nvSpPr>
              <p:cNvPr id="100" name="Yuvarlatılmış Dikdörtgen 3"/>
              <p:cNvSpPr/>
              <p:nvPr/>
            </p:nvSpPr>
            <p:spPr>
              <a:xfrm>
                <a:off x="5629591" y="4657901"/>
                <a:ext cx="311384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0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72" name="Grup 34"/>
            <p:cNvGrpSpPr/>
            <p:nvPr/>
          </p:nvGrpSpPr>
          <p:grpSpPr>
            <a:xfrm>
              <a:off x="9693240" y="3686545"/>
              <a:ext cx="689440" cy="304217"/>
              <a:chOff x="5284870" y="4654898"/>
              <a:chExt cx="689440" cy="304217"/>
            </a:xfrm>
          </p:grpSpPr>
          <p:sp>
            <p:nvSpPr>
              <p:cNvPr id="9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9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74" name="Group 251"/>
            <p:cNvGrpSpPr/>
            <p:nvPr/>
          </p:nvGrpSpPr>
          <p:grpSpPr>
            <a:xfrm>
              <a:off x="6527341" y="4301042"/>
              <a:ext cx="680438" cy="301214"/>
              <a:chOff x="1243148" y="5151382"/>
              <a:chExt cx="680438" cy="301214"/>
            </a:xfrm>
          </p:grpSpPr>
          <p:sp>
            <p:nvSpPr>
              <p:cNvPr id="92" name="Yuvarlatılmış Dikdörtgen 3"/>
              <p:cNvSpPr/>
              <p:nvPr/>
            </p:nvSpPr>
            <p:spPr>
              <a:xfrm>
                <a:off x="1243148" y="5151382"/>
                <a:ext cx="65620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3" name="Düz Bağlayıcı 8"/>
              <p:cNvCxnSpPr/>
              <p:nvPr/>
            </p:nvCxnSpPr>
            <p:spPr>
              <a:xfrm flipH="1">
                <a:off x="1562931" y="515427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Metin kutusu 15"/>
              <p:cNvSpPr txBox="1"/>
              <p:nvPr/>
            </p:nvSpPr>
            <p:spPr>
              <a:xfrm>
                <a:off x="1604536" y="517652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95" name="Metin kutusu 17"/>
              <p:cNvSpPr txBox="1"/>
              <p:nvPr/>
            </p:nvSpPr>
            <p:spPr>
              <a:xfrm>
                <a:off x="1271162" y="5176529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</p:grpSp>
        <p:cxnSp>
          <p:nvCxnSpPr>
            <p:cNvPr id="75" name="Straight Connector 252"/>
            <p:cNvCxnSpPr>
              <a:endCxn id="91" idx="0"/>
            </p:cNvCxnSpPr>
            <p:nvPr/>
          </p:nvCxnSpPr>
          <p:spPr>
            <a:xfrm>
              <a:off x="8043627" y="4001014"/>
              <a:ext cx="138855" cy="3123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up 34"/>
            <p:cNvGrpSpPr/>
            <p:nvPr/>
          </p:nvGrpSpPr>
          <p:grpSpPr>
            <a:xfrm>
              <a:off x="8024618" y="4306279"/>
              <a:ext cx="315728" cy="301214"/>
              <a:chOff x="3876965" y="4654421"/>
              <a:chExt cx="315728" cy="301214"/>
            </a:xfrm>
          </p:grpSpPr>
          <p:sp>
            <p:nvSpPr>
              <p:cNvPr id="9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91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77" name="Straight Connector 254"/>
            <p:cNvCxnSpPr>
              <a:endCxn id="82" idx="0"/>
            </p:cNvCxnSpPr>
            <p:nvPr/>
          </p:nvCxnSpPr>
          <p:spPr>
            <a:xfrm>
              <a:off x="8340346" y="4001014"/>
              <a:ext cx="460971" cy="2840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255"/>
            <p:cNvCxnSpPr>
              <a:endCxn id="89" idx="0"/>
            </p:cNvCxnSpPr>
            <p:nvPr/>
          </p:nvCxnSpPr>
          <p:spPr>
            <a:xfrm>
              <a:off x="10330127" y="3990762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up 34"/>
            <p:cNvGrpSpPr/>
            <p:nvPr/>
          </p:nvGrpSpPr>
          <p:grpSpPr>
            <a:xfrm>
              <a:off x="10614951" y="4236374"/>
              <a:ext cx="332026" cy="301214"/>
              <a:chOff x="3876965" y="4654421"/>
              <a:chExt cx="332026" cy="301214"/>
            </a:xfrm>
          </p:grpSpPr>
          <p:sp>
            <p:nvSpPr>
              <p:cNvPr id="88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89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81" name="Group 258"/>
            <p:cNvGrpSpPr/>
            <p:nvPr/>
          </p:nvGrpSpPr>
          <p:grpSpPr>
            <a:xfrm>
              <a:off x="8458563" y="4282076"/>
              <a:ext cx="689440" cy="304217"/>
              <a:chOff x="8669494" y="5935808"/>
              <a:chExt cx="689440" cy="304217"/>
            </a:xfrm>
          </p:grpSpPr>
          <p:sp>
            <p:nvSpPr>
              <p:cNvPr id="82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3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85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grpSp>
          <p:nvGrpSpPr>
            <p:cNvPr id="5" name="Grup 4"/>
            <p:cNvGrpSpPr/>
            <p:nvPr/>
          </p:nvGrpSpPr>
          <p:grpSpPr>
            <a:xfrm>
              <a:off x="7354187" y="3700047"/>
              <a:ext cx="1023401" cy="304217"/>
              <a:chOff x="7354187" y="3700047"/>
              <a:chExt cx="1023401" cy="304217"/>
            </a:xfrm>
          </p:grpSpPr>
          <p:sp>
            <p:nvSpPr>
              <p:cNvPr id="117" name="Yuvarlatılmış Dikdörtgen 3"/>
              <p:cNvSpPr/>
              <p:nvPr/>
            </p:nvSpPr>
            <p:spPr>
              <a:xfrm>
                <a:off x="7354187" y="3703050"/>
                <a:ext cx="98639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8" name="Düz Bağlayıcı 8"/>
              <p:cNvCxnSpPr/>
              <p:nvPr/>
            </p:nvCxnSpPr>
            <p:spPr>
              <a:xfrm flipH="1">
                <a:off x="7698907" y="3700047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Metin kutusu 15"/>
              <p:cNvSpPr txBox="1"/>
              <p:nvPr/>
            </p:nvSpPr>
            <p:spPr>
              <a:xfrm>
                <a:off x="7698908" y="3743841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120" name="Metin kutusu 17"/>
              <p:cNvSpPr txBox="1"/>
              <p:nvPr/>
            </p:nvSpPr>
            <p:spPr>
              <a:xfrm>
                <a:off x="7355854" y="3743841"/>
                <a:ext cx="3613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  <p:cxnSp>
            <p:nvCxnSpPr>
              <p:cNvPr id="121" name="Düz Bağlayıcı 8"/>
              <p:cNvCxnSpPr/>
              <p:nvPr/>
            </p:nvCxnSpPr>
            <p:spPr>
              <a:xfrm flipH="1">
                <a:off x="8032868" y="370749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Metin kutusu 15"/>
              <p:cNvSpPr txBox="1"/>
              <p:nvPr/>
            </p:nvSpPr>
            <p:spPr>
              <a:xfrm>
                <a:off x="8032869" y="3725037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</p:grpSp>
      <p:grpSp>
        <p:nvGrpSpPr>
          <p:cNvPr id="132" name="Grup 131"/>
          <p:cNvGrpSpPr/>
          <p:nvPr/>
        </p:nvGrpSpPr>
        <p:grpSpPr>
          <a:xfrm>
            <a:off x="4242702" y="4994408"/>
            <a:ext cx="4058248" cy="1454435"/>
            <a:chOff x="6888729" y="3153058"/>
            <a:chExt cx="4058248" cy="1454435"/>
          </a:xfrm>
        </p:grpSpPr>
        <p:grpSp>
          <p:nvGrpSpPr>
            <p:cNvPr id="133" name="Grup 34"/>
            <p:cNvGrpSpPr/>
            <p:nvPr/>
          </p:nvGrpSpPr>
          <p:grpSpPr>
            <a:xfrm>
              <a:off x="9873934" y="4243493"/>
              <a:ext cx="689440" cy="304217"/>
              <a:chOff x="5284870" y="4654898"/>
              <a:chExt cx="689440" cy="304217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8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34" name="Straight Connector 239"/>
            <p:cNvCxnSpPr>
              <a:endCxn id="152" idx="0"/>
            </p:cNvCxnSpPr>
            <p:nvPr/>
          </p:nvCxnSpPr>
          <p:spPr>
            <a:xfrm flipH="1">
              <a:off x="7847385" y="3424426"/>
              <a:ext cx="530204" cy="2786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40"/>
            <p:cNvCxnSpPr>
              <a:endCxn id="170" idx="0"/>
            </p:cNvCxnSpPr>
            <p:nvPr/>
          </p:nvCxnSpPr>
          <p:spPr>
            <a:xfrm>
              <a:off x="8647260" y="3420600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41"/>
            <p:cNvCxnSpPr>
              <a:endCxn id="166" idx="0"/>
            </p:cNvCxnSpPr>
            <p:nvPr/>
          </p:nvCxnSpPr>
          <p:spPr>
            <a:xfrm flipH="1">
              <a:off x="7036135" y="4009971"/>
              <a:ext cx="375006" cy="291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242"/>
            <p:cNvCxnSpPr>
              <a:endCxn id="176" idx="0"/>
            </p:cNvCxnSpPr>
            <p:nvPr/>
          </p:nvCxnSpPr>
          <p:spPr>
            <a:xfrm flipH="1">
              <a:off x="7630117" y="4001014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243"/>
            <p:cNvCxnSpPr>
              <a:endCxn id="181" idx="0"/>
            </p:cNvCxnSpPr>
            <p:nvPr/>
          </p:nvCxnSpPr>
          <p:spPr>
            <a:xfrm flipH="1">
              <a:off x="9604800" y="3990762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244"/>
            <p:cNvCxnSpPr>
              <a:stCxn id="170" idx="2"/>
              <a:endCxn id="182" idx="0"/>
            </p:cNvCxnSpPr>
            <p:nvPr/>
          </p:nvCxnSpPr>
          <p:spPr>
            <a:xfrm>
              <a:off x="10021293" y="3990762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 34"/>
            <p:cNvGrpSpPr/>
            <p:nvPr/>
          </p:nvGrpSpPr>
          <p:grpSpPr>
            <a:xfrm>
              <a:off x="9438787" y="4247234"/>
              <a:ext cx="332026" cy="301214"/>
              <a:chOff x="3876965" y="4654421"/>
              <a:chExt cx="332026" cy="301214"/>
            </a:xfrm>
          </p:grpSpPr>
          <p:sp>
            <p:nvSpPr>
              <p:cNvPr id="18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1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41" name="Grup 34"/>
            <p:cNvGrpSpPr/>
            <p:nvPr/>
          </p:nvGrpSpPr>
          <p:grpSpPr>
            <a:xfrm>
              <a:off x="7302064" y="4306279"/>
              <a:ext cx="680438" cy="301214"/>
              <a:chOff x="4510648" y="4711401"/>
              <a:chExt cx="680438" cy="301214"/>
            </a:xfrm>
          </p:grpSpPr>
          <p:sp>
            <p:nvSpPr>
              <p:cNvPr id="17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7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42" name="Grup 34"/>
            <p:cNvGrpSpPr/>
            <p:nvPr/>
          </p:nvGrpSpPr>
          <p:grpSpPr>
            <a:xfrm>
              <a:off x="8340582" y="3153058"/>
              <a:ext cx="344719" cy="301214"/>
              <a:chOff x="5629591" y="4657901"/>
              <a:chExt cx="344719" cy="301214"/>
            </a:xfrm>
          </p:grpSpPr>
          <p:sp>
            <p:nvSpPr>
              <p:cNvPr id="174" name="Yuvarlatılmış Dikdörtgen 3"/>
              <p:cNvSpPr/>
              <p:nvPr/>
            </p:nvSpPr>
            <p:spPr>
              <a:xfrm>
                <a:off x="5629591" y="4657901"/>
                <a:ext cx="311384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143" name="Grup 34"/>
            <p:cNvGrpSpPr/>
            <p:nvPr/>
          </p:nvGrpSpPr>
          <p:grpSpPr>
            <a:xfrm>
              <a:off x="9693240" y="3686545"/>
              <a:ext cx="689440" cy="304217"/>
              <a:chOff x="5284870" y="4654898"/>
              <a:chExt cx="689440" cy="304217"/>
            </a:xfrm>
          </p:grpSpPr>
          <p:sp>
            <p:nvSpPr>
              <p:cNvPr id="17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7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144" name="Group 251"/>
            <p:cNvGrpSpPr/>
            <p:nvPr/>
          </p:nvGrpSpPr>
          <p:grpSpPr>
            <a:xfrm>
              <a:off x="6888729" y="4301042"/>
              <a:ext cx="319050" cy="301214"/>
              <a:chOff x="1604536" y="5151382"/>
              <a:chExt cx="319050" cy="301214"/>
            </a:xfrm>
          </p:grpSpPr>
          <p:sp>
            <p:nvSpPr>
              <p:cNvPr id="166" name="Yuvarlatılmış Dikdörtgen 3"/>
              <p:cNvSpPr/>
              <p:nvPr/>
            </p:nvSpPr>
            <p:spPr>
              <a:xfrm>
                <a:off x="1604536" y="5151382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8" name="Metin kutusu 15"/>
              <p:cNvSpPr txBox="1"/>
              <p:nvPr/>
            </p:nvSpPr>
            <p:spPr>
              <a:xfrm>
                <a:off x="1604536" y="517652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cxnSp>
          <p:nvCxnSpPr>
            <p:cNvPr id="145" name="Straight Connector 252"/>
            <p:cNvCxnSpPr>
              <a:endCxn id="165" idx="0"/>
            </p:cNvCxnSpPr>
            <p:nvPr/>
          </p:nvCxnSpPr>
          <p:spPr>
            <a:xfrm>
              <a:off x="8043627" y="4001014"/>
              <a:ext cx="138855" cy="3123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 34"/>
            <p:cNvGrpSpPr/>
            <p:nvPr/>
          </p:nvGrpSpPr>
          <p:grpSpPr>
            <a:xfrm>
              <a:off x="8024618" y="4306279"/>
              <a:ext cx="315728" cy="301214"/>
              <a:chOff x="3876965" y="4654421"/>
              <a:chExt cx="315728" cy="301214"/>
            </a:xfrm>
          </p:grpSpPr>
          <p:sp>
            <p:nvSpPr>
              <p:cNvPr id="16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147" name="Straight Connector 254"/>
            <p:cNvCxnSpPr>
              <a:endCxn id="158" idx="0"/>
            </p:cNvCxnSpPr>
            <p:nvPr/>
          </p:nvCxnSpPr>
          <p:spPr>
            <a:xfrm>
              <a:off x="8340346" y="4001014"/>
              <a:ext cx="460971" cy="2840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55"/>
            <p:cNvCxnSpPr>
              <a:endCxn id="163" idx="0"/>
            </p:cNvCxnSpPr>
            <p:nvPr/>
          </p:nvCxnSpPr>
          <p:spPr>
            <a:xfrm>
              <a:off x="10330127" y="3990762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 34"/>
            <p:cNvGrpSpPr/>
            <p:nvPr/>
          </p:nvGrpSpPr>
          <p:grpSpPr>
            <a:xfrm>
              <a:off x="10614951" y="4236374"/>
              <a:ext cx="332026" cy="301214"/>
              <a:chOff x="3876965" y="4654421"/>
              <a:chExt cx="332026" cy="301214"/>
            </a:xfrm>
          </p:grpSpPr>
          <p:sp>
            <p:nvSpPr>
              <p:cNvPr id="162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3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150" name="Group 258"/>
            <p:cNvGrpSpPr/>
            <p:nvPr/>
          </p:nvGrpSpPr>
          <p:grpSpPr>
            <a:xfrm>
              <a:off x="8458563" y="4282076"/>
              <a:ext cx="689440" cy="304217"/>
              <a:chOff x="8669494" y="5935808"/>
              <a:chExt cx="689440" cy="304217"/>
            </a:xfrm>
          </p:grpSpPr>
          <p:sp>
            <p:nvSpPr>
              <p:cNvPr id="158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9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161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grpSp>
          <p:nvGrpSpPr>
            <p:cNvPr id="151" name="Grup 150"/>
            <p:cNvGrpSpPr/>
            <p:nvPr/>
          </p:nvGrpSpPr>
          <p:grpSpPr>
            <a:xfrm>
              <a:off x="7354187" y="3700047"/>
              <a:ext cx="1023401" cy="304217"/>
              <a:chOff x="7354187" y="3700047"/>
              <a:chExt cx="1023401" cy="304217"/>
            </a:xfrm>
          </p:grpSpPr>
          <p:sp>
            <p:nvSpPr>
              <p:cNvPr id="152" name="Yuvarlatılmış Dikdörtgen 3"/>
              <p:cNvSpPr/>
              <p:nvPr/>
            </p:nvSpPr>
            <p:spPr>
              <a:xfrm>
                <a:off x="7354187" y="3703050"/>
                <a:ext cx="98639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3" name="Düz Bağlayıcı 8"/>
              <p:cNvCxnSpPr/>
              <p:nvPr/>
            </p:nvCxnSpPr>
            <p:spPr>
              <a:xfrm flipH="1">
                <a:off x="7698907" y="3700047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Metin kutusu 15"/>
              <p:cNvSpPr txBox="1"/>
              <p:nvPr/>
            </p:nvSpPr>
            <p:spPr>
              <a:xfrm>
                <a:off x="7698908" y="3743841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155" name="Metin kutusu 17"/>
              <p:cNvSpPr txBox="1"/>
              <p:nvPr/>
            </p:nvSpPr>
            <p:spPr>
              <a:xfrm>
                <a:off x="7355854" y="3743841"/>
                <a:ext cx="3613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  <p:cxnSp>
            <p:nvCxnSpPr>
              <p:cNvPr id="156" name="Düz Bağlayıcı 8"/>
              <p:cNvCxnSpPr/>
              <p:nvPr/>
            </p:nvCxnSpPr>
            <p:spPr>
              <a:xfrm flipH="1">
                <a:off x="8032868" y="370749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Metin kutusu 15"/>
              <p:cNvSpPr txBox="1"/>
              <p:nvPr/>
            </p:nvSpPr>
            <p:spPr>
              <a:xfrm>
                <a:off x="8032869" y="3725037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2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96625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Örnek: </a:t>
            </a:r>
            <a:r>
              <a:rPr lang="tr-TR" sz="1600" dirty="0" smtClean="0"/>
              <a:t>10, 70,30,50,20,40,65,75,35 düğümleri silin</a:t>
            </a:r>
            <a:endParaRPr lang="tr-TR" sz="1600" dirty="0"/>
          </a:p>
        </p:txBody>
      </p:sp>
      <p:grpSp>
        <p:nvGrpSpPr>
          <p:cNvPr id="132" name="Grup 131"/>
          <p:cNvGrpSpPr/>
          <p:nvPr/>
        </p:nvGrpSpPr>
        <p:grpSpPr>
          <a:xfrm>
            <a:off x="3344207" y="2681514"/>
            <a:ext cx="4058248" cy="1454435"/>
            <a:chOff x="6888729" y="3153058"/>
            <a:chExt cx="4058248" cy="1454435"/>
          </a:xfrm>
        </p:grpSpPr>
        <p:grpSp>
          <p:nvGrpSpPr>
            <p:cNvPr id="133" name="Grup 34"/>
            <p:cNvGrpSpPr/>
            <p:nvPr/>
          </p:nvGrpSpPr>
          <p:grpSpPr>
            <a:xfrm>
              <a:off x="9873934" y="4243493"/>
              <a:ext cx="689440" cy="304217"/>
              <a:chOff x="5284870" y="4654898"/>
              <a:chExt cx="689440" cy="304217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8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34" name="Straight Connector 239"/>
            <p:cNvCxnSpPr>
              <a:endCxn id="152" idx="0"/>
            </p:cNvCxnSpPr>
            <p:nvPr/>
          </p:nvCxnSpPr>
          <p:spPr>
            <a:xfrm flipH="1">
              <a:off x="7847385" y="3424426"/>
              <a:ext cx="530204" cy="2786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40"/>
            <p:cNvCxnSpPr>
              <a:endCxn id="170" idx="0"/>
            </p:cNvCxnSpPr>
            <p:nvPr/>
          </p:nvCxnSpPr>
          <p:spPr>
            <a:xfrm>
              <a:off x="8647260" y="3420600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41"/>
            <p:cNvCxnSpPr>
              <a:endCxn id="166" idx="0"/>
            </p:cNvCxnSpPr>
            <p:nvPr/>
          </p:nvCxnSpPr>
          <p:spPr>
            <a:xfrm flipH="1">
              <a:off x="7036135" y="4009971"/>
              <a:ext cx="375006" cy="29107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242"/>
            <p:cNvCxnSpPr>
              <a:endCxn id="176" idx="0"/>
            </p:cNvCxnSpPr>
            <p:nvPr/>
          </p:nvCxnSpPr>
          <p:spPr>
            <a:xfrm flipH="1">
              <a:off x="7630117" y="4001014"/>
              <a:ext cx="109075" cy="3052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243"/>
            <p:cNvCxnSpPr>
              <a:endCxn id="181" idx="0"/>
            </p:cNvCxnSpPr>
            <p:nvPr/>
          </p:nvCxnSpPr>
          <p:spPr>
            <a:xfrm flipH="1">
              <a:off x="9604800" y="3990762"/>
              <a:ext cx="88440" cy="2635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244"/>
            <p:cNvCxnSpPr>
              <a:stCxn id="170" idx="2"/>
              <a:endCxn id="182" idx="0"/>
            </p:cNvCxnSpPr>
            <p:nvPr/>
          </p:nvCxnSpPr>
          <p:spPr>
            <a:xfrm>
              <a:off x="10021293" y="3990762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 34"/>
            <p:cNvGrpSpPr/>
            <p:nvPr/>
          </p:nvGrpSpPr>
          <p:grpSpPr>
            <a:xfrm>
              <a:off x="9438787" y="4247234"/>
              <a:ext cx="332026" cy="301214"/>
              <a:chOff x="3876965" y="4654421"/>
              <a:chExt cx="332026" cy="301214"/>
            </a:xfrm>
          </p:grpSpPr>
          <p:sp>
            <p:nvSpPr>
              <p:cNvPr id="18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1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41" name="Grup 34"/>
            <p:cNvGrpSpPr/>
            <p:nvPr/>
          </p:nvGrpSpPr>
          <p:grpSpPr>
            <a:xfrm>
              <a:off x="7302064" y="4306279"/>
              <a:ext cx="680438" cy="301214"/>
              <a:chOff x="4510648" y="4711401"/>
              <a:chExt cx="680438" cy="301214"/>
            </a:xfrm>
          </p:grpSpPr>
          <p:sp>
            <p:nvSpPr>
              <p:cNvPr id="17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7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42" name="Grup 34"/>
            <p:cNvGrpSpPr/>
            <p:nvPr/>
          </p:nvGrpSpPr>
          <p:grpSpPr>
            <a:xfrm>
              <a:off x="8340582" y="3153058"/>
              <a:ext cx="344719" cy="301214"/>
              <a:chOff x="5629591" y="4657901"/>
              <a:chExt cx="344719" cy="301214"/>
            </a:xfrm>
          </p:grpSpPr>
          <p:sp>
            <p:nvSpPr>
              <p:cNvPr id="174" name="Yuvarlatılmış Dikdörtgen 3"/>
              <p:cNvSpPr/>
              <p:nvPr/>
            </p:nvSpPr>
            <p:spPr>
              <a:xfrm>
                <a:off x="5629591" y="4657901"/>
                <a:ext cx="311384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143" name="Grup 34"/>
            <p:cNvGrpSpPr/>
            <p:nvPr/>
          </p:nvGrpSpPr>
          <p:grpSpPr>
            <a:xfrm>
              <a:off x="9693240" y="3686545"/>
              <a:ext cx="689440" cy="304217"/>
              <a:chOff x="5284870" y="4654898"/>
              <a:chExt cx="689440" cy="304217"/>
            </a:xfrm>
          </p:grpSpPr>
          <p:sp>
            <p:nvSpPr>
              <p:cNvPr id="17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7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144" name="Group 251"/>
            <p:cNvGrpSpPr/>
            <p:nvPr/>
          </p:nvGrpSpPr>
          <p:grpSpPr>
            <a:xfrm>
              <a:off x="6888729" y="4301042"/>
              <a:ext cx="319050" cy="301214"/>
              <a:chOff x="1604536" y="5151382"/>
              <a:chExt cx="319050" cy="301214"/>
            </a:xfrm>
          </p:grpSpPr>
          <p:sp>
            <p:nvSpPr>
              <p:cNvPr id="166" name="Yuvarlatılmış Dikdörtgen 3"/>
              <p:cNvSpPr/>
              <p:nvPr/>
            </p:nvSpPr>
            <p:spPr>
              <a:xfrm>
                <a:off x="1604536" y="5151382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8" name="Metin kutusu 15"/>
              <p:cNvSpPr txBox="1"/>
              <p:nvPr/>
            </p:nvSpPr>
            <p:spPr>
              <a:xfrm>
                <a:off x="1604536" y="5176529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cxnSp>
          <p:nvCxnSpPr>
            <p:cNvPr id="145" name="Straight Connector 252"/>
            <p:cNvCxnSpPr>
              <a:endCxn id="165" idx="0"/>
            </p:cNvCxnSpPr>
            <p:nvPr/>
          </p:nvCxnSpPr>
          <p:spPr>
            <a:xfrm>
              <a:off x="8043627" y="4001014"/>
              <a:ext cx="138855" cy="3123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 34"/>
            <p:cNvGrpSpPr/>
            <p:nvPr/>
          </p:nvGrpSpPr>
          <p:grpSpPr>
            <a:xfrm>
              <a:off x="8024618" y="4306279"/>
              <a:ext cx="315728" cy="301214"/>
              <a:chOff x="3876965" y="4654421"/>
              <a:chExt cx="315728" cy="301214"/>
            </a:xfrm>
          </p:grpSpPr>
          <p:sp>
            <p:nvSpPr>
              <p:cNvPr id="16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147" name="Straight Connector 254"/>
            <p:cNvCxnSpPr>
              <a:endCxn id="158" idx="0"/>
            </p:cNvCxnSpPr>
            <p:nvPr/>
          </p:nvCxnSpPr>
          <p:spPr>
            <a:xfrm>
              <a:off x="8340346" y="4001014"/>
              <a:ext cx="460971" cy="2840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55"/>
            <p:cNvCxnSpPr>
              <a:endCxn id="163" idx="0"/>
            </p:cNvCxnSpPr>
            <p:nvPr/>
          </p:nvCxnSpPr>
          <p:spPr>
            <a:xfrm>
              <a:off x="10330127" y="3990762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 34"/>
            <p:cNvGrpSpPr/>
            <p:nvPr/>
          </p:nvGrpSpPr>
          <p:grpSpPr>
            <a:xfrm>
              <a:off x="10614951" y="4236374"/>
              <a:ext cx="332026" cy="301214"/>
              <a:chOff x="3876965" y="4654421"/>
              <a:chExt cx="332026" cy="301214"/>
            </a:xfrm>
          </p:grpSpPr>
          <p:sp>
            <p:nvSpPr>
              <p:cNvPr id="162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3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150" name="Group 258"/>
            <p:cNvGrpSpPr/>
            <p:nvPr/>
          </p:nvGrpSpPr>
          <p:grpSpPr>
            <a:xfrm>
              <a:off x="8458563" y="4282076"/>
              <a:ext cx="689440" cy="304217"/>
              <a:chOff x="8669494" y="5935808"/>
              <a:chExt cx="689440" cy="304217"/>
            </a:xfrm>
          </p:grpSpPr>
          <p:sp>
            <p:nvSpPr>
              <p:cNvPr id="158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9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161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grpSp>
          <p:nvGrpSpPr>
            <p:cNvPr id="151" name="Grup 150"/>
            <p:cNvGrpSpPr/>
            <p:nvPr/>
          </p:nvGrpSpPr>
          <p:grpSpPr>
            <a:xfrm>
              <a:off x="7354187" y="3700047"/>
              <a:ext cx="1023401" cy="304217"/>
              <a:chOff x="7354187" y="3700047"/>
              <a:chExt cx="1023401" cy="304217"/>
            </a:xfrm>
          </p:grpSpPr>
          <p:sp>
            <p:nvSpPr>
              <p:cNvPr id="152" name="Yuvarlatılmış Dikdörtgen 3"/>
              <p:cNvSpPr/>
              <p:nvPr/>
            </p:nvSpPr>
            <p:spPr>
              <a:xfrm>
                <a:off x="7354187" y="3703050"/>
                <a:ext cx="98639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3" name="Düz Bağlayıcı 8"/>
              <p:cNvCxnSpPr/>
              <p:nvPr/>
            </p:nvCxnSpPr>
            <p:spPr>
              <a:xfrm flipH="1">
                <a:off x="7698907" y="3700047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Metin kutusu 15"/>
              <p:cNvSpPr txBox="1"/>
              <p:nvPr/>
            </p:nvSpPr>
            <p:spPr>
              <a:xfrm>
                <a:off x="7698908" y="3743841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155" name="Metin kutusu 17"/>
              <p:cNvSpPr txBox="1"/>
              <p:nvPr/>
            </p:nvSpPr>
            <p:spPr>
              <a:xfrm>
                <a:off x="7355854" y="3743841"/>
                <a:ext cx="3613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  <p:cxnSp>
            <p:nvCxnSpPr>
              <p:cNvPr id="156" name="Düz Bağlayıcı 8"/>
              <p:cNvCxnSpPr/>
              <p:nvPr/>
            </p:nvCxnSpPr>
            <p:spPr>
              <a:xfrm flipH="1">
                <a:off x="8032868" y="370749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Metin kutusu 15"/>
              <p:cNvSpPr txBox="1"/>
              <p:nvPr/>
            </p:nvSpPr>
            <p:spPr>
              <a:xfrm>
                <a:off x="8032869" y="3725037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5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24528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sz="1600" dirty="0"/>
          </a:p>
          <a:p>
            <a:r>
              <a:rPr lang="tr-TR" sz="1600" dirty="0" smtClean="0"/>
              <a:t>Örnek:1,2,3,4,5,6,7,8,9,10</a:t>
            </a:r>
            <a:endParaRPr lang="tr-TR" sz="1600" dirty="0"/>
          </a:p>
        </p:txBody>
      </p:sp>
      <p:grpSp>
        <p:nvGrpSpPr>
          <p:cNvPr id="76" name="Grup 34"/>
          <p:cNvGrpSpPr/>
          <p:nvPr/>
        </p:nvGrpSpPr>
        <p:grpSpPr>
          <a:xfrm>
            <a:off x="1165625" y="2960089"/>
            <a:ext cx="988637" cy="301214"/>
            <a:chOff x="4510648" y="4711401"/>
            <a:chExt cx="988637" cy="301214"/>
          </a:xfrm>
        </p:grpSpPr>
        <p:sp>
          <p:nvSpPr>
            <p:cNvPr id="105" name="Yuvarlatılmış Dikdörtgen 3"/>
            <p:cNvSpPr/>
            <p:nvPr/>
          </p:nvSpPr>
          <p:spPr>
            <a:xfrm>
              <a:off x="4510648" y="4711401"/>
              <a:ext cx="988637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cxnSp>
          <p:nvCxnSpPr>
            <p:cNvPr id="106" name="Düz Bağlayıcı 8"/>
            <p:cNvCxnSpPr/>
            <p:nvPr/>
          </p:nvCxnSpPr>
          <p:spPr>
            <a:xfrm flipH="1">
              <a:off x="4838700" y="4715659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Düz Bağlayıcı 11"/>
            <p:cNvCxnSpPr/>
            <p:nvPr/>
          </p:nvCxnSpPr>
          <p:spPr>
            <a:xfrm flipH="1">
              <a:off x="5172075" y="4715659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tin kutusu 15"/>
            <p:cNvSpPr txBox="1"/>
            <p:nvPr/>
          </p:nvSpPr>
          <p:spPr>
            <a:xfrm>
              <a:off x="4872036" y="4736548"/>
              <a:ext cx="3428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2</a:t>
              </a:r>
              <a:endParaRPr lang="tr-TR" sz="1000" b="1" dirty="0"/>
            </a:p>
          </p:txBody>
        </p:sp>
        <p:sp>
          <p:nvSpPr>
            <p:cNvPr id="109" name="Metin kutusu 16"/>
            <p:cNvSpPr txBox="1"/>
            <p:nvPr/>
          </p:nvSpPr>
          <p:spPr>
            <a:xfrm>
              <a:off x="5199246" y="4736548"/>
              <a:ext cx="30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3</a:t>
              </a:r>
              <a:endParaRPr lang="tr-TR" sz="1000" b="1" dirty="0"/>
            </a:p>
          </p:txBody>
        </p:sp>
        <p:sp>
          <p:nvSpPr>
            <p:cNvPr id="110" name="Metin kutusu 17"/>
            <p:cNvSpPr txBox="1"/>
            <p:nvPr/>
          </p:nvSpPr>
          <p:spPr>
            <a:xfrm>
              <a:off x="4538662" y="4736548"/>
              <a:ext cx="333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1</a:t>
              </a:r>
              <a:endParaRPr lang="tr-TR" sz="10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09662" y="2979307"/>
            <a:ext cx="1666238" cy="863087"/>
            <a:chOff x="3032350" y="2960089"/>
            <a:chExt cx="1666238" cy="863087"/>
          </a:xfrm>
        </p:grpSpPr>
        <p:grpSp>
          <p:nvGrpSpPr>
            <p:cNvPr id="116" name="Grup 34"/>
            <p:cNvGrpSpPr/>
            <p:nvPr/>
          </p:nvGrpSpPr>
          <p:grpSpPr>
            <a:xfrm>
              <a:off x="3548165" y="2960089"/>
              <a:ext cx="361387" cy="301214"/>
              <a:chOff x="4510649" y="4711401"/>
              <a:chExt cx="361387" cy="301214"/>
            </a:xfrm>
          </p:grpSpPr>
          <p:sp>
            <p:nvSpPr>
              <p:cNvPr id="117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130" name="Grup 34"/>
            <p:cNvGrpSpPr/>
            <p:nvPr/>
          </p:nvGrpSpPr>
          <p:grpSpPr>
            <a:xfrm>
              <a:off x="3032350" y="3521962"/>
              <a:ext cx="361387" cy="301214"/>
              <a:chOff x="4510649" y="4711401"/>
              <a:chExt cx="361387" cy="301214"/>
            </a:xfrm>
          </p:grpSpPr>
          <p:sp>
            <p:nvSpPr>
              <p:cNvPr id="131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grpSp>
          <p:nvGrpSpPr>
            <p:cNvPr id="135" name="Grup 34"/>
            <p:cNvGrpSpPr/>
            <p:nvPr/>
          </p:nvGrpSpPr>
          <p:grpSpPr>
            <a:xfrm>
              <a:off x="4042483" y="3521962"/>
              <a:ext cx="656105" cy="301214"/>
              <a:chOff x="4510648" y="4711401"/>
              <a:chExt cx="656105" cy="301214"/>
            </a:xfrm>
          </p:grpSpPr>
          <p:sp>
            <p:nvSpPr>
              <p:cNvPr id="13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Metin kutusu 15"/>
              <p:cNvSpPr txBox="1"/>
              <p:nvPr/>
            </p:nvSpPr>
            <p:spPr>
              <a:xfrm>
                <a:off x="4872036" y="4736548"/>
                <a:ext cx="294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  <p:sp>
            <p:nvSpPr>
              <p:cNvPr id="15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cxnSp>
          <p:nvCxnSpPr>
            <p:cNvPr id="5" name="Straight Connector 4"/>
            <p:cNvCxnSpPr>
              <a:endCxn id="131" idx="0"/>
            </p:cNvCxnSpPr>
            <p:nvPr/>
          </p:nvCxnSpPr>
          <p:spPr>
            <a:xfrm flipH="1">
              <a:off x="3213044" y="3246380"/>
              <a:ext cx="348254" cy="27558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136" idx="0"/>
            </p:cNvCxnSpPr>
            <p:nvPr/>
          </p:nvCxnSpPr>
          <p:spPr>
            <a:xfrm>
              <a:off x="3909552" y="3235715"/>
              <a:ext cx="460984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4345102" y="2960089"/>
            <a:ext cx="2249963" cy="885526"/>
            <a:chOff x="4345102" y="2960089"/>
            <a:chExt cx="2249963" cy="885526"/>
          </a:xfrm>
        </p:grpSpPr>
        <p:grpSp>
          <p:nvGrpSpPr>
            <p:cNvPr id="26" name="Grup 34"/>
            <p:cNvGrpSpPr/>
            <p:nvPr/>
          </p:nvGrpSpPr>
          <p:grpSpPr>
            <a:xfrm>
              <a:off x="4860917" y="2960089"/>
              <a:ext cx="361387" cy="301214"/>
              <a:chOff x="4510649" y="4711401"/>
              <a:chExt cx="361387" cy="301214"/>
            </a:xfrm>
          </p:grpSpPr>
          <p:sp>
            <p:nvSpPr>
              <p:cNvPr id="37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27" name="Grup 34"/>
            <p:cNvGrpSpPr/>
            <p:nvPr/>
          </p:nvGrpSpPr>
          <p:grpSpPr>
            <a:xfrm>
              <a:off x="4345102" y="3521962"/>
              <a:ext cx="361387" cy="301214"/>
              <a:chOff x="4510649" y="4711401"/>
              <a:chExt cx="361387" cy="301214"/>
            </a:xfrm>
          </p:grpSpPr>
          <p:sp>
            <p:nvSpPr>
              <p:cNvPr id="35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29" name="Straight Connector 28"/>
            <p:cNvCxnSpPr>
              <a:endCxn id="35" idx="0"/>
            </p:cNvCxnSpPr>
            <p:nvPr/>
          </p:nvCxnSpPr>
          <p:spPr>
            <a:xfrm flipH="1">
              <a:off x="4525796" y="3246380"/>
              <a:ext cx="348254" cy="27558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2304" y="3235715"/>
              <a:ext cx="412138" cy="3086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 34"/>
            <p:cNvGrpSpPr/>
            <p:nvPr/>
          </p:nvGrpSpPr>
          <p:grpSpPr>
            <a:xfrm>
              <a:off x="5606428" y="3544401"/>
              <a:ext cx="988637" cy="301214"/>
              <a:chOff x="4510648" y="4711401"/>
              <a:chExt cx="988637" cy="301214"/>
            </a:xfrm>
          </p:grpSpPr>
          <p:sp>
            <p:nvSpPr>
              <p:cNvPr id="40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  <p:sp>
            <p:nvSpPr>
              <p:cNvPr id="44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5</a:t>
                </a:r>
              </a:p>
            </p:txBody>
          </p:sp>
          <p:sp>
            <p:nvSpPr>
              <p:cNvPr id="4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044475" y="2956868"/>
            <a:ext cx="1917431" cy="885526"/>
            <a:chOff x="7757788" y="2960089"/>
            <a:chExt cx="1917431" cy="885526"/>
          </a:xfrm>
        </p:grpSpPr>
        <p:grpSp>
          <p:nvGrpSpPr>
            <p:cNvPr id="51" name="Grup 34"/>
            <p:cNvGrpSpPr/>
            <p:nvPr/>
          </p:nvGrpSpPr>
          <p:grpSpPr>
            <a:xfrm>
              <a:off x="7757788" y="3521962"/>
              <a:ext cx="361387" cy="301214"/>
              <a:chOff x="4510649" y="4711401"/>
              <a:chExt cx="361387" cy="301214"/>
            </a:xfrm>
          </p:grpSpPr>
          <p:sp>
            <p:nvSpPr>
              <p:cNvPr id="61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52" name="Straight Connector 51"/>
            <p:cNvCxnSpPr>
              <a:endCxn id="61" idx="0"/>
            </p:cNvCxnSpPr>
            <p:nvPr/>
          </p:nvCxnSpPr>
          <p:spPr>
            <a:xfrm flipH="1">
              <a:off x="7938482" y="3265061"/>
              <a:ext cx="217235" cy="25690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634990" y="3235715"/>
              <a:ext cx="412138" cy="3086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 34"/>
            <p:cNvGrpSpPr/>
            <p:nvPr/>
          </p:nvGrpSpPr>
          <p:grpSpPr>
            <a:xfrm>
              <a:off x="9019114" y="3544401"/>
              <a:ext cx="656105" cy="301214"/>
              <a:chOff x="4510648" y="4711401"/>
              <a:chExt cx="656105" cy="301214"/>
            </a:xfrm>
          </p:grpSpPr>
          <p:sp>
            <p:nvSpPr>
              <p:cNvPr id="5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Metin kutusu 15"/>
              <p:cNvSpPr txBox="1"/>
              <p:nvPr/>
            </p:nvSpPr>
            <p:spPr>
              <a:xfrm>
                <a:off x="4872036" y="4736548"/>
                <a:ext cx="294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</a:t>
                </a:r>
                <a:endParaRPr lang="tr-TR" sz="1000" b="1" dirty="0"/>
              </a:p>
            </p:txBody>
          </p:sp>
          <p:sp>
            <p:nvSpPr>
              <p:cNvPr id="6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65" name="Grup 34"/>
            <p:cNvGrpSpPr/>
            <p:nvPr/>
          </p:nvGrpSpPr>
          <p:grpSpPr>
            <a:xfrm>
              <a:off x="8127703" y="2960089"/>
              <a:ext cx="656105" cy="301214"/>
              <a:chOff x="4510648" y="4711401"/>
              <a:chExt cx="656105" cy="301214"/>
            </a:xfrm>
          </p:grpSpPr>
          <p:sp>
            <p:nvSpPr>
              <p:cNvPr id="6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Metin kutusu 15"/>
              <p:cNvSpPr txBox="1"/>
              <p:nvPr/>
            </p:nvSpPr>
            <p:spPr>
              <a:xfrm>
                <a:off x="4872036" y="4736548"/>
                <a:ext cx="294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  <p:sp>
            <p:nvSpPr>
              <p:cNvPr id="6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2</a:t>
                </a:r>
              </a:p>
            </p:txBody>
          </p:sp>
        </p:grpSp>
        <p:grpSp>
          <p:nvGrpSpPr>
            <p:cNvPr id="72" name="Grup 34"/>
            <p:cNvGrpSpPr/>
            <p:nvPr/>
          </p:nvGrpSpPr>
          <p:grpSpPr>
            <a:xfrm>
              <a:off x="8297985" y="3527029"/>
              <a:ext cx="361387" cy="301214"/>
              <a:chOff x="4510649" y="4711401"/>
              <a:chExt cx="361387" cy="301214"/>
            </a:xfrm>
          </p:grpSpPr>
          <p:sp>
            <p:nvSpPr>
              <p:cNvPr id="73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7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</p:grpSp>
        <p:cxnSp>
          <p:nvCxnSpPr>
            <p:cNvPr id="75" name="Straight Connector 74"/>
            <p:cNvCxnSpPr>
              <a:stCxn id="66" idx="2"/>
              <a:endCxn id="73" idx="0"/>
            </p:cNvCxnSpPr>
            <p:nvPr/>
          </p:nvCxnSpPr>
          <p:spPr>
            <a:xfrm>
              <a:off x="8455756" y="3261303"/>
              <a:ext cx="22923" cy="26572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568669" y="2964347"/>
            <a:ext cx="2262931" cy="876840"/>
            <a:chOff x="1142932" y="4800612"/>
            <a:chExt cx="2262931" cy="876840"/>
          </a:xfrm>
        </p:grpSpPr>
        <p:grpSp>
          <p:nvGrpSpPr>
            <p:cNvPr id="80" name="Grup 34"/>
            <p:cNvGrpSpPr/>
            <p:nvPr/>
          </p:nvGrpSpPr>
          <p:grpSpPr>
            <a:xfrm>
              <a:off x="1142932" y="5362485"/>
              <a:ext cx="361387" cy="301214"/>
              <a:chOff x="4510649" y="4711401"/>
              <a:chExt cx="361387" cy="301214"/>
            </a:xfrm>
          </p:grpSpPr>
          <p:sp>
            <p:nvSpPr>
              <p:cNvPr id="97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9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81" name="Straight Connector 80"/>
            <p:cNvCxnSpPr>
              <a:endCxn id="97" idx="0"/>
            </p:cNvCxnSpPr>
            <p:nvPr/>
          </p:nvCxnSpPr>
          <p:spPr>
            <a:xfrm flipH="1">
              <a:off x="1323626" y="5105584"/>
              <a:ext cx="217235" cy="25690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020134" y="5076238"/>
              <a:ext cx="412138" cy="3086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 34"/>
            <p:cNvGrpSpPr/>
            <p:nvPr/>
          </p:nvGrpSpPr>
          <p:grpSpPr>
            <a:xfrm>
              <a:off x="1512847" y="4800612"/>
              <a:ext cx="656105" cy="301214"/>
              <a:chOff x="4510648" y="4711401"/>
              <a:chExt cx="656105" cy="301214"/>
            </a:xfrm>
          </p:grpSpPr>
          <p:sp>
            <p:nvSpPr>
              <p:cNvPr id="89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Metin kutusu 15"/>
              <p:cNvSpPr txBox="1"/>
              <p:nvPr/>
            </p:nvSpPr>
            <p:spPr>
              <a:xfrm>
                <a:off x="4872036" y="4736548"/>
                <a:ext cx="294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  <p:sp>
            <p:nvSpPr>
              <p:cNvPr id="9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2</a:t>
                </a:r>
              </a:p>
            </p:txBody>
          </p:sp>
        </p:grpSp>
        <p:grpSp>
          <p:nvGrpSpPr>
            <p:cNvPr id="85" name="Grup 34"/>
            <p:cNvGrpSpPr/>
            <p:nvPr/>
          </p:nvGrpSpPr>
          <p:grpSpPr>
            <a:xfrm>
              <a:off x="1683129" y="5367552"/>
              <a:ext cx="361387" cy="301214"/>
              <a:chOff x="4510649" y="4711401"/>
              <a:chExt cx="361387" cy="301214"/>
            </a:xfrm>
          </p:grpSpPr>
          <p:sp>
            <p:nvSpPr>
              <p:cNvPr id="87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8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</p:grpSp>
        <p:cxnSp>
          <p:nvCxnSpPr>
            <p:cNvPr id="86" name="Straight Connector 85"/>
            <p:cNvCxnSpPr>
              <a:stCxn id="89" idx="2"/>
              <a:endCxn id="87" idx="0"/>
            </p:cNvCxnSpPr>
            <p:nvPr/>
          </p:nvCxnSpPr>
          <p:spPr>
            <a:xfrm>
              <a:off x="1840900" y="5101826"/>
              <a:ext cx="22923" cy="26572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up 34"/>
            <p:cNvGrpSpPr/>
            <p:nvPr/>
          </p:nvGrpSpPr>
          <p:grpSpPr>
            <a:xfrm>
              <a:off x="2417226" y="5376238"/>
              <a:ext cx="988637" cy="301214"/>
              <a:chOff x="4510648" y="4711401"/>
              <a:chExt cx="988637" cy="301214"/>
            </a:xfrm>
          </p:grpSpPr>
          <p:sp>
            <p:nvSpPr>
              <p:cNvPr id="100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</a:t>
                </a:r>
                <a:endParaRPr lang="tr-TR" sz="1000" b="1" dirty="0"/>
              </a:p>
            </p:txBody>
          </p:sp>
          <p:sp>
            <p:nvSpPr>
              <p:cNvPr id="104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  <p:sp>
            <p:nvSpPr>
              <p:cNvPr id="11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5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165625" y="4725198"/>
            <a:ext cx="2158644" cy="880727"/>
            <a:chOff x="4206182" y="4683174"/>
            <a:chExt cx="2158644" cy="880727"/>
          </a:xfrm>
        </p:grpSpPr>
        <p:grpSp>
          <p:nvGrpSpPr>
            <p:cNvPr id="113" name="Grup 34"/>
            <p:cNvGrpSpPr/>
            <p:nvPr/>
          </p:nvGrpSpPr>
          <p:grpSpPr>
            <a:xfrm>
              <a:off x="4206182" y="5257620"/>
              <a:ext cx="361387" cy="301214"/>
              <a:chOff x="4510649" y="4711401"/>
              <a:chExt cx="361387" cy="301214"/>
            </a:xfrm>
          </p:grpSpPr>
          <p:sp>
            <p:nvSpPr>
              <p:cNvPr id="140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4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114" name="Straight Connector 113"/>
            <p:cNvCxnSpPr>
              <a:endCxn id="140" idx="0"/>
            </p:cNvCxnSpPr>
            <p:nvPr/>
          </p:nvCxnSpPr>
          <p:spPr>
            <a:xfrm flipH="1">
              <a:off x="4386876" y="5000719"/>
              <a:ext cx="217235" cy="25690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143" idx="0"/>
            </p:cNvCxnSpPr>
            <p:nvPr/>
          </p:nvCxnSpPr>
          <p:spPr>
            <a:xfrm>
              <a:off x="5250034" y="4988646"/>
              <a:ext cx="138446" cy="2689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up 34"/>
            <p:cNvGrpSpPr/>
            <p:nvPr/>
          </p:nvGrpSpPr>
          <p:grpSpPr>
            <a:xfrm>
              <a:off x="4746379" y="5262687"/>
              <a:ext cx="361387" cy="301214"/>
              <a:chOff x="4510649" y="4711401"/>
              <a:chExt cx="361387" cy="301214"/>
            </a:xfrm>
          </p:grpSpPr>
          <p:sp>
            <p:nvSpPr>
              <p:cNvPr id="12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</p:grpSp>
        <p:cxnSp>
          <p:nvCxnSpPr>
            <p:cNvPr id="120" name="Straight Connector 119"/>
            <p:cNvCxnSpPr>
              <a:stCxn id="134" idx="2"/>
              <a:endCxn id="128" idx="0"/>
            </p:cNvCxnSpPr>
            <p:nvPr/>
          </p:nvCxnSpPr>
          <p:spPr>
            <a:xfrm>
              <a:off x="4904150" y="4996961"/>
              <a:ext cx="22923" cy="26572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up 34"/>
            <p:cNvGrpSpPr/>
            <p:nvPr/>
          </p:nvGrpSpPr>
          <p:grpSpPr>
            <a:xfrm>
              <a:off x="4567569" y="4683174"/>
              <a:ext cx="988637" cy="301214"/>
              <a:chOff x="4510648" y="4711401"/>
              <a:chExt cx="988637" cy="301214"/>
            </a:xfrm>
          </p:grpSpPr>
          <p:sp>
            <p:nvSpPr>
              <p:cNvPr id="122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  <p:sp>
            <p:nvSpPr>
              <p:cNvPr id="126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</a:t>
                </a:r>
                <a:endParaRPr lang="tr-TR" sz="1000" b="1" dirty="0"/>
              </a:p>
            </p:txBody>
          </p:sp>
          <p:sp>
            <p:nvSpPr>
              <p:cNvPr id="12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142" name="Grup 34"/>
            <p:cNvGrpSpPr/>
            <p:nvPr/>
          </p:nvGrpSpPr>
          <p:grpSpPr>
            <a:xfrm>
              <a:off x="5207786" y="5257620"/>
              <a:ext cx="361387" cy="301214"/>
              <a:chOff x="4510649" y="4711401"/>
              <a:chExt cx="361387" cy="301214"/>
            </a:xfrm>
          </p:grpSpPr>
          <p:sp>
            <p:nvSpPr>
              <p:cNvPr id="143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4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5</a:t>
                </a:r>
              </a:p>
            </p:txBody>
          </p:sp>
        </p:grpSp>
        <p:cxnSp>
          <p:nvCxnSpPr>
            <p:cNvPr id="155" name="Straight Connector 154"/>
            <p:cNvCxnSpPr>
              <a:endCxn id="157" idx="0"/>
            </p:cNvCxnSpPr>
            <p:nvPr/>
          </p:nvCxnSpPr>
          <p:spPr>
            <a:xfrm>
              <a:off x="5551958" y="4967339"/>
              <a:ext cx="484816" cy="29240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up 34"/>
            <p:cNvGrpSpPr/>
            <p:nvPr/>
          </p:nvGrpSpPr>
          <p:grpSpPr>
            <a:xfrm>
              <a:off x="5708721" y="5259745"/>
              <a:ext cx="656105" cy="301214"/>
              <a:chOff x="4510648" y="4711401"/>
              <a:chExt cx="656105" cy="301214"/>
            </a:xfrm>
          </p:grpSpPr>
          <p:sp>
            <p:nvSpPr>
              <p:cNvPr id="157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Metin kutusu 15"/>
              <p:cNvSpPr txBox="1"/>
              <p:nvPr/>
            </p:nvSpPr>
            <p:spPr>
              <a:xfrm>
                <a:off x="4872036" y="4736548"/>
                <a:ext cx="294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  <p:sp>
            <p:nvSpPr>
              <p:cNvPr id="16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701425" y="4731484"/>
            <a:ext cx="2530438" cy="880727"/>
            <a:chOff x="6640200" y="4806898"/>
            <a:chExt cx="2530438" cy="880727"/>
          </a:xfrm>
        </p:grpSpPr>
        <p:grpSp>
          <p:nvGrpSpPr>
            <p:cNvPr id="162" name="Grup 34"/>
            <p:cNvGrpSpPr/>
            <p:nvPr/>
          </p:nvGrpSpPr>
          <p:grpSpPr>
            <a:xfrm>
              <a:off x="6640200" y="5381344"/>
              <a:ext cx="361387" cy="301214"/>
              <a:chOff x="4510649" y="4711401"/>
              <a:chExt cx="361387" cy="301214"/>
            </a:xfrm>
          </p:grpSpPr>
          <p:sp>
            <p:nvSpPr>
              <p:cNvPr id="185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163" name="Straight Connector 162"/>
            <p:cNvCxnSpPr>
              <a:endCxn id="185" idx="0"/>
            </p:cNvCxnSpPr>
            <p:nvPr/>
          </p:nvCxnSpPr>
          <p:spPr>
            <a:xfrm flipH="1">
              <a:off x="6820894" y="5124443"/>
              <a:ext cx="217235" cy="25690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endCxn id="175" idx="0"/>
            </p:cNvCxnSpPr>
            <p:nvPr/>
          </p:nvCxnSpPr>
          <p:spPr>
            <a:xfrm>
              <a:off x="7684052" y="5112370"/>
              <a:ext cx="138446" cy="2689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up 34"/>
            <p:cNvGrpSpPr/>
            <p:nvPr/>
          </p:nvGrpSpPr>
          <p:grpSpPr>
            <a:xfrm>
              <a:off x="7180397" y="5386411"/>
              <a:ext cx="361387" cy="301214"/>
              <a:chOff x="4510649" y="4711401"/>
              <a:chExt cx="361387" cy="301214"/>
            </a:xfrm>
          </p:grpSpPr>
          <p:sp>
            <p:nvSpPr>
              <p:cNvPr id="183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</p:grpSp>
        <p:cxnSp>
          <p:nvCxnSpPr>
            <p:cNvPr id="166" name="Straight Connector 165"/>
            <p:cNvCxnSpPr>
              <a:endCxn id="183" idx="0"/>
            </p:cNvCxnSpPr>
            <p:nvPr/>
          </p:nvCxnSpPr>
          <p:spPr>
            <a:xfrm>
              <a:off x="7338168" y="5120685"/>
              <a:ext cx="22923" cy="26572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up 34"/>
            <p:cNvGrpSpPr/>
            <p:nvPr/>
          </p:nvGrpSpPr>
          <p:grpSpPr>
            <a:xfrm>
              <a:off x="7001587" y="4806898"/>
              <a:ext cx="988637" cy="301214"/>
              <a:chOff x="4510648" y="4711401"/>
              <a:chExt cx="988637" cy="301214"/>
            </a:xfrm>
          </p:grpSpPr>
          <p:sp>
            <p:nvSpPr>
              <p:cNvPr id="177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  <p:sp>
            <p:nvSpPr>
              <p:cNvPr id="181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</a:t>
                </a:r>
                <a:endParaRPr lang="tr-TR" sz="1000" b="1" dirty="0"/>
              </a:p>
            </p:txBody>
          </p:sp>
          <p:sp>
            <p:nvSpPr>
              <p:cNvPr id="18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168" name="Grup 34"/>
            <p:cNvGrpSpPr/>
            <p:nvPr/>
          </p:nvGrpSpPr>
          <p:grpSpPr>
            <a:xfrm>
              <a:off x="7641804" y="5381344"/>
              <a:ext cx="361387" cy="301214"/>
              <a:chOff x="4510649" y="4711401"/>
              <a:chExt cx="361387" cy="301214"/>
            </a:xfrm>
          </p:grpSpPr>
          <p:sp>
            <p:nvSpPr>
              <p:cNvPr id="175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5</a:t>
                </a:r>
              </a:p>
            </p:txBody>
          </p:sp>
        </p:grpSp>
        <p:cxnSp>
          <p:nvCxnSpPr>
            <p:cNvPr id="169" name="Straight Connector 168"/>
            <p:cNvCxnSpPr/>
            <p:nvPr/>
          </p:nvCxnSpPr>
          <p:spPr>
            <a:xfrm>
              <a:off x="7985976" y="5091063"/>
              <a:ext cx="224039" cy="29028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up 34"/>
            <p:cNvGrpSpPr/>
            <p:nvPr/>
          </p:nvGrpSpPr>
          <p:grpSpPr>
            <a:xfrm>
              <a:off x="8182001" y="5374161"/>
              <a:ext cx="988637" cy="301214"/>
              <a:chOff x="4510648" y="4711401"/>
              <a:chExt cx="988637" cy="301214"/>
            </a:xfrm>
          </p:grpSpPr>
          <p:sp>
            <p:nvSpPr>
              <p:cNvPr id="188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  <p:sp>
            <p:nvSpPr>
              <p:cNvPr id="192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</a:t>
                </a:r>
                <a:endParaRPr lang="tr-TR" sz="1000" b="1" dirty="0"/>
              </a:p>
            </p:txBody>
          </p:sp>
          <p:sp>
            <p:nvSpPr>
              <p:cNvPr id="19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8230484" y="4750345"/>
            <a:ext cx="2827409" cy="1450548"/>
            <a:chOff x="8230484" y="4750345"/>
            <a:chExt cx="2827409" cy="1450548"/>
          </a:xfrm>
        </p:grpSpPr>
        <p:grpSp>
          <p:nvGrpSpPr>
            <p:cNvPr id="195" name="Grup 34"/>
            <p:cNvGrpSpPr/>
            <p:nvPr/>
          </p:nvGrpSpPr>
          <p:grpSpPr>
            <a:xfrm>
              <a:off x="9251365" y="4750345"/>
              <a:ext cx="361387" cy="301214"/>
              <a:chOff x="4510649" y="4711401"/>
              <a:chExt cx="361387" cy="301214"/>
            </a:xfrm>
          </p:grpSpPr>
          <p:sp>
            <p:nvSpPr>
              <p:cNvPr id="20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4</a:t>
                </a:r>
              </a:p>
            </p:txBody>
          </p:sp>
        </p:grpSp>
        <p:grpSp>
          <p:nvGrpSpPr>
            <p:cNvPr id="196" name="Grup 34"/>
            <p:cNvGrpSpPr/>
            <p:nvPr/>
          </p:nvGrpSpPr>
          <p:grpSpPr>
            <a:xfrm>
              <a:off x="8735550" y="5312218"/>
              <a:ext cx="361387" cy="301214"/>
              <a:chOff x="4510649" y="4711401"/>
              <a:chExt cx="361387" cy="301214"/>
            </a:xfrm>
          </p:grpSpPr>
          <p:sp>
            <p:nvSpPr>
              <p:cNvPr id="204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197" name="Grup 34"/>
            <p:cNvGrpSpPr/>
            <p:nvPr/>
          </p:nvGrpSpPr>
          <p:grpSpPr>
            <a:xfrm>
              <a:off x="9745683" y="5312218"/>
              <a:ext cx="656105" cy="301214"/>
              <a:chOff x="4510648" y="4711401"/>
              <a:chExt cx="656105" cy="301214"/>
            </a:xfrm>
          </p:grpSpPr>
          <p:sp>
            <p:nvSpPr>
              <p:cNvPr id="200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Metin kutusu 15"/>
              <p:cNvSpPr txBox="1"/>
              <p:nvPr/>
            </p:nvSpPr>
            <p:spPr>
              <a:xfrm>
                <a:off x="4872036" y="4736548"/>
                <a:ext cx="294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8</a:t>
                </a:r>
              </a:p>
            </p:txBody>
          </p:sp>
          <p:sp>
            <p:nvSpPr>
              <p:cNvPr id="20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6</a:t>
                </a:r>
              </a:p>
            </p:txBody>
          </p:sp>
        </p:grpSp>
        <p:cxnSp>
          <p:nvCxnSpPr>
            <p:cNvPr id="198" name="Straight Connector 197"/>
            <p:cNvCxnSpPr>
              <a:endCxn id="204" idx="0"/>
            </p:cNvCxnSpPr>
            <p:nvPr/>
          </p:nvCxnSpPr>
          <p:spPr>
            <a:xfrm flipH="1">
              <a:off x="8916244" y="5036636"/>
              <a:ext cx="348254" cy="27558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200" idx="0"/>
            </p:cNvCxnSpPr>
            <p:nvPr/>
          </p:nvCxnSpPr>
          <p:spPr>
            <a:xfrm>
              <a:off x="9612752" y="5025971"/>
              <a:ext cx="460984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up 34"/>
            <p:cNvGrpSpPr/>
            <p:nvPr/>
          </p:nvGrpSpPr>
          <p:grpSpPr>
            <a:xfrm>
              <a:off x="8230484" y="5875543"/>
              <a:ext cx="361387" cy="301214"/>
              <a:chOff x="4510649" y="4711401"/>
              <a:chExt cx="361387" cy="301214"/>
            </a:xfrm>
          </p:grpSpPr>
          <p:sp>
            <p:nvSpPr>
              <p:cNvPr id="209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211" name="Straight Connector 210"/>
            <p:cNvCxnSpPr>
              <a:endCxn id="209" idx="0"/>
            </p:cNvCxnSpPr>
            <p:nvPr/>
          </p:nvCxnSpPr>
          <p:spPr>
            <a:xfrm flipH="1">
              <a:off x="8411178" y="5599961"/>
              <a:ext cx="348254" cy="27558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up 34"/>
            <p:cNvGrpSpPr/>
            <p:nvPr/>
          </p:nvGrpSpPr>
          <p:grpSpPr>
            <a:xfrm>
              <a:off x="8779331" y="5875543"/>
              <a:ext cx="361387" cy="301214"/>
              <a:chOff x="4510649" y="4711401"/>
              <a:chExt cx="361387" cy="301214"/>
            </a:xfrm>
          </p:grpSpPr>
          <p:sp>
            <p:nvSpPr>
              <p:cNvPr id="213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</p:grpSp>
        <p:cxnSp>
          <p:nvCxnSpPr>
            <p:cNvPr id="215" name="Straight Connector 214"/>
            <p:cNvCxnSpPr>
              <a:endCxn id="213" idx="0"/>
            </p:cNvCxnSpPr>
            <p:nvPr/>
          </p:nvCxnSpPr>
          <p:spPr>
            <a:xfrm flipH="1">
              <a:off x="8960025" y="5598509"/>
              <a:ext cx="113031" cy="2770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up 34"/>
            <p:cNvGrpSpPr/>
            <p:nvPr/>
          </p:nvGrpSpPr>
          <p:grpSpPr>
            <a:xfrm>
              <a:off x="9408580" y="5875543"/>
              <a:ext cx="361387" cy="301214"/>
              <a:chOff x="4510649" y="4711401"/>
              <a:chExt cx="361387" cy="301214"/>
            </a:xfrm>
          </p:grpSpPr>
          <p:sp>
            <p:nvSpPr>
              <p:cNvPr id="217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cxnSp>
          <p:nvCxnSpPr>
            <p:cNvPr id="219" name="Straight Connector 218"/>
            <p:cNvCxnSpPr>
              <a:endCxn id="217" idx="0"/>
            </p:cNvCxnSpPr>
            <p:nvPr/>
          </p:nvCxnSpPr>
          <p:spPr>
            <a:xfrm flipH="1">
              <a:off x="9589274" y="5600858"/>
              <a:ext cx="180693" cy="27468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up 34"/>
            <p:cNvGrpSpPr/>
            <p:nvPr/>
          </p:nvGrpSpPr>
          <p:grpSpPr>
            <a:xfrm>
              <a:off x="9893041" y="5899679"/>
              <a:ext cx="361387" cy="301214"/>
              <a:chOff x="4510649" y="4711401"/>
              <a:chExt cx="361387" cy="301214"/>
            </a:xfrm>
          </p:grpSpPr>
          <p:sp>
            <p:nvSpPr>
              <p:cNvPr id="221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2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</p:grpSp>
        <p:cxnSp>
          <p:nvCxnSpPr>
            <p:cNvPr id="223" name="Straight Connector 222"/>
            <p:cNvCxnSpPr>
              <a:stCxn id="200" idx="2"/>
              <a:endCxn id="221" idx="0"/>
            </p:cNvCxnSpPr>
            <p:nvPr/>
          </p:nvCxnSpPr>
          <p:spPr>
            <a:xfrm flipH="1">
              <a:off x="10073735" y="5613432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up 34"/>
            <p:cNvGrpSpPr/>
            <p:nvPr/>
          </p:nvGrpSpPr>
          <p:grpSpPr>
            <a:xfrm>
              <a:off x="10373774" y="5899679"/>
              <a:ext cx="684119" cy="301214"/>
              <a:chOff x="4510648" y="4711401"/>
              <a:chExt cx="684119" cy="301214"/>
            </a:xfrm>
          </p:grpSpPr>
          <p:sp>
            <p:nvSpPr>
              <p:cNvPr id="22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2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Metin kutusu 15"/>
              <p:cNvSpPr txBox="1"/>
              <p:nvPr/>
            </p:nvSpPr>
            <p:spPr>
              <a:xfrm>
                <a:off x="4872036" y="4736548"/>
                <a:ext cx="3227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sp>
            <p:nvSpPr>
              <p:cNvPr id="22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9</a:t>
                </a:r>
              </a:p>
            </p:txBody>
          </p:sp>
        </p:grpSp>
        <p:cxnSp>
          <p:nvCxnSpPr>
            <p:cNvPr id="229" name="Straight Connector 228"/>
            <p:cNvCxnSpPr>
              <a:endCxn id="225" idx="0"/>
            </p:cNvCxnSpPr>
            <p:nvPr/>
          </p:nvCxnSpPr>
          <p:spPr>
            <a:xfrm>
              <a:off x="10398107" y="5613432"/>
              <a:ext cx="303720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86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96625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Örnek: </a:t>
            </a:r>
            <a:r>
              <a:rPr lang="tr-TR" sz="1600" dirty="0" smtClean="0"/>
              <a:t>10, 70,30,50,20,40,65,75,35 düğümleri silin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10 silindi</a:t>
            </a:r>
            <a:endParaRPr lang="tr-TR" sz="1600" dirty="0"/>
          </a:p>
        </p:txBody>
      </p:sp>
      <p:grpSp>
        <p:nvGrpSpPr>
          <p:cNvPr id="132" name="Grup 131"/>
          <p:cNvGrpSpPr/>
          <p:nvPr/>
        </p:nvGrpSpPr>
        <p:grpSpPr>
          <a:xfrm>
            <a:off x="3688881" y="3489372"/>
            <a:ext cx="3742152" cy="1474026"/>
            <a:chOff x="7204825" y="3153058"/>
            <a:chExt cx="3742152" cy="1474026"/>
          </a:xfrm>
        </p:grpSpPr>
        <p:grpSp>
          <p:nvGrpSpPr>
            <p:cNvPr id="133" name="Grup 34"/>
            <p:cNvGrpSpPr/>
            <p:nvPr/>
          </p:nvGrpSpPr>
          <p:grpSpPr>
            <a:xfrm>
              <a:off x="9873934" y="4243493"/>
              <a:ext cx="689440" cy="304217"/>
              <a:chOff x="5284870" y="4654898"/>
              <a:chExt cx="689440" cy="304217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8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34" name="Straight Connector 239"/>
            <p:cNvCxnSpPr>
              <a:endCxn id="152" idx="0"/>
            </p:cNvCxnSpPr>
            <p:nvPr/>
          </p:nvCxnSpPr>
          <p:spPr>
            <a:xfrm flipH="1">
              <a:off x="7847385" y="3424426"/>
              <a:ext cx="530204" cy="2786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40"/>
            <p:cNvCxnSpPr>
              <a:endCxn id="170" idx="0"/>
            </p:cNvCxnSpPr>
            <p:nvPr/>
          </p:nvCxnSpPr>
          <p:spPr>
            <a:xfrm>
              <a:off x="8647260" y="3420600"/>
              <a:ext cx="1374033" cy="2689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41"/>
            <p:cNvCxnSpPr>
              <a:endCxn id="166" idx="0"/>
            </p:cNvCxnSpPr>
            <p:nvPr/>
          </p:nvCxnSpPr>
          <p:spPr>
            <a:xfrm flipH="1">
              <a:off x="7352231" y="4004264"/>
              <a:ext cx="24792" cy="32160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242"/>
            <p:cNvCxnSpPr>
              <a:endCxn id="176" idx="0"/>
            </p:cNvCxnSpPr>
            <p:nvPr/>
          </p:nvCxnSpPr>
          <p:spPr>
            <a:xfrm>
              <a:off x="7698907" y="4004264"/>
              <a:ext cx="95236" cy="30201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243"/>
            <p:cNvCxnSpPr>
              <a:endCxn id="181" idx="0"/>
            </p:cNvCxnSpPr>
            <p:nvPr/>
          </p:nvCxnSpPr>
          <p:spPr>
            <a:xfrm flipH="1">
              <a:off x="9604800" y="3988047"/>
              <a:ext cx="116454" cy="26630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244"/>
            <p:cNvCxnSpPr>
              <a:stCxn id="170" idx="2"/>
              <a:endCxn id="182" idx="0"/>
            </p:cNvCxnSpPr>
            <p:nvPr/>
          </p:nvCxnSpPr>
          <p:spPr>
            <a:xfrm>
              <a:off x="10021293" y="3990762"/>
              <a:ext cx="180694" cy="25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 34"/>
            <p:cNvGrpSpPr/>
            <p:nvPr/>
          </p:nvGrpSpPr>
          <p:grpSpPr>
            <a:xfrm>
              <a:off x="9438787" y="4247234"/>
              <a:ext cx="332026" cy="301214"/>
              <a:chOff x="3876965" y="4654421"/>
              <a:chExt cx="332026" cy="301214"/>
            </a:xfrm>
          </p:grpSpPr>
          <p:sp>
            <p:nvSpPr>
              <p:cNvPr id="18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1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41" name="Grup 34"/>
            <p:cNvGrpSpPr/>
            <p:nvPr/>
          </p:nvGrpSpPr>
          <p:grpSpPr>
            <a:xfrm>
              <a:off x="7630117" y="4306279"/>
              <a:ext cx="352385" cy="301214"/>
              <a:chOff x="4838701" y="4711401"/>
              <a:chExt cx="352385" cy="301214"/>
            </a:xfrm>
          </p:grpSpPr>
          <p:sp>
            <p:nvSpPr>
              <p:cNvPr id="176" name="Yuvarlatılmış Dikdörtgen 3"/>
              <p:cNvSpPr/>
              <p:nvPr/>
            </p:nvSpPr>
            <p:spPr>
              <a:xfrm>
                <a:off x="4838701" y="4711401"/>
                <a:ext cx="32805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42" name="Grup 34"/>
            <p:cNvGrpSpPr/>
            <p:nvPr/>
          </p:nvGrpSpPr>
          <p:grpSpPr>
            <a:xfrm>
              <a:off x="8340582" y="3153058"/>
              <a:ext cx="344719" cy="301214"/>
              <a:chOff x="5629591" y="4657901"/>
              <a:chExt cx="344719" cy="301214"/>
            </a:xfrm>
          </p:grpSpPr>
          <p:sp>
            <p:nvSpPr>
              <p:cNvPr id="174" name="Yuvarlatılmış Dikdörtgen 3"/>
              <p:cNvSpPr/>
              <p:nvPr/>
            </p:nvSpPr>
            <p:spPr>
              <a:xfrm>
                <a:off x="5629591" y="4657901"/>
                <a:ext cx="311384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143" name="Grup 34"/>
            <p:cNvGrpSpPr/>
            <p:nvPr/>
          </p:nvGrpSpPr>
          <p:grpSpPr>
            <a:xfrm>
              <a:off x="9693240" y="3686545"/>
              <a:ext cx="689440" cy="304217"/>
              <a:chOff x="5284870" y="4654898"/>
              <a:chExt cx="689440" cy="304217"/>
            </a:xfrm>
          </p:grpSpPr>
          <p:sp>
            <p:nvSpPr>
              <p:cNvPr id="17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7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144" name="Group 251"/>
            <p:cNvGrpSpPr/>
            <p:nvPr/>
          </p:nvGrpSpPr>
          <p:grpSpPr>
            <a:xfrm>
              <a:off x="7204825" y="4325870"/>
              <a:ext cx="331723" cy="301214"/>
              <a:chOff x="1920632" y="5176210"/>
              <a:chExt cx="331723" cy="301214"/>
            </a:xfrm>
          </p:grpSpPr>
          <p:sp>
            <p:nvSpPr>
              <p:cNvPr id="16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8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cxnSp>
          <p:nvCxnSpPr>
            <p:cNvPr id="145" name="Straight Connector 252"/>
            <p:cNvCxnSpPr>
              <a:endCxn id="165" idx="0"/>
            </p:cNvCxnSpPr>
            <p:nvPr/>
          </p:nvCxnSpPr>
          <p:spPr>
            <a:xfrm>
              <a:off x="8043627" y="4001014"/>
              <a:ext cx="138855" cy="3123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 34"/>
            <p:cNvGrpSpPr/>
            <p:nvPr/>
          </p:nvGrpSpPr>
          <p:grpSpPr>
            <a:xfrm>
              <a:off x="8024618" y="4306279"/>
              <a:ext cx="315728" cy="301214"/>
              <a:chOff x="3876965" y="4654421"/>
              <a:chExt cx="315728" cy="301214"/>
            </a:xfrm>
          </p:grpSpPr>
          <p:sp>
            <p:nvSpPr>
              <p:cNvPr id="16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147" name="Straight Connector 254"/>
            <p:cNvCxnSpPr>
              <a:endCxn id="158" idx="0"/>
            </p:cNvCxnSpPr>
            <p:nvPr/>
          </p:nvCxnSpPr>
          <p:spPr>
            <a:xfrm>
              <a:off x="8340346" y="4001014"/>
              <a:ext cx="460971" cy="28406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55"/>
            <p:cNvCxnSpPr>
              <a:endCxn id="163" idx="0"/>
            </p:cNvCxnSpPr>
            <p:nvPr/>
          </p:nvCxnSpPr>
          <p:spPr>
            <a:xfrm>
              <a:off x="10330127" y="3990762"/>
              <a:ext cx="450837" cy="2527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 34"/>
            <p:cNvGrpSpPr/>
            <p:nvPr/>
          </p:nvGrpSpPr>
          <p:grpSpPr>
            <a:xfrm>
              <a:off x="10614951" y="4236374"/>
              <a:ext cx="332026" cy="301214"/>
              <a:chOff x="3876965" y="4654421"/>
              <a:chExt cx="332026" cy="301214"/>
            </a:xfrm>
          </p:grpSpPr>
          <p:sp>
            <p:nvSpPr>
              <p:cNvPr id="162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3" name="Metin kutusu 16"/>
              <p:cNvSpPr txBox="1"/>
              <p:nvPr/>
            </p:nvSpPr>
            <p:spPr>
              <a:xfrm>
                <a:off x="3876965" y="4661540"/>
                <a:ext cx="332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150" name="Group 258"/>
            <p:cNvGrpSpPr/>
            <p:nvPr/>
          </p:nvGrpSpPr>
          <p:grpSpPr>
            <a:xfrm>
              <a:off x="8458563" y="4282076"/>
              <a:ext cx="689440" cy="304217"/>
              <a:chOff x="8669494" y="5935808"/>
              <a:chExt cx="689440" cy="304217"/>
            </a:xfrm>
          </p:grpSpPr>
          <p:sp>
            <p:nvSpPr>
              <p:cNvPr id="158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9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161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grpSp>
          <p:nvGrpSpPr>
            <p:cNvPr id="151" name="Grup 150"/>
            <p:cNvGrpSpPr/>
            <p:nvPr/>
          </p:nvGrpSpPr>
          <p:grpSpPr>
            <a:xfrm>
              <a:off x="7354187" y="3700047"/>
              <a:ext cx="1023401" cy="304217"/>
              <a:chOff x="7354187" y="3700047"/>
              <a:chExt cx="1023401" cy="304217"/>
            </a:xfrm>
          </p:grpSpPr>
          <p:sp>
            <p:nvSpPr>
              <p:cNvPr id="152" name="Yuvarlatılmış Dikdörtgen 3"/>
              <p:cNvSpPr/>
              <p:nvPr/>
            </p:nvSpPr>
            <p:spPr>
              <a:xfrm>
                <a:off x="7354187" y="3703050"/>
                <a:ext cx="98639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3" name="Düz Bağlayıcı 8"/>
              <p:cNvCxnSpPr/>
              <p:nvPr/>
            </p:nvCxnSpPr>
            <p:spPr>
              <a:xfrm flipH="1">
                <a:off x="7698907" y="3700047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Metin kutusu 15"/>
              <p:cNvSpPr txBox="1"/>
              <p:nvPr/>
            </p:nvSpPr>
            <p:spPr>
              <a:xfrm>
                <a:off x="7698908" y="3743841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155" name="Metin kutusu 17"/>
              <p:cNvSpPr txBox="1"/>
              <p:nvPr/>
            </p:nvSpPr>
            <p:spPr>
              <a:xfrm>
                <a:off x="7355854" y="3743841"/>
                <a:ext cx="3613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  <p:cxnSp>
            <p:nvCxnSpPr>
              <p:cNvPr id="156" name="Düz Bağlayıcı 8"/>
              <p:cNvCxnSpPr/>
              <p:nvPr/>
            </p:nvCxnSpPr>
            <p:spPr>
              <a:xfrm flipH="1">
                <a:off x="8032868" y="370749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Metin kutusu 15"/>
              <p:cNvSpPr txBox="1"/>
              <p:nvPr/>
            </p:nvSpPr>
            <p:spPr>
              <a:xfrm>
                <a:off x="8032869" y="3725037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188050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Örnek: </a:t>
            </a:r>
            <a:r>
              <a:rPr lang="tr-TR" sz="1600" dirty="0" smtClean="0"/>
              <a:t>10, 70,30,50,20,40,65,75,35 düğümleri silin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70 silindi</a:t>
            </a:r>
            <a:endParaRPr lang="tr-TR" sz="1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69818" y="3016175"/>
            <a:ext cx="4232923" cy="1520872"/>
            <a:chOff x="3121059" y="3445529"/>
            <a:chExt cx="4232923" cy="1520872"/>
          </a:xfrm>
        </p:grpSpPr>
        <p:grpSp>
          <p:nvGrpSpPr>
            <p:cNvPr id="133" name="Grup 34"/>
            <p:cNvGrpSpPr/>
            <p:nvPr/>
          </p:nvGrpSpPr>
          <p:grpSpPr>
            <a:xfrm>
              <a:off x="6664542" y="4568380"/>
              <a:ext cx="689440" cy="304217"/>
              <a:chOff x="5284870" y="4654898"/>
              <a:chExt cx="689440" cy="304217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8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134" name="Straight Connector 239"/>
            <p:cNvCxnSpPr>
              <a:endCxn id="62" idx="0"/>
            </p:cNvCxnSpPr>
            <p:nvPr/>
          </p:nvCxnSpPr>
          <p:spPr>
            <a:xfrm flipH="1">
              <a:off x="3900155" y="3727019"/>
              <a:ext cx="807706" cy="26899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40"/>
            <p:cNvCxnSpPr>
              <a:endCxn id="170" idx="0"/>
            </p:cNvCxnSpPr>
            <p:nvPr/>
          </p:nvCxnSpPr>
          <p:spPr>
            <a:xfrm>
              <a:off x="5345389" y="3733529"/>
              <a:ext cx="1159960" cy="29233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41"/>
            <p:cNvCxnSpPr>
              <a:endCxn id="73" idx="0"/>
            </p:cNvCxnSpPr>
            <p:nvPr/>
          </p:nvCxnSpPr>
          <p:spPr>
            <a:xfrm flipH="1">
              <a:off x="3463813" y="4293781"/>
              <a:ext cx="301609" cy="37140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243"/>
            <p:cNvCxnSpPr>
              <a:endCxn id="84" idx="0"/>
            </p:cNvCxnSpPr>
            <p:nvPr/>
          </p:nvCxnSpPr>
          <p:spPr>
            <a:xfrm flipH="1">
              <a:off x="6198511" y="4255013"/>
              <a:ext cx="153649" cy="33304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252"/>
            <p:cNvCxnSpPr>
              <a:endCxn id="165" idx="0"/>
            </p:cNvCxnSpPr>
            <p:nvPr/>
          </p:nvCxnSpPr>
          <p:spPr>
            <a:xfrm flipH="1">
              <a:off x="4489962" y="4321229"/>
              <a:ext cx="142239" cy="33486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 34"/>
            <p:cNvGrpSpPr/>
            <p:nvPr/>
          </p:nvGrpSpPr>
          <p:grpSpPr>
            <a:xfrm>
              <a:off x="4332098" y="4648970"/>
              <a:ext cx="315728" cy="301214"/>
              <a:chOff x="3876965" y="4654421"/>
              <a:chExt cx="315728" cy="301214"/>
            </a:xfrm>
          </p:grpSpPr>
          <p:sp>
            <p:nvSpPr>
              <p:cNvPr id="16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147" name="Straight Connector 254"/>
            <p:cNvCxnSpPr>
              <a:endCxn id="158" idx="0"/>
            </p:cNvCxnSpPr>
            <p:nvPr/>
          </p:nvCxnSpPr>
          <p:spPr>
            <a:xfrm>
              <a:off x="5261585" y="4326760"/>
              <a:ext cx="109507" cy="29526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55"/>
            <p:cNvCxnSpPr>
              <a:endCxn id="182" idx="0"/>
            </p:cNvCxnSpPr>
            <p:nvPr/>
          </p:nvCxnSpPr>
          <p:spPr>
            <a:xfrm>
              <a:off x="6631207" y="4255013"/>
              <a:ext cx="361388" cy="31637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258"/>
            <p:cNvGrpSpPr/>
            <p:nvPr/>
          </p:nvGrpSpPr>
          <p:grpSpPr>
            <a:xfrm>
              <a:off x="5028338" y="4619021"/>
              <a:ext cx="689440" cy="304217"/>
              <a:chOff x="8669494" y="5935808"/>
              <a:chExt cx="689440" cy="304217"/>
            </a:xfrm>
          </p:grpSpPr>
          <p:sp>
            <p:nvSpPr>
              <p:cNvPr id="158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9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161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54" name="Grup 34"/>
            <p:cNvGrpSpPr/>
            <p:nvPr/>
          </p:nvGrpSpPr>
          <p:grpSpPr>
            <a:xfrm>
              <a:off x="4689284" y="3445529"/>
              <a:ext cx="689440" cy="304217"/>
              <a:chOff x="5284870" y="4654898"/>
              <a:chExt cx="689440" cy="304217"/>
            </a:xfrm>
          </p:grpSpPr>
          <p:sp>
            <p:nvSpPr>
              <p:cNvPr id="5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5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61" name="Group 251"/>
            <p:cNvGrpSpPr/>
            <p:nvPr/>
          </p:nvGrpSpPr>
          <p:grpSpPr>
            <a:xfrm>
              <a:off x="3752749" y="3996016"/>
              <a:ext cx="331723" cy="301214"/>
              <a:chOff x="1920632" y="5176210"/>
              <a:chExt cx="331723" cy="301214"/>
            </a:xfrm>
          </p:grpSpPr>
          <p:sp>
            <p:nvSpPr>
              <p:cNvPr id="6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64" name="Grup 34"/>
            <p:cNvGrpSpPr/>
            <p:nvPr/>
          </p:nvGrpSpPr>
          <p:grpSpPr>
            <a:xfrm>
              <a:off x="4625246" y="4019540"/>
              <a:ext cx="689440" cy="304217"/>
              <a:chOff x="5284870" y="4654898"/>
              <a:chExt cx="689440" cy="304217"/>
            </a:xfrm>
          </p:grpSpPr>
          <p:sp>
            <p:nvSpPr>
              <p:cNvPr id="6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  <p:sp>
            <p:nvSpPr>
              <p:cNvPr id="6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69" name="Group 251"/>
            <p:cNvGrpSpPr/>
            <p:nvPr/>
          </p:nvGrpSpPr>
          <p:grpSpPr>
            <a:xfrm>
              <a:off x="6339487" y="3962680"/>
              <a:ext cx="331723" cy="301214"/>
              <a:chOff x="1920632" y="5176210"/>
              <a:chExt cx="331723" cy="301214"/>
            </a:xfrm>
          </p:grpSpPr>
          <p:sp>
            <p:nvSpPr>
              <p:cNvPr id="70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71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72" name="Group 258"/>
            <p:cNvGrpSpPr/>
            <p:nvPr/>
          </p:nvGrpSpPr>
          <p:grpSpPr>
            <a:xfrm>
              <a:off x="3121059" y="4662184"/>
              <a:ext cx="689440" cy="304217"/>
              <a:chOff x="8669494" y="5935808"/>
              <a:chExt cx="689440" cy="304217"/>
            </a:xfrm>
          </p:grpSpPr>
          <p:sp>
            <p:nvSpPr>
              <p:cNvPr id="73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74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76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77" name="Grup 34"/>
            <p:cNvGrpSpPr/>
            <p:nvPr/>
          </p:nvGrpSpPr>
          <p:grpSpPr>
            <a:xfrm>
              <a:off x="3954083" y="4662837"/>
              <a:ext cx="315728" cy="301214"/>
              <a:chOff x="3876965" y="4654421"/>
              <a:chExt cx="315728" cy="301214"/>
            </a:xfrm>
          </p:grpSpPr>
          <p:sp>
            <p:nvSpPr>
              <p:cNvPr id="78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79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80" name="Grup 34"/>
            <p:cNvGrpSpPr/>
            <p:nvPr/>
          </p:nvGrpSpPr>
          <p:grpSpPr>
            <a:xfrm>
              <a:off x="4686595" y="4635318"/>
              <a:ext cx="315728" cy="301214"/>
              <a:chOff x="3876965" y="4654421"/>
              <a:chExt cx="315728" cy="301214"/>
            </a:xfrm>
          </p:grpSpPr>
          <p:sp>
            <p:nvSpPr>
              <p:cNvPr id="81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82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83" name="Grup 34"/>
            <p:cNvGrpSpPr/>
            <p:nvPr/>
          </p:nvGrpSpPr>
          <p:grpSpPr>
            <a:xfrm>
              <a:off x="5870458" y="4585051"/>
              <a:ext cx="689440" cy="304217"/>
              <a:chOff x="5284870" y="4654898"/>
              <a:chExt cx="689440" cy="304217"/>
            </a:xfrm>
          </p:grpSpPr>
          <p:sp>
            <p:nvSpPr>
              <p:cNvPr id="8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sp>
            <p:nvSpPr>
              <p:cNvPr id="8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90" name="Straight Connector 252"/>
            <p:cNvCxnSpPr>
              <a:endCxn id="79" idx="0"/>
            </p:cNvCxnSpPr>
            <p:nvPr/>
          </p:nvCxnSpPr>
          <p:spPr>
            <a:xfrm>
              <a:off x="4015520" y="4293120"/>
              <a:ext cx="96427" cy="37683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252"/>
            <p:cNvCxnSpPr>
              <a:stCxn id="65" idx="2"/>
              <a:endCxn id="82" idx="0"/>
            </p:cNvCxnSpPr>
            <p:nvPr/>
          </p:nvCxnSpPr>
          <p:spPr>
            <a:xfrm flipH="1">
              <a:off x="4844459" y="4323757"/>
              <a:ext cx="108840" cy="31868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239"/>
            <p:cNvCxnSpPr>
              <a:stCxn id="55" idx="2"/>
              <a:endCxn id="65" idx="0"/>
            </p:cNvCxnSpPr>
            <p:nvPr/>
          </p:nvCxnSpPr>
          <p:spPr>
            <a:xfrm flipH="1">
              <a:off x="4953299" y="3749746"/>
              <a:ext cx="64038" cy="27279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6579367" y="2914600"/>
            <a:ext cx="4232923" cy="1520872"/>
            <a:chOff x="3121059" y="3445529"/>
            <a:chExt cx="4232923" cy="1520872"/>
          </a:xfrm>
        </p:grpSpPr>
        <p:grpSp>
          <p:nvGrpSpPr>
            <p:cNvPr id="113" name="Grup 34"/>
            <p:cNvGrpSpPr/>
            <p:nvPr/>
          </p:nvGrpSpPr>
          <p:grpSpPr>
            <a:xfrm>
              <a:off x="6664542" y="4568380"/>
              <a:ext cx="689440" cy="304217"/>
              <a:chOff x="5284870" y="4654898"/>
              <a:chExt cx="689440" cy="304217"/>
            </a:xfrm>
          </p:grpSpPr>
          <p:sp>
            <p:nvSpPr>
              <p:cNvPr id="21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1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114" name="Straight Connector 239"/>
            <p:cNvCxnSpPr>
              <a:endCxn id="202" idx="0"/>
            </p:cNvCxnSpPr>
            <p:nvPr/>
          </p:nvCxnSpPr>
          <p:spPr>
            <a:xfrm flipH="1">
              <a:off x="3900155" y="3727019"/>
              <a:ext cx="807706" cy="26899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240"/>
            <p:cNvCxnSpPr/>
            <p:nvPr/>
          </p:nvCxnSpPr>
          <p:spPr>
            <a:xfrm>
              <a:off x="5345389" y="3733529"/>
              <a:ext cx="1159960" cy="29233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241"/>
            <p:cNvCxnSpPr>
              <a:endCxn id="192" idx="0"/>
            </p:cNvCxnSpPr>
            <p:nvPr/>
          </p:nvCxnSpPr>
          <p:spPr>
            <a:xfrm flipH="1">
              <a:off x="3463813" y="4293781"/>
              <a:ext cx="301609" cy="37140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43"/>
            <p:cNvCxnSpPr>
              <a:endCxn id="177" idx="0"/>
            </p:cNvCxnSpPr>
            <p:nvPr/>
          </p:nvCxnSpPr>
          <p:spPr>
            <a:xfrm flipH="1">
              <a:off x="6198511" y="4255013"/>
              <a:ext cx="153649" cy="33304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252"/>
            <p:cNvCxnSpPr>
              <a:endCxn id="213" idx="0"/>
            </p:cNvCxnSpPr>
            <p:nvPr/>
          </p:nvCxnSpPr>
          <p:spPr>
            <a:xfrm flipH="1">
              <a:off x="4489962" y="4321229"/>
              <a:ext cx="142239" cy="33486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up 34"/>
            <p:cNvGrpSpPr/>
            <p:nvPr/>
          </p:nvGrpSpPr>
          <p:grpSpPr>
            <a:xfrm>
              <a:off x="4332098" y="4648970"/>
              <a:ext cx="315728" cy="301214"/>
              <a:chOff x="3876965" y="4654421"/>
              <a:chExt cx="315728" cy="301214"/>
            </a:xfrm>
          </p:grpSpPr>
          <p:sp>
            <p:nvSpPr>
              <p:cNvPr id="212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3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120" name="Straight Connector 254"/>
            <p:cNvCxnSpPr>
              <a:endCxn id="208" idx="0"/>
            </p:cNvCxnSpPr>
            <p:nvPr/>
          </p:nvCxnSpPr>
          <p:spPr>
            <a:xfrm>
              <a:off x="5261585" y="4326760"/>
              <a:ext cx="109507" cy="29526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255"/>
            <p:cNvCxnSpPr>
              <a:endCxn id="214" idx="0"/>
            </p:cNvCxnSpPr>
            <p:nvPr/>
          </p:nvCxnSpPr>
          <p:spPr>
            <a:xfrm>
              <a:off x="6631207" y="4255013"/>
              <a:ext cx="361388" cy="31637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258"/>
            <p:cNvGrpSpPr/>
            <p:nvPr/>
          </p:nvGrpSpPr>
          <p:grpSpPr>
            <a:xfrm>
              <a:off x="5028338" y="4619021"/>
              <a:ext cx="689440" cy="304217"/>
              <a:chOff x="8669494" y="5935808"/>
              <a:chExt cx="689440" cy="304217"/>
            </a:xfrm>
          </p:grpSpPr>
          <p:sp>
            <p:nvSpPr>
              <p:cNvPr id="208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9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211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123" name="Grup 34"/>
            <p:cNvGrpSpPr/>
            <p:nvPr/>
          </p:nvGrpSpPr>
          <p:grpSpPr>
            <a:xfrm>
              <a:off x="4689284" y="3445529"/>
              <a:ext cx="689440" cy="304217"/>
              <a:chOff x="5284870" y="4654898"/>
              <a:chExt cx="689440" cy="304217"/>
            </a:xfrm>
          </p:grpSpPr>
          <p:sp>
            <p:nvSpPr>
              <p:cNvPr id="20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0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24" name="Group 251"/>
            <p:cNvGrpSpPr/>
            <p:nvPr/>
          </p:nvGrpSpPr>
          <p:grpSpPr>
            <a:xfrm>
              <a:off x="3752749" y="3996016"/>
              <a:ext cx="331723" cy="301214"/>
              <a:chOff x="1920632" y="5176210"/>
              <a:chExt cx="331723" cy="301214"/>
            </a:xfrm>
          </p:grpSpPr>
          <p:sp>
            <p:nvSpPr>
              <p:cNvPr id="20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25" name="Grup 34"/>
            <p:cNvGrpSpPr/>
            <p:nvPr/>
          </p:nvGrpSpPr>
          <p:grpSpPr>
            <a:xfrm>
              <a:off x="4625246" y="4019540"/>
              <a:ext cx="689440" cy="304217"/>
              <a:chOff x="5284870" y="4654898"/>
              <a:chExt cx="689440" cy="304217"/>
            </a:xfrm>
          </p:grpSpPr>
          <p:sp>
            <p:nvSpPr>
              <p:cNvPr id="19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  <p:sp>
            <p:nvSpPr>
              <p:cNvPr id="20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126" name="Group 251"/>
            <p:cNvGrpSpPr/>
            <p:nvPr/>
          </p:nvGrpSpPr>
          <p:grpSpPr>
            <a:xfrm>
              <a:off x="6339487" y="3962680"/>
              <a:ext cx="331723" cy="301214"/>
              <a:chOff x="1920632" y="5176210"/>
              <a:chExt cx="331723" cy="301214"/>
            </a:xfrm>
          </p:grpSpPr>
          <p:sp>
            <p:nvSpPr>
              <p:cNvPr id="19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127" name="Group 258"/>
            <p:cNvGrpSpPr/>
            <p:nvPr/>
          </p:nvGrpSpPr>
          <p:grpSpPr>
            <a:xfrm>
              <a:off x="3121059" y="4662184"/>
              <a:ext cx="689440" cy="304217"/>
              <a:chOff x="8669494" y="5935808"/>
              <a:chExt cx="689440" cy="304217"/>
            </a:xfrm>
          </p:grpSpPr>
          <p:sp>
            <p:nvSpPr>
              <p:cNvPr id="192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3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195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128" name="Grup 34"/>
            <p:cNvGrpSpPr/>
            <p:nvPr/>
          </p:nvGrpSpPr>
          <p:grpSpPr>
            <a:xfrm>
              <a:off x="3954083" y="4662837"/>
              <a:ext cx="315728" cy="301214"/>
              <a:chOff x="3876965" y="4654421"/>
              <a:chExt cx="315728" cy="301214"/>
            </a:xfrm>
          </p:grpSpPr>
          <p:sp>
            <p:nvSpPr>
              <p:cNvPr id="19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1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129" name="Grup 34"/>
            <p:cNvGrpSpPr/>
            <p:nvPr/>
          </p:nvGrpSpPr>
          <p:grpSpPr>
            <a:xfrm>
              <a:off x="4686595" y="4635318"/>
              <a:ext cx="315728" cy="301214"/>
              <a:chOff x="3876965" y="4654421"/>
              <a:chExt cx="315728" cy="301214"/>
            </a:xfrm>
          </p:grpSpPr>
          <p:sp>
            <p:nvSpPr>
              <p:cNvPr id="188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9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130" name="Grup 34"/>
            <p:cNvGrpSpPr/>
            <p:nvPr/>
          </p:nvGrpSpPr>
          <p:grpSpPr>
            <a:xfrm>
              <a:off x="5870458" y="4585051"/>
              <a:ext cx="689440" cy="304217"/>
              <a:chOff x="5284870" y="4654898"/>
              <a:chExt cx="689440" cy="304217"/>
            </a:xfrm>
          </p:grpSpPr>
          <p:sp>
            <p:nvSpPr>
              <p:cNvPr id="17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sp>
            <p:nvSpPr>
              <p:cNvPr id="18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31" name="Straight Connector 252"/>
            <p:cNvCxnSpPr>
              <a:endCxn id="191" idx="0"/>
            </p:cNvCxnSpPr>
            <p:nvPr/>
          </p:nvCxnSpPr>
          <p:spPr>
            <a:xfrm>
              <a:off x="4015520" y="4293120"/>
              <a:ext cx="96427" cy="37683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252"/>
            <p:cNvCxnSpPr>
              <a:stCxn id="198" idx="2"/>
              <a:endCxn id="189" idx="0"/>
            </p:cNvCxnSpPr>
            <p:nvPr/>
          </p:nvCxnSpPr>
          <p:spPr>
            <a:xfrm flipH="1">
              <a:off x="4844459" y="4323757"/>
              <a:ext cx="108840" cy="31868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39"/>
            <p:cNvCxnSpPr>
              <a:stCxn id="204" idx="2"/>
              <a:endCxn id="198" idx="0"/>
            </p:cNvCxnSpPr>
            <p:nvPr/>
          </p:nvCxnSpPr>
          <p:spPr>
            <a:xfrm flipH="1">
              <a:off x="4953299" y="3749746"/>
              <a:ext cx="64038" cy="27279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275808" y="4960464"/>
            <a:ext cx="4134338" cy="1444781"/>
            <a:chOff x="1275808" y="4960464"/>
            <a:chExt cx="4134338" cy="1444781"/>
          </a:xfrm>
        </p:grpSpPr>
        <p:grpSp>
          <p:nvGrpSpPr>
            <p:cNvPr id="219" name="Grup 34"/>
            <p:cNvGrpSpPr/>
            <p:nvPr/>
          </p:nvGrpSpPr>
          <p:grpSpPr>
            <a:xfrm>
              <a:off x="4720706" y="6101028"/>
              <a:ext cx="689440" cy="304217"/>
              <a:chOff x="5284870" y="4654898"/>
              <a:chExt cx="689440" cy="304217"/>
            </a:xfrm>
          </p:grpSpPr>
          <p:sp>
            <p:nvSpPr>
              <p:cNvPr id="27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7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220" name="Straight Connector 239"/>
            <p:cNvCxnSpPr>
              <a:endCxn id="258" idx="0"/>
            </p:cNvCxnSpPr>
            <p:nvPr/>
          </p:nvCxnSpPr>
          <p:spPr>
            <a:xfrm flipH="1">
              <a:off x="1955558" y="5264681"/>
              <a:ext cx="801700" cy="1579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40"/>
            <p:cNvCxnSpPr>
              <a:endCxn id="254" idx="0"/>
            </p:cNvCxnSpPr>
            <p:nvPr/>
          </p:nvCxnSpPr>
          <p:spPr>
            <a:xfrm>
              <a:off x="3402016" y="5248464"/>
              <a:ext cx="1152467" cy="18504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41"/>
            <p:cNvCxnSpPr>
              <a:endCxn id="248" idx="0"/>
            </p:cNvCxnSpPr>
            <p:nvPr/>
          </p:nvCxnSpPr>
          <p:spPr>
            <a:xfrm flipH="1">
              <a:off x="1618562" y="5725599"/>
              <a:ext cx="202263" cy="3480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43"/>
            <p:cNvCxnSpPr>
              <a:stCxn id="254" idx="2"/>
              <a:endCxn id="240" idx="0"/>
            </p:cNvCxnSpPr>
            <p:nvPr/>
          </p:nvCxnSpPr>
          <p:spPr>
            <a:xfrm flipH="1">
              <a:off x="4351449" y="5734723"/>
              <a:ext cx="203034" cy="36807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52"/>
            <p:cNvCxnSpPr>
              <a:endCxn id="269" idx="0"/>
            </p:cNvCxnSpPr>
            <p:nvPr/>
          </p:nvCxnSpPr>
          <p:spPr>
            <a:xfrm flipH="1">
              <a:off x="2711192" y="5839909"/>
              <a:ext cx="128056" cy="23315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up 34"/>
            <p:cNvGrpSpPr/>
            <p:nvPr/>
          </p:nvGrpSpPr>
          <p:grpSpPr>
            <a:xfrm>
              <a:off x="2553328" y="6065940"/>
              <a:ext cx="315728" cy="301214"/>
              <a:chOff x="3876965" y="4654421"/>
              <a:chExt cx="315728" cy="301214"/>
            </a:xfrm>
          </p:grpSpPr>
          <p:sp>
            <p:nvSpPr>
              <p:cNvPr id="268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69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226" name="Straight Connector 254"/>
            <p:cNvCxnSpPr>
              <a:endCxn id="264" idx="0"/>
            </p:cNvCxnSpPr>
            <p:nvPr/>
          </p:nvCxnSpPr>
          <p:spPr>
            <a:xfrm flipH="1">
              <a:off x="3638964" y="5689665"/>
              <a:ext cx="625307" cy="3966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55"/>
            <p:cNvCxnSpPr>
              <a:endCxn id="270" idx="0"/>
            </p:cNvCxnSpPr>
            <p:nvPr/>
          </p:nvCxnSpPr>
          <p:spPr>
            <a:xfrm>
              <a:off x="4871189" y="5725599"/>
              <a:ext cx="177570" cy="37843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 258"/>
            <p:cNvGrpSpPr/>
            <p:nvPr/>
          </p:nvGrpSpPr>
          <p:grpSpPr>
            <a:xfrm>
              <a:off x="3296210" y="6083315"/>
              <a:ext cx="689440" cy="304217"/>
              <a:chOff x="8669494" y="5935808"/>
              <a:chExt cx="689440" cy="304217"/>
            </a:xfrm>
          </p:grpSpPr>
          <p:sp>
            <p:nvSpPr>
              <p:cNvPr id="264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5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267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229" name="Grup 34"/>
            <p:cNvGrpSpPr/>
            <p:nvPr/>
          </p:nvGrpSpPr>
          <p:grpSpPr>
            <a:xfrm>
              <a:off x="2745911" y="4960464"/>
              <a:ext cx="689440" cy="304217"/>
              <a:chOff x="5284870" y="4654898"/>
              <a:chExt cx="689440" cy="304217"/>
            </a:xfrm>
          </p:grpSpPr>
          <p:sp>
            <p:nvSpPr>
              <p:cNvPr id="26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  <p:sp>
            <p:nvSpPr>
              <p:cNvPr id="26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230" name="Group 251"/>
            <p:cNvGrpSpPr/>
            <p:nvPr/>
          </p:nvGrpSpPr>
          <p:grpSpPr>
            <a:xfrm>
              <a:off x="1808152" y="5422667"/>
              <a:ext cx="331723" cy="301214"/>
              <a:chOff x="1920632" y="5176210"/>
              <a:chExt cx="331723" cy="301214"/>
            </a:xfrm>
          </p:grpSpPr>
          <p:sp>
            <p:nvSpPr>
              <p:cNvPr id="25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5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231" name="Grup 34"/>
            <p:cNvGrpSpPr/>
            <p:nvPr/>
          </p:nvGrpSpPr>
          <p:grpSpPr>
            <a:xfrm>
              <a:off x="4226430" y="5430506"/>
              <a:ext cx="689440" cy="304217"/>
              <a:chOff x="5284870" y="4654898"/>
              <a:chExt cx="689440" cy="304217"/>
            </a:xfrm>
          </p:grpSpPr>
          <p:sp>
            <p:nvSpPr>
              <p:cNvPr id="25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25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232" name="Group 251"/>
            <p:cNvGrpSpPr/>
            <p:nvPr/>
          </p:nvGrpSpPr>
          <p:grpSpPr>
            <a:xfrm>
              <a:off x="2839248" y="5538696"/>
              <a:ext cx="331723" cy="301214"/>
              <a:chOff x="1920632" y="5176210"/>
              <a:chExt cx="331723" cy="301214"/>
            </a:xfrm>
          </p:grpSpPr>
          <p:sp>
            <p:nvSpPr>
              <p:cNvPr id="25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5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233" name="Group 258"/>
            <p:cNvGrpSpPr/>
            <p:nvPr/>
          </p:nvGrpSpPr>
          <p:grpSpPr>
            <a:xfrm>
              <a:off x="1275808" y="6070670"/>
              <a:ext cx="689440" cy="304217"/>
              <a:chOff x="8669494" y="5935808"/>
              <a:chExt cx="689440" cy="304217"/>
            </a:xfrm>
          </p:grpSpPr>
          <p:sp>
            <p:nvSpPr>
              <p:cNvPr id="248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9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251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234" name="Grup 34"/>
            <p:cNvGrpSpPr/>
            <p:nvPr/>
          </p:nvGrpSpPr>
          <p:grpSpPr>
            <a:xfrm>
              <a:off x="2002068" y="6080357"/>
              <a:ext cx="315728" cy="301214"/>
              <a:chOff x="3876965" y="4654421"/>
              <a:chExt cx="315728" cy="301214"/>
            </a:xfrm>
          </p:grpSpPr>
          <p:sp>
            <p:nvSpPr>
              <p:cNvPr id="24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7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235" name="Grup 34"/>
            <p:cNvGrpSpPr/>
            <p:nvPr/>
          </p:nvGrpSpPr>
          <p:grpSpPr>
            <a:xfrm>
              <a:off x="2938482" y="6086318"/>
              <a:ext cx="315728" cy="301214"/>
              <a:chOff x="3876965" y="4654421"/>
              <a:chExt cx="315728" cy="301214"/>
            </a:xfrm>
          </p:grpSpPr>
          <p:sp>
            <p:nvSpPr>
              <p:cNvPr id="24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236" name="Grup 34"/>
            <p:cNvGrpSpPr/>
            <p:nvPr/>
          </p:nvGrpSpPr>
          <p:grpSpPr>
            <a:xfrm>
              <a:off x="4023396" y="6099796"/>
              <a:ext cx="689440" cy="304217"/>
              <a:chOff x="5284870" y="4654898"/>
              <a:chExt cx="689440" cy="304217"/>
            </a:xfrm>
          </p:grpSpPr>
          <p:sp>
            <p:nvSpPr>
              <p:cNvPr id="24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sp>
            <p:nvSpPr>
              <p:cNvPr id="24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37" name="Straight Connector 252"/>
            <p:cNvCxnSpPr>
              <a:endCxn id="247" idx="0"/>
            </p:cNvCxnSpPr>
            <p:nvPr/>
          </p:nvCxnSpPr>
          <p:spPr>
            <a:xfrm>
              <a:off x="2087011" y="5734723"/>
              <a:ext cx="72921" cy="3527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52"/>
            <p:cNvCxnSpPr>
              <a:endCxn id="245" idx="0"/>
            </p:cNvCxnSpPr>
            <p:nvPr/>
          </p:nvCxnSpPr>
          <p:spPr>
            <a:xfrm flipH="1">
              <a:off x="3096346" y="5848494"/>
              <a:ext cx="22364" cy="2449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9"/>
            <p:cNvCxnSpPr>
              <a:stCxn id="260" idx="2"/>
              <a:endCxn id="252" idx="0"/>
            </p:cNvCxnSpPr>
            <p:nvPr/>
          </p:nvCxnSpPr>
          <p:spPr>
            <a:xfrm flipH="1">
              <a:off x="2986654" y="5264681"/>
              <a:ext cx="87310" cy="27401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6839117" y="4918610"/>
            <a:ext cx="4134338" cy="1444781"/>
            <a:chOff x="1275808" y="4960464"/>
            <a:chExt cx="4134338" cy="1444781"/>
          </a:xfrm>
        </p:grpSpPr>
        <p:grpSp>
          <p:nvGrpSpPr>
            <p:cNvPr id="275" name="Grup 34"/>
            <p:cNvGrpSpPr/>
            <p:nvPr/>
          </p:nvGrpSpPr>
          <p:grpSpPr>
            <a:xfrm>
              <a:off x="4720706" y="6101028"/>
              <a:ext cx="689440" cy="304217"/>
              <a:chOff x="5284870" y="4654898"/>
              <a:chExt cx="689440" cy="304217"/>
            </a:xfrm>
          </p:grpSpPr>
          <p:sp>
            <p:nvSpPr>
              <p:cNvPr id="32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32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276" name="Straight Connector 239"/>
            <p:cNvCxnSpPr>
              <a:endCxn id="314" idx="0"/>
            </p:cNvCxnSpPr>
            <p:nvPr/>
          </p:nvCxnSpPr>
          <p:spPr>
            <a:xfrm flipH="1">
              <a:off x="1955558" y="5264681"/>
              <a:ext cx="801700" cy="1579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40"/>
            <p:cNvCxnSpPr>
              <a:endCxn id="310" idx="0"/>
            </p:cNvCxnSpPr>
            <p:nvPr/>
          </p:nvCxnSpPr>
          <p:spPr>
            <a:xfrm>
              <a:off x="3402016" y="5248464"/>
              <a:ext cx="1152467" cy="18504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41"/>
            <p:cNvCxnSpPr>
              <a:endCxn id="304" idx="0"/>
            </p:cNvCxnSpPr>
            <p:nvPr/>
          </p:nvCxnSpPr>
          <p:spPr>
            <a:xfrm flipH="1">
              <a:off x="1618562" y="5725599"/>
              <a:ext cx="202263" cy="3480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43"/>
            <p:cNvCxnSpPr>
              <a:stCxn id="310" idx="2"/>
              <a:endCxn id="296" idx="0"/>
            </p:cNvCxnSpPr>
            <p:nvPr/>
          </p:nvCxnSpPr>
          <p:spPr>
            <a:xfrm flipH="1">
              <a:off x="4462855" y="5734723"/>
              <a:ext cx="91628" cy="35969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52"/>
            <p:cNvCxnSpPr>
              <a:endCxn id="325" idx="0"/>
            </p:cNvCxnSpPr>
            <p:nvPr/>
          </p:nvCxnSpPr>
          <p:spPr>
            <a:xfrm flipH="1">
              <a:off x="2711192" y="5839909"/>
              <a:ext cx="128056" cy="23315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up 34"/>
            <p:cNvGrpSpPr/>
            <p:nvPr/>
          </p:nvGrpSpPr>
          <p:grpSpPr>
            <a:xfrm>
              <a:off x="2553328" y="6065940"/>
              <a:ext cx="315728" cy="301214"/>
              <a:chOff x="3876965" y="4654421"/>
              <a:chExt cx="315728" cy="301214"/>
            </a:xfrm>
          </p:grpSpPr>
          <p:sp>
            <p:nvSpPr>
              <p:cNvPr id="32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282" name="Straight Connector 254"/>
            <p:cNvCxnSpPr>
              <a:endCxn id="320" idx="0"/>
            </p:cNvCxnSpPr>
            <p:nvPr/>
          </p:nvCxnSpPr>
          <p:spPr>
            <a:xfrm flipH="1">
              <a:off x="3858764" y="5723881"/>
              <a:ext cx="375722" cy="36243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55"/>
            <p:cNvCxnSpPr>
              <a:endCxn id="326" idx="0"/>
            </p:cNvCxnSpPr>
            <p:nvPr/>
          </p:nvCxnSpPr>
          <p:spPr>
            <a:xfrm>
              <a:off x="4871189" y="5725599"/>
              <a:ext cx="177570" cy="37843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58"/>
            <p:cNvGrpSpPr/>
            <p:nvPr/>
          </p:nvGrpSpPr>
          <p:grpSpPr>
            <a:xfrm>
              <a:off x="3516010" y="6083315"/>
              <a:ext cx="689440" cy="304217"/>
              <a:chOff x="8889294" y="5935808"/>
              <a:chExt cx="689440" cy="304217"/>
            </a:xfrm>
          </p:grpSpPr>
          <p:sp>
            <p:nvSpPr>
              <p:cNvPr id="320" name="Yuvarlatılmış Dikdörtgen 3"/>
              <p:cNvSpPr/>
              <p:nvPr/>
            </p:nvSpPr>
            <p:spPr>
              <a:xfrm>
                <a:off x="88892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1" name="Düz Bağlayıcı 8"/>
              <p:cNvCxnSpPr/>
              <p:nvPr/>
            </p:nvCxnSpPr>
            <p:spPr>
              <a:xfrm flipH="1">
                <a:off x="9234015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Metin kutusu 15"/>
              <p:cNvSpPr txBox="1"/>
              <p:nvPr/>
            </p:nvSpPr>
            <p:spPr>
              <a:xfrm>
                <a:off x="92506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323" name="Metin kutusu 17"/>
              <p:cNvSpPr txBox="1"/>
              <p:nvPr/>
            </p:nvSpPr>
            <p:spPr>
              <a:xfrm>
                <a:off x="89173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285" name="Grup 34"/>
            <p:cNvGrpSpPr/>
            <p:nvPr/>
          </p:nvGrpSpPr>
          <p:grpSpPr>
            <a:xfrm>
              <a:off x="2745911" y="4960464"/>
              <a:ext cx="689440" cy="304217"/>
              <a:chOff x="5284870" y="4654898"/>
              <a:chExt cx="689440" cy="304217"/>
            </a:xfrm>
          </p:grpSpPr>
          <p:sp>
            <p:nvSpPr>
              <p:cNvPr id="31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  <p:sp>
            <p:nvSpPr>
              <p:cNvPr id="31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286" name="Group 251"/>
            <p:cNvGrpSpPr/>
            <p:nvPr/>
          </p:nvGrpSpPr>
          <p:grpSpPr>
            <a:xfrm>
              <a:off x="1808152" y="5422667"/>
              <a:ext cx="331723" cy="301214"/>
              <a:chOff x="1920632" y="5176210"/>
              <a:chExt cx="331723" cy="301214"/>
            </a:xfrm>
          </p:grpSpPr>
          <p:sp>
            <p:nvSpPr>
              <p:cNvPr id="31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287" name="Grup 34"/>
            <p:cNvGrpSpPr/>
            <p:nvPr/>
          </p:nvGrpSpPr>
          <p:grpSpPr>
            <a:xfrm>
              <a:off x="4226430" y="5430506"/>
              <a:ext cx="689440" cy="304217"/>
              <a:chOff x="5284870" y="4654898"/>
              <a:chExt cx="689440" cy="304217"/>
            </a:xfrm>
          </p:grpSpPr>
          <p:sp>
            <p:nvSpPr>
              <p:cNvPr id="31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sp>
            <p:nvSpPr>
              <p:cNvPr id="31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288" name="Group 251"/>
            <p:cNvGrpSpPr/>
            <p:nvPr/>
          </p:nvGrpSpPr>
          <p:grpSpPr>
            <a:xfrm>
              <a:off x="2839248" y="5538696"/>
              <a:ext cx="331723" cy="301214"/>
              <a:chOff x="1920632" y="5176210"/>
              <a:chExt cx="331723" cy="301214"/>
            </a:xfrm>
          </p:grpSpPr>
          <p:sp>
            <p:nvSpPr>
              <p:cNvPr id="30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289" name="Group 258"/>
            <p:cNvGrpSpPr/>
            <p:nvPr/>
          </p:nvGrpSpPr>
          <p:grpSpPr>
            <a:xfrm>
              <a:off x="1275808" y="6070670"/>
              <a:ext cx="689440" cy="304217"/>
              <a:chOff x="8669494" y="5935808"/>
              <a:chExt cx="689440" cy="304217"/>
            </a:xfrm>
          </p:grpSpPr>
          <p:sp>
            <p:nvSpPr>
              <p:cNvPr id="304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05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307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290" name="Grup 34"/>
            <p:cNvGrpSpPr/>
            <p:nvPr/>
          </p:nvGrpSpPr>
          <p:grpSpPr>
            <a:xfrm>
              <a:off x="2002068" y="6080357"/>
              <a:ext cx="315728" cy="301214"/>
              <a:chOff x="3876965" y="4654421"/>
              <a:chExt cx="315728" cy="301214"/>
            </a:xfrm>
          </p:grpSpPr>
          <p:sp>
            <p:nvSpPr>
              <p:cNvPr id="302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3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291" name="Grup 34"/>
            <p:cNvGrpSpPr/>
            <p:nvPr/>
          </p:nvGrpSpPr>
          <p:grpSpPr>
            <a:xfrm>
              <a:off x="2938482" y="6086318"/>
              <a:ext cx="315728" cy="301214"/>
              <a:chOff x="3876965" y="4654421"/>
              <a:chExt cx="315728" cy="301214"/>
            </a:xfrm>
          </p:grpSpPr>
          <p:sp>
            <p:nvSpPr>
              <p:cNvPr id="30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1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292" name="Grup 34"/>
            <p:cNvGrpSpPr/>
            <p:nvPr/>
          </p:nvGrpSpPr>
          <p:grpSpPr>
            <a:xfrm>
              <a:off x="4278226" y="6094421"/>
              <a:ext cx="377591" cy="301214"/>
              <a:chOff x="5539700" y="4649523"/>
              <a:chExt cx="377591" cy="301214"/>
            </a:xfrm>
          </p:grpSpPr>
          <p:sp>
            <p:nvSpPr>
              <p:cNvPr id="29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93" name="Straight Connector 252"/>
            <p:cNvCxnSpPr>
              <a:endCxn id="303" idx="0"/>
            </p:cNvCxnSpPr>
            <p:nvPr/>
          </p:nvCxnSpPr>
          <p:spPr>
            <a:xfrm>
              <a:off x="2087011" y="5734723"/>
              <a:ext cx="72921" cy="3527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52"/>
            <p:cNvCxnSpPr>
              <a:endCxn id="301" idx="0"/>
            </p:cNvCxnSpPr>
            <p:nvPr/>
          </p:nvCxnSpPr>
          <p:spPr>
            <a:xfrm flipH="1">
              <a:off x="3096346" y="5848494"/>
              <a:ext cx="22364" cy="2449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39"/>
            <p:cNvCxnSpPr>
              <a:stCxn id="316" idx="2"/>
              <a:endCxn id="308" idx="0"/>
            </p:cNvCxnSpPr>
            <p:nvPr/>
          </p:nvCxnSpPr>
          <p:spPr>
            <a:xfrm flipH="1">
              <a:off x="2986654" y="5264681"/>
              <a:ext cx="87310" cy="27401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7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188050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Örnek: </a:t>
            </a:r>
            <a:r>
              <a:rPr lang="tr-TR" sz="1600" dirty="0" smtClean="0"/>
              <a:t>10, 70,30,50,20,40,65,75,35 düğümleri silin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30 silindi</a:t>
            </a:r>
            <a:endParaRPr lang="tr-TR" sz="1600" dirty="0"/>
          </a:p>
        </p:txBody>
      </p:sp>
      <p:grpSp>
        <p:nvGrpSpPr>
          <p:cNvPr id="274" name="Group 273"/>
          <p:cNvGrpSpPr/>
          <p:nvPr/>
        </p:nvGrpSpPr>
        <p:grpSpPr>
          <a:xfrm>
            <a:off x="7062335" y="1317214"/>
            <a:ext cx="4134338" cy="1444781"/>
            <a:chOff x="1275808" y="4960464"/>
            <a:chExt cx="4134338" cy="1444781"/>
          </a:xfrm>
        </p:grpSpPr>
        <p:grpSp>
          <p:nvGrpSpPr>
            <p:cNvPr id="275" name="Grup 34"/>
            <p:cNvGrpSpPr/>
            <p:nvPr/>
          </p:nvGrpSpPr>
          <p:grpSpPr>
            <a:xfrm>
              <a:off x="4720706" y="6101028"/>
              <a:ext cx="689440" cy="304217"/>
              <a:chOff x="5284870" y="4654898"/>
              <a:chExt cx="689440" cy="304217"/>
            </a:xfrm>
          </p:grpSpPr>
          <p:sp>
            <p:nvSpPr>
              <p:cNvPr id="32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32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276" name="Straight Connector 239"/>
            <p:cNvCxnSpPr>
              <a:endCxn id="314" idx="0"/>
            </p:cNvCxnSpPr>
            <p:nvPr/>
          </p:nvCxnSpPr>
          <p:spPr>
            <a:xfrm flipH="1">
              <a:off x="1955558" y="5264681"/>
              <a:ext cx="801700" cy="1579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40"/>
            <p:cNvCxnSpPr>
              <a:endCxn id="310" idx="0"/>
            </p:cNvCxnSpPr>
            <p:nvPr/>
          </p:nvCxnSpPr>
          <p:spPr>
            <a:xfrm>
              <a:off x="3402016" y="5248464"/>
              <a:ext cx="1152467" cy="18504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41"/>
            <p:cNvCxnSpPr>
              <a:endCxn id="304" idx="0"/>
            </p:cNvCxnSpPr>
            <p:nvPr/>
          </p:nvCxnSpPr>
          <p:spPr>
            <a:xfrm flipH="1">
              <a:off x="1618562" y="5725599"/>
              <a:ext cx="202263" cy="3480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43"/>
            <p:cNvCxnSpPr>
              <a:stCxn id="310" idx="2"/>
              <a:endCxn id="296" idx="0"/>
            </p:cNvCxnSpPr>
            <p:nvPr/>
          </p:nvCxnSpPr>
          <p:spPr>
            <a:xfrm flipH="1">
              <a:off x="4462855" y="5734723"/>
              <a:ext cx="91628" cy="35969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52"/>
            <p:cNvCxnSpPr>
              <a:endCxn id="325" idx="0"/>
            </p:cNvCxnSpPr>
            <p:nvPr/>
          </p:nvCxnSpPr>
          <p:spPr>
            <a:xfrm flipH="1">
              <a:off x="2711192" y="5839909"/>
              <a:ext cx="128056" cy="23315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up 34"/>
            <p:cNvGrpSpPr/>
            <p:nvPr/>
          </p:nvGrpSpPr>
          <p:grpSpPr>
            <a:xfrm>
              <a:off x="2553328" y="6065940"/>
              <a:ext cx="315728" cy="301214"/>
              <a:chOff x="3876965" y="4654421"/>
              <a:chExt cx="315728" cy="301214"/>
            </a:xfrm>
          </p:grpSpPr>
          <p:sp>
            <p:nvSpPr>
              <p:cNvPr id="32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282" name="Straight Connector 254"/>
            <p:cNvCxnSpPr>
              <a:endCxn id="320" idx="0"/>
            </p:cNvCxnSpPr>
            <p:nvPr/>
          </p:nvCxnSpPr>
          <p:spPr>
            <a:xfrm flipH="1">
              <a:off x="3858764" y="5723881"/>
              <a:ext cx="375722" cy="36243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55"/>
            <p:cNvCxnSpPr>
              <a:endCxn id="326" idx="0"/>
            </p:cNvCxnSpPr>
            <p:nvPr/>
          </p:nvCxnSpPr>
          <p:spPr>
            <a:xfrm>
              <a:off x="4871189" y="5725599"/>
              <a:ext cx="177570" cy="37843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58"/>
            <p:cNvGrpSpPr/>
            <p:nvPr/>
          </p:nvGrpSpPr>
          <p:grpSpPr>
            <a:xfrm>
              <a:off x="3516010" y="6083315"/>
              <a:ext cx="689440" cy="304217"/>
              <a:chOff x="8889294" y="5935808"/>
              <a:chExt cx="689440" cy="304217"/>
            </a:xfrm>
          </p:grpSpPr>
          <p:sp>
            <p:nvSpPr>
              <p:cNvPr id="320" name="Yuvarlatılmış Dikdörtgen 3"/>
              <p:cNvSpPr/>
              <p:nvPr/>
            </p:nvSpPr>
            <p:spPr>
              <a:xfrm>
                <a:off x="88892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1" name="Düz Bağlayıcı 8"/>
              <p:cNvCxnSpPr/>
              <p:nvPr/>
            </p:nvCxnSpPr>
            <p:spPr>
              <a:xfrm flipH="1">
                <a:off x="9234015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Metin kutusu 15"/>
              <p:cNvSpPr txBox="1"/>
              <p:nvPr/>
            </p:nvSpPr>
            <p:spPr>
              <a:xfrm>
                <a:off x="92506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323" name="Metin kutusu 17"/>
              <p:cNvSpPr txBox="1"/>
              <p:nvPr/>
            </p:nvSpPr>
            <p:spPr>
              <a:xfrm>
                <a:off x="89173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285" name="Grup 34"/>
            <p:cNvGrpSpPr/>
            <p:nvPr/>
          </p:nvGrpSpPr>
          <p:grpSpPr>
            <a:xfrm>
              <a:off x="2745911" y="4960464"/>
              <a:ext cx="689440" cy="304217"/>
              <a:chOff x="5284870" y="4654898"/>
              <a:chExt cx="689440" cy="304217"/>
            </a:xfrm>
          </p:grpSpPr>
          <p:sp>
            <p:nvSpPr>
              <p:cNvPr id="31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  <p:sp>
            <p:nvSpPr>
              <p:cNvPr id="31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286" name="Group 251"/>
            <p:cNvGrpSpPr/>
            <p:nvPr/>
          </p:nvGrpSpPr>
          <p:grpSpPr>
            <a:xfrm>
              <a:off x="1808152" y="5422667"/>
              <a:ext cx="331723" cy="301214"/>
              <a:chOff x="1920632" y="5176210"/>
              <a:chExt cx="331723" cy="301214"/>
            </a:xfrm>
          </p:grpSpPr>
          <p:sp>
            <p:nvSpPr>
              <p:cNvPr id="31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287" name="Grup 34"/>
            <p:cNvGrpSpPr/>
            <p:nvPr/>
          </p:nvGrpSpPr>
          <p:grpSpPr>
            <a:xfrm>
              <a:off x="4226430" y="5430506"/>
              <a:ext cx="689440" cy="304217"/>
              <a:chOff x="5284870" y="4654898"/>
              <a:chExt cx="689440" cy="304217"/>
            </a:xfrm>
          </p:grpSpPr>
          <p:sp>
            <p:nvSpPr>
              <p:cNvPr id="31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sp>
            <p:nvSpPr>
              <p:cNvPr id="31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288" name="Group 251"/>
            <p:cNvGrpSpPr/>
            <p:nvPr/>
          </p:nvGrpSpPr>
          <p:grpSpPr>
            <a:xfrm>
              <a:off x="2839248" y="5538696"/>
              <a:ext cx="331723" cy="301214"/>
              <a:chOff x="1920632" y="5176210"/>
              <a:chExt cx="331723" cy="301214"/>
            </a:xfrm>
          </p:grpSpPr>
          <p:sp>
            <p:nvSpPr>
              <p:cNvPr id="30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289" name="Group 258"/>
            <p:cNvGrpSpPr/>
            <p:nvPr/>
          </p:nvGrpSpPr>
          <p:grpSpPr>
            <a:xfrm>
              <a:off x="1275808" y="6070670"/>
              <a:ext cx="689440" cy="304217"/>
              <a:chOff x="8669494" y="5935808"/>
              <a:chExt cx="689440" cy="304217"/>
            </a:xfrm>
          </p:grpSpPr>
          <p:sp>
            <p:nvSpPr>
              <p:cNvPr id="304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05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307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290" name="Grup 34"/>
            <p:cNvGrpSpPr/>
            <p:nvPr/>
          </p:nvGrpSpPr>
          <p:grpSpPr>
            <a:xfrm>
              <a:off x="2002068" y="6080357"/>
              <a:ext cx="315728" cy="301214"/>
              <a:chOff x="3876965" y="4654421"/>
              <a:chExt cx="315728" cy="301214"/>
            </a:xfrm>
          </p:grpSpPr>
          <p:sp>
            <p:nvSpPr>
              <p:cNvPr id="302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3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291" name="Grup 34"/>
            <p:cNvGrpSpPr/>
            <p:nvPr/>
          </p:nvGrpSpPr>
          <p:grpSpPr>
            <a:xfrm>
              <a:off x="2938482" y="6086318"/>
              <a:ext cx="315728" cy="301214"/>
              <a:chOff x="3876965" y="4654421"/>
              <a:chExt cx="315728" cy="301214"/>
            </a:xfrm>
          </p:grpSpPr>
          <p:sp>
            <p:nvSpPr>
              <p:cNvPr id="30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1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292" name="Grup 34"/>
            <p:cNvGrpSpPr/>
            <p:nvPr/>
          </p:nvGrpSpPr>
          <p:grpSpPr>
            <a:xfrm>
              <a:off x="4278226" y="6094421"/>
              <a:ext cx="377591" cy="301214"/>
              <a:chOff x="5539700" y="4649523"/>
              <a:chExt cx="377591" cy="301214"/>
            </a:xfrm>
          </p:grpSpPr>
          <p:sp>
            <p:nvSpPr>
              <p:cNvPr id="29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93" name="Straight Connector 252"/>
            <p:cNvCxnSpPr>
              <a:endCxn id="303" idx="0"/>
            </p:cNvCxnSpPr>
            <p:nvPr/>
          </p:nvCxnSpPr>
          <p:spPr>
            <a:xfrm>
              <a:off x="2087011" y="5734723"/>
              <a:ext cx="72921" cy="3527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52"/>
            <p:cNvCxnSpPr>
              <a:endCxn id="301" idx="0"/>
            </p:cNvCxnSpPr>
            <p:nvPr/>
          </p:nvCxnSpPr>
          <p:spPr>
            <a:xfrm flipH="1">
              <a:off x="3096346" y="5848494"/>
              <a:ext cx="22364" cy="2449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39"/>
            <p:cNvCxnSpPr>
              <a:stCxn id="316" idx="2"/>
              <a:endCxn id="308" idx="0"/>
            </p:cNvCxnSpPr>
            <p:nvPr/>
          </p:nvCxnSpPr>
          <p:spPr>
            <a:xfrm flipH="1">
              <a:off x="2986654" y="5264681"/>
              <a:ext cx="87310" cy="27401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1945810" y="3247904"/>
            <a:ext cx="4134338" cy="1444781"/>
            <a:chOff x="1275808" y="4960464"/>
            <a:chExt cx="4134338" cy="1444781"/>
          </a:xfrm>
        </p:grpSpPr>
        <p:grpSp>
          <p:nvGrpSpPr>
            <p:cNvPr id="298" name="Grup 34"/>
            <p:cNvGrpSpPr/>
            <p:nvPr/>
          </p:nvGrpSpPr>
          <p:grpSpPr>
            <a:xfrm>
              <a:off x="4720706" y="6101028"/>
              <a:ext cx="689440" cy="304217"/>
              <a:chOff x="5284870" y="4654898"/>
              <a:chExt cx="689440" cy="304217"/>
            </a:xfrm>
          </p:grpSpPr>
          <p:sp>
            <p:nvSpPr>
              <p:cNvPr id="37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7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38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330" name="Straight Connector 239"/>
            <p:cNvCxnSpPr>
              <a:endCxn id="366" idx="0"/>
            </p:cNvCxnSpPr>
            <p:nvPr/>
          </p:nvCxnSpPr>
          <p:spPr>
            <a:xfrm flipH="1">
              <a:off x="1955558" y="5264681"/>
              <a:ext cx="801700" cy="1579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240"/>
            <p:cNvCxnSpPr>
              <a:endCxn id="362" idx="0"/>
            </p:cNvCxnSpPr>
            <p:nvPr/>
          </p:nvCxnSpPr>
          <p:spPr>
            <a:xfrm>
              <a:off x="3402016" y="5248464"/>
              <a:ext cx="1152467" cy="18504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241"/>
            <p:cNvCxnSpPr>
              <a:endCxn id="356" idx="0"/>
            </p:cNvCxnSpPr>
            <p:nvPr/>
          </p:nvCxnSpPr>
          <p:spPr>
            <a:xfrm flipH="1">
              <a:off x="1618562" y="5725599"/>
              <a:ext cx="202263" cy="3480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243"/>
            <p:cNvCxnSpPr>
              <a:stCxn id="362" idx="2"/>
              <a:endCxn id="350" idx="0"/>
            </p:cNvCxnSpPr>
            <p:nvPr/>
          </p:nvCxnSpPr>
          <p:spPr>
            <a:xfrm flipH="1">
              <a:off x="4462855" y="5734723"/>
              <a:ext cx="91628" cy="35969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252"/>
            <p:cNvCxnSpPr>
              <a:endCxn id="377" idx="0"/>
            </p:cNvCxnSpPr>
            <p:nvPr/>
          </p:nvCxnSpPr>
          <p:spPr>
            <a:xfrm flipH="1">
              <a:off x="2711192" y="5839909"/>
              <a:ext cx="128056" cy="23315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up 34"/>
            <p:cNvGrpSpPr/>
            <p:nvPr/>
          </p:nvGrpSpPr>
          <p:grpSpPr>
            <a:xfrm>
              <a:off x="2553328" y="6065940"/>
              <a:ext cx="315728" cy="301214"/>
              <a:chOff x="3876965" y="4654421"/>
              <a:chExt cx="315728" cy="301214"/>
            </a:xfrm>
          </p:grpSpPr>
          <p:sp>
            <p:nvSpPr>
              <p:cNvPr id="37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77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336" name="Straight Connector 254"/>
            <p:cNvCxnSpPr>
              <a:endCxn id="372" idx="0"/>
            </p:cNvCxnSpPr>
            <p:nvPr/>
          </p:nvCxnSpPr>
          <p:spPr>
            <a:xfrm flipH="1">
              <a:off x="3858764" y="5723881"/>
              <a:ext cx="375722" cy="36243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255"/>
            <p:cNvCxnSpPr>
              <a:endCxn id="378" idx="0"/>
            </p:cNvCxnSpPr>
            <p:nvPr/>
          </p:nvCxnSpPr>
          <p:spPr>
            <a:xfrm>
              <a:off x="4871189" y="5725599"/>
              <a:ext cx="177570" cy="37843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" name="Group 258"/>
            <p:cNvGrpSpPr/>
            <p:nvPr/>
          </p:nvGrpSpPr>
          <p:grpSpPr>
            <a:xfrm>
              <a:off x="3516010" y="6083315"/>
              <a:ext cx="689440" cy="304217"/>
              <a:chOff x="8889294" y="5935808"/>
              <a:chExt cx="689440" cy="304217"/>
            </a:xfrm>
          </p:grpSpPr>
          <p:sp>
            <p:nvSpPr>
              <p:cNvPr id="372" name="Yuvarlatılmış Dikdörtgen 3"/>
              <p:cNvSpPr/>
              <p:nvPr/>
            </p:nvSpPr>
            <p:spPr>
              <a:xfrm>
                <a:off x="88892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73" name="Düz Bağlayıcı 8"/>
              <p:cNvCxnSpPr/>
              <p:nvPr/>
            </p:nvCxnSpPr>
            <p:spPr>
              <a:xfrm flipH="1">
                <a:off x="9234015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Metin kutusu 15"/>
              <p:cNvSpPr txBox="1"/>
              <p:nvPr/>
            </p:nvSpPr>
            <p:spPr>
              <a:xfrm>
                <a:off x="92506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375" name="Metin kutusu 17"/>
              <p:cNvSpPr txBox="1"/>
              <p:nvPr/>
            </p:nvSpPr>
            <p:spPr>
              <a:xfrm>
                <a:off x="89173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339" name="Grup 34"/>
            <p:cNvGrpSpPr/>
            <p:nvPr/>
          </p:nvGrpSpPr>
          <p:grpSpPr>
            <a:xfrm>
              <a:off x="2745911" y="4960464"/>
              <a:ext cx="689440" cy="304217"/>
              <a:chOff x="5284870" y="4654898"/>
              <a:chExt cx="689440" cy="304217"/>
            </a:xfrm>
          </p:grpSpPr>
          <p:sp>
            <p:nvSpPr>
              <p:cNvPr id="36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6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  <p:sp>
            <p:nvSpPr>
              <p:cNvPr id="37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340" name="Group 251"/>
            <p:cNvGrpSpPr/>
            <p:nvPr/>
          </p:nvGrpSpPr>
          <p:grpSpPr>
            <a:xfrm>
              <a:off x="1808152" y="5422667"/>
              <a:ext cx="331723" cy="301214"/>
              <a:chOff x="1920632" y="5176210"/>
              <a:chExt cx="331723" cy="301214"/>
            </a:xfrm>
          </p:grpSpPr>
          <p:sp>
            <p:nvSpPr>
              <p:cNvPr id="36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6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341" name="Grup 34"/>
            <p:cNvGrpSpPr/>
            <p:nvPr/>
          </p:nvGrpSpPr>
          <p:grpSpPr>
            <a:xfrm>
              <a:off x="4226430" y="5430506"/>
              <a:ext cx="689440" cy="304217"/>
              <a:chOff x="5284870" y="4654898"/>
              <a:chExt cx="689440" cy="304217"/>
            </a:xfrm>
          </p:grpSpPr>
          <p:sp>
            <p:nvSpPr>
              <p:cNvPr id="36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6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sp>
            <p:nvSpPr>
              <p:cNvPr id="36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342" name="Group 251"/>
            <p:cNvGrpSpPr/>
            <p:nvPr/>
          </p:nvGrpSpPr>
          <p:grpSpPr>
            <a:xfrm>
              <a:off x="2839248" y="5538696"/>
              <a:ext cx="331723" cy="301214"/>
              <a:chOff x="1920632" y="5176210"/>
              <a:chExt cx="331723" cy="301214"/>
            </a:xfrm>
          </p:grpSpPr>
          <p:sp>
            <p:nvSpPr>
              <p:cNvPr id="360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61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343" name="Group 258"/>
            <p:cNvGrpSpPr/>
            <p:nvPr/>
          </p:nvGrpSpPr>
          <p:grpSpPr>
            <a:xfrm>
              <a:off x="1275808" y="6070670"/>
              <a:ext cx="689440" cy="304217"/>
              <a:chOff x="8669494" y="5935808"/>
              <a:chExt cx="689440" cy="304217"/>
            </a:xfrm>
          </p:grpSpPr>
          <p:sp>
            <p:nvSpPr>
              <p:cNvPr id="356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57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359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344" name="Grup 34"/>
            <p:cNvGrpSpPr/>
            <p:nvPr/>
          </p:nvGrpSpPr>
          <p:grpSpPr>
            <a:xfrm>
              <a:off x="2002068" y="6080357"/>
              <a:ext cx="315728" cy="301214"/>
              <a:chOff x="3876965" y="4654421"/>
              <a:chExt cx="315728" cy="301214"/>
            </a:xfrm>
          </p:grpSpPr>
          <p:sp>
            <p:nvSpPr>
              <p:cNvPr id="35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5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345" name="Grup 34"/>
            <p:cNvGrpSpPr/>
            <p:nvPr/>
          </p:nvGrpSpPr>
          <p:grpSpPr>
            <a:xfrm>
              <a:off x="2938482" y="6086318"/>
              <a:ext cx="315728" cy="301214"/>
              <a:chOff x="3876965" y="4654421"/>
              <a:chExt cx="315728" cy="301214"/>
            </a:xfrm>
          </p:grpSpPr>
          <p:sp>
            <p:nvSpPr>
              <p:cNvPr id="352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53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346" name="Grup 34"/>
            <p:cNvGrpSpPr/>
            <p:nvPr/>
          </p:nvGrpSpPr>
          <p:grpSpPr>
            <a:xfrm>
              <a:off x="4278226" y="6094421"/>
              <a:ext cx="377591" cy="301214"/>
              <a:chOff x="5539700" y="4649523"/>
              <a:chExt cx="377591" cy="301214"/>
            </a:xfrm>
          </p:grpSpPr>
          <p:sp>
            <p:nvSpPr>
              <p:cNvPr id="350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51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347" name="Straight Connector 252"/>
            <p:cNvCxnSpPr>
              <a:endCxn id="355" idx="0"/>
            </p:cNvCxnSpPr>
            <p:nvPr/>
          </p:nvCxnSpPr>
          <p:spPr>
            <a:xfrm>
              <a:off x="2087011" y="5734723"/>
              <a:ext cx="72921" cy="3527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252"/>
            <p:cNvCxnSpPr>
              <a:endCxn id="353" idx="0"/>
            </p:cNvCxnSpPr>
            <p:nvPr/>
          </p:nvCxnSpPr>
          <p:spPr>
            <a:xfrm flipH="1">
              <a:off x="3096346" y="5848494"/>
              <a:ext cx="22364" cy="2449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239"/>
            <p:cNvCxnSpPr>
              <a:stCxn id="368" idx="2"/>
              <a:endCxn id="360" idx="0"/>
            </p:cNvCxnSpPr>
            <p:nvPr/>
          </p:nvCxnSpPr>
          <p:spPr>
            <a:xfrm flipH="1">
              <a:off x="2986654" y="5264681"/>
              <a:ext cx="87310" cy="27401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779341" y="3120295"/>
            <a:ext cx="4037263" cy="1427068"/>
            <a:chOff x="2059424" y="4825240"/>
            <a:chExt cx="4037263" cy="1427068"/>
          </a:xfrm>
        </p:grpSpPr>
        <p:grpSp>
          <p:nvGrpSpPr>
            <p:cNvPr id="383" name="Grup 34"/>
            <p:cNvGrpSpPr/>
            <p:nvPr/>
          </p:nvGrpSpPr>
          <p:grpSpPr>
            <a:xfrm>
              <a:off x="5407247" y="5930716"/>
              <a:ext cx="689440" cy="304217"/>
              <a:chOff x="5284870" y="4654898"/>
              <a:chExt cx="689440" cy="304217"/>
            </a:xfrm>
          </p:grpSpPr>
          <p:sp>
            <p:nvSpPr>
              <p:cNvPr id="43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3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43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384" name="Straight Connector 239"/>
            <p:cNvCxnSpPr>
              <a:endCxn id="420" idx="0"/>
            </p:cNvCxnSpPr>
            <p:nvPr/>
          </p:nvCxnSpPr>
          <p:spPr>
            <a:xfrm flipH="1">
              <a:off x="2739174" y="5129457"/>
              <a:ext cx="801700" cy="1579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240"/>
            <p:cNvCxnSpPr/>
            <p:nvPr/>
          </p:nvCxnSpPr>
          <p:spPr>
            <a:xfrm>
              <a:off x="4185632" y="5113240"/>
              <a:ext cx="908482" cy="217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241"/>
            <p:cNvCxnSpPr>
              <a:endCxn id="410" idx="0"/>
            </p:cNvCxnSpPr>
            <p:nvPr/>
          </p:nvCxnSpPr>
          <p:spPr>
            <a:xfrm flipH="1">
              <a:off x="2402178" y="5590375"/>
              <a:ext cx="202263" cy="3480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243"/>
            <p:cNvCxnSpPr>
              <a:endCxn id="404" idx="0"/>
            </p:cNvCxnSpPr>
            <p:nvPr/>
          </p:nvCxnSpPr>
          <p:spPr>
            <a:xfrm flipH="1">
              <a:off x="5131254" y="5626995"/>
              <a:ext cx="17809" cy="32233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252"/>
            <p:cNvCxnSpPr>
              <a:endCxn id="431" idx="0"/>
            </p:cNvCxnSpPr>
            <p:nvPr/>
          </p:nvCxnSpPr>
          <p:spPr>
            <a:xfrm flipH="1">
              <a:off x="3487339" y="5685541"/>
              <a:ext cx="88842" cy="26970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9" name="Grup 34"/>
            <p:cNvGrpSpPr/>
            <p:nvPr/>
          </p:nvGrpSpPr>
          <p:grpSpPr>
            <a:xfrm>
              <a:off x="3329475" y="5948123"/>
              <a:ext cx="315728" cy="301214"/>
              <a:chOff x="3876965" y="4654421"/>
              <a:chExt cx="315728" cy="301214"/>
            </a:xfrm>
          </p:grpSpPr>
          <p:sp>
            <p:nvSpPr>
              <p:cNvPr id="430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31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390" name="Straight Connector 254"/>
            <p:cNvCxnSpPr>
              <a:endCxn id="426" idx="0"/>
            </p:cNvCxnSpPr>
            <p:nvPr/>
          </p:nvCxnSpPr>
          <p:spPr>
            <a:xfrm>
              <a:off x="4218967" y="5662678"/>
              <a:ext cx="221195" cy="28841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255"/>
            <p:cNvCxnSpPr>
              <a:endCxn id="432" idx="0"/>
            </p:cNvCxnSpPr>
            <p:nvPr/>
          </p:nvCxnSpPr>
          <p:spPr>
            <a:xfrm>
              <a:off x="5419920" y="5588657"/>
              <a:ext cx="315380" cy="3450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Group 258"/>
            <p:cNvGrpSpPr/>
            <p:nvPr/>
          </p:nvGrpSpPr>
          <p:grpSpPr>
            <a:xfrm>
              <a:off x="4097408" y="5948091"/>
              <a:ext cx="689440" cy="304217"/>
              <a:chOff x="8889294" y="5935808"/>
              <a:chExt cx="689440" cy="304217"/>
            </a:xfrm>
          </p:grpSpPr>
          <p:sp>
            <p:nvSpPr>
              <p:cNvPr id="426" name="Yuvarlatılmış Dikdörtgen 3"/>
              <p:cNvSpPr/>
              <p:nvPr/>
            </p:nvSpPr>
            <p:spPr>
              <a:xfrm>
                <a:off x="88892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27" name="Düz Bağlayıcı 8"/>
              <p:cNvCxnSpPr/>
              <p:nvPr/>
            </p:nvCxnSpPr>
            <p:spPr>
              <a:xfrm flipH="1">
                <a:off x="9234015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Metin kutusu 15"/>
              <p:cNvSpPr txBox="1"/>
              <p:nvPr/>
            </p:nvSpPr>
            <p:spPr>
              <a:xfrm>
                <a:off x="92506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429" name="Metin kutusu 17"/>
              <p:cNvSpPr txBox="1"/>
              <p:nvPr/>
            </p:nvSpPr>
            <p:spPr>
              <a:xfrm>
                <a:off x="89173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393" name="Grup 34"/>
            <p:cNvGrpSpPr/>
            <p:nvPr/>
          </p:nvGrpSpPr>
          <p:grpSpPr>
            <a:xfrm>
              <a:off x="3529527" y="4825240"/>
              <a:ext cx="689440" cy="304217"/>
              <a:chOff x="5284870" y="4654898"/>
              <a:chExt cx="689440" cy="304217"/>
            </a:xfrm>
          </p:grpSpPr>
          <p:sp>
            <p:nvSpPr>
              <p:cNvPr id="42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2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42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394" name="Group 251"/>
            <p:cNvGrpSpPr/>
            <p:nvPr/>
          </p:nvGrpSpPr>
          <p:grpSpPr>
            <a:xfrm>
              <a:off x="2591768" y="5287443"/>
              <a:ext cx="331723" cy="301214"/>
              <a:chOff x="1920632" y="5176210"/>
              <a:chExt cx="331723" cy="301214"/>
            </a:xfrm>
          </p:grpSpPr>
          <p:sp>
            <p:nvSpPr>
              <p:cNvPr id="420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21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395" name="Grup 34"/>
            <p:cNvGrpSpPr/>
            <p:nvPr/>
          </p:nvGrpSpPr>
          <p:grpSpPr>
            <a:xfrm>
              <a:off x="3576181" y="5374678"/>
              <a:ext cx="689440" cy="304217"/>
              <a:chOff x="5284870" y="4654898"/>
              <a:chExt cx="689440" cy="304217"/>
            </a:xfrm>
          </p:grpSpPr>
          <p:sp>
            <p:nvSpPr>
              <p:cNvPr id="41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17" name="Düz Bağlayıcı 8"/>
              <p:cNvCxnSpPr/>
              <p:nvPr/>
            </p:nvCxnSpPr>
            <p:spPr>
              <a:xfrm flipH="1">
                <a:off x="5620798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  <p:sp>
            <p:nvSpPr>
              <p:cNvPr id="419" name="Metin kutusu 17"/>
              <p:cNvSpPr txBox="1"/>
              <p:nvPr/>
            </p:nvSpPr>
            <p:spPr>
              <a:xfrm>
                <a:off x="5312884" y="4707294"/>
                <a:ext cx="311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396" name="Group 251"/>
            <p:cNvGrpSpPr/>
            <p:nvPr/>
          </p:nvGrpSpPr>
          <p:grpSpPr>
            <a:xfrm>
              <a:off x="5112435" y="5298285"/>
              <a:ext cx="331723" cy="301214"/>
              <a:chOff x="1920632" y="5176210"/>
              <a:chExt cx="331723" cy="301214"/>
            </a:xfrm>
          </p:grpSpPr>
          <p:sp>
            <p:nvSpPr>
              <p:cNvPr id="41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1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397" name="Group 258"/>
            <p:cNvGrpSpPr/>
            <p:nvPr/>
          </p:nvGrpSpPr>
          <p:grpSpPr>
            <a:xfrm>
              <a:off x="2059424" y="5935446"/>
              <a:ext cx="689440" cy="304217"/>
              <a:chOff x="8669494" y="5935808"/>
              <a:chExt cx="689440" cy="304217"/>
            </a:xfrm>
          </p:grpSpPr>
          <p:sp>
            <p:nvSpPr>
              <p:cNvPr id="410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11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413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398" name="Grup 34"/>
            <p:cNvGrpSpPr/>
            <p:nvPr/>
          </p:nvGrpSpPr>
          <p:grpSpPr>
            <a:xfrm>
              <a:off x="2785684" y="5945133"/>
              <a:ext cx="315728" cy="301214"/>
              <a:chOff x="3876965" y="4654421"/>
              <a:chExt cx="315728" cy="301214"/>
            </a:xfrm>
          </p:grpSpPr>
          <p:sp>
            <p:nvSpPr>
              <p:cNvPr id="408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09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399" name="Grup 34"/>
            <p:cNvGrpSpPr/>
            <p:nvPr/>
          </p:nvGrpSpPr>
          <p:grpSpPr>
            <a:xfrm>
              <a:off x="3722098" y="5951094"/>
              <a:ext cx="315728" cy="301214"/>
              <a:chOff x="3876965" y="4654421"/>
              <a:chExt cx="315728" cy="301214"/>
            </a:xfrm>
          </p:grpSpPr>
          <p:sp>
            <p:nvSpPr>
              <p:cNvPr id="40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07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400" name="Grup 34"/>
            <p:cNvGrpSpPr/>
            <p:nvPr/>
          </p:nvGrpSpPr>
          <p:grpSpPr>
            <a:xfrm>
              <a:off x="4946625" y="5949325"/>
              <a:ext cx="377591" cy="301214"/>
              <a:chOff x="5539700" y="4649523"/>
              <a:chExt cx="377591" cy="301214"/>
            </a:xfrm>
          </p:grpSpPr>
          <p:sp>
            <p:nvSpPr>
              <p:cNvPr id="404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0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401" name="Straight Connector 252"/>
            <p:cNvCxnSpPr>
              <a:endCxn id="409" idx="0"/>
            </p:cNvCxnSpPr>
            <p:nvPr/>
          </p:nvCxnSpPr>
          <p:spPr>
            <a:xfrm>
              <a:off x="2870627" y="5599499"/>
              <a:ext cx="72921" cy="3527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252"/>
            <p:cNvCxnSpPr>
              <a:stCxn id="416" idx="2"/>
              <a:endCxn id="407" idx="0"/>
            </p:cNvCxnSpPr>
            <p:nvPr/>
          </p:nvCxnSpPr>
          <p:spPr>
            <a:xfrm flipH="1">
              <a:off x="3879962" y="5678895"/>
              <a:ext cx="24272" cy="27931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239"/>
            <p:cNvCxnSpPr>
              <a:stCxn id="422" idx="2"/>
              <a:endCxn id="416" idx="0"/>
            </p:cNvCxnSpPr>
            <p:nvPr/>
          </p:nvCxnSpPr>
          <p:spPr>
            <a:xfrm>
              <a:off x="3857580" y="5129457"/>
              <a:ext cx="46654" cy="2482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862015" y="5078611"/>
            <a:ext cx="4037263" cy="1428073"/>
            <a:chOff x="7158293" y="4795394"/>
            <a:chExt cx="4037263" cy="1428073"/>
          </a:xfrm>
        </p:grpSpPr>
        <p:grpSp>
          <p:nvGrpSpPr>
            <p:cNvPr id="437" name="Grup 34"/>
            <p:cNvGrpSpPr/>
            <p:nvPr/>
          </p:nvGrpSpPr>
          <p:grpSpPr>
            <a:xfrm>
              <a:off x="10506116" y="5900870"/>
              <a:ext cx="689440" cy="304217"/>
              <a:chOff x="5284870" y="4654898"/>
              <a:chExt cx="689440" cy="304217"/>
            </a:xfrm>
          </p:grpSpPr>
          <p:sp>
            <p:nvSpPr>
              <p:cNvPr id="48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8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48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438" name="Straight Connector 239"/>
            <p:cNvCxnSpPr>
              <a:endCxn id="474" idx="0"/>
            </p:cNvCxnSpPr>
            <p:nvPr/>
          </p:nvCxnSpPr>
          <p:spPr>
            <a:xfrm flipH="1">
              <a:off x="7838043" y="5099611"/>
              <a:ext cx="801700" cy="1579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240"/>
            <p:cNvCxnSpPr/>
            <p:nvPr/>
          </p:nvCxnSpPr>
          <p:spPr>
            <a:xfrm>
              <a:off x="9284501" y="5083394"/>
              <a:ext cx="908482" cy="217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241"/>
            <p:cNvCxnSpPr>
              <a:endCxn id="464" idx="0"/>
            </p:cNvCxnSpPr>
            <p:nvPr/>
          </p:nvCxnSpPr>
          <p:spPr>
            <a:xfrm flipH="1">
              <a:off x="7501047" y="5560529"/>
              <a:ext cx="202263" cy="3480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243"/>
            <p:cNvCxnSpPr>
              <a:endCxn id="458" idx="0"/>
            </p:cNvCxnSpPr>
            <p:nvPr/>
          </p:nvCxnSpPr>
          <p:spPr>
            <a:xfrm flipH="1">
              <a:off x="10230123" y="5597149"/>
              <a:ext cx="17809" cy="32233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254"/>
            <p:cNvCxnSpPr>
              <a:endCxn id="480" idx="0"/>
            </p:cNvCxnSpPr>
            <p:nvPr/>
          </p:nvCxnSpPr>
          <p:spPr>
            <a:xfrm>
              <a:off x="9166456" y="5626995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255"/>
            <p:cNvCxnSpPr>
              <a:endCxn id="486" idx="0"/>
            </p:cNvCxnSpPr>
            <p:nvPr/>
          </p:nvCxnSpPr>
          <p:spPr>
            <a:xfrm>
              <a:off x="10518789" y="5558811"/>
              <a:ext cx="315380" cy="3450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Group 258"/>
            <p:cNvGrpSpPr/>
            <p:nvPr/>
          </p:nvGrpSpPr>
          <p:grpSpPr>
            <a:xfrm>
              <a:off x="9257821" y="5918245"/>
              <a:ext cx="689440" cy="304217"/>
              <a:chOff x="8889294" y="5935808"/>
              <a:chExt cx="689440" cy="304217"/>
            </a:xfrm>
          </p:grpSpPr>
          <p:sp>
            <p:nvSpPr>
              <p:cNvPr id="480" name="Yuvarlatılmış Dikdörtgen 3"/>
              <p:cNvSpPr/>
              <p:nvPr/>
            </p:nvSpPr>
            <p:spPr>
              <a:xfrm>
                <a:off x="88892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81" name="Düz Bağlayıcı 8"/>
              <p:cNvCxnSpPr/>
              <p:nvPr/>
            </p:nvCxnSpPr>
            <p:spPr>
              <a:xfrm flipH="1">
                <a:off x="9234015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Metin kutusu 15"/>
              <p:cNvSpPr txBox="1"/>
              <p:nvPr/>
            </p:nvSpPr>
            <p:spPr>
              <a:xfrm>
                <a:off x="92506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483" name="Metin kutusu 17"/>
              <p:cNvSpPr txBox="1"/>
              <p:nvPr/>
            </p:nvSpPr>
            <p:spPr>
              <a:xfrm>
                <a:off x="89173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447" name="Grup 34"/>
            <p:cNvGrpSpPr/>
            <p:nvPr/>
          </p:nvGrpSpPr>
          <p:grpSpPr>
            <a:xfrm>
              <a:off x="8628396" y="4795394"/>
              <a:ext cx="689440" cy="304217"/>
              <a:chOff x="5284870" y="4654898"/>
              <a:chExt cx="689440" cy="304217"/>
            </a:xfrm>
          </p:grpSpPr>
          <p:sp>
            <p:nvSpPr>
              <p:cNvPr id="47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7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47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448" name="Group 251"/>
            <p:cNvGrpSpPr/>
            <p:nvPr/>
          </p:nvGrpSpPr>
          <p:grpSpPr>
            <a:xfrm>
              <a:off x="7690637" y="5257597"/>
              <a:ext cx="331723" cy="301214"/>
              <a:chOff x="1920632" y="5176210"/>
              <a:chExt cx="331723" cy="301214"/>
            </a:xfrm>
          </p:grpSpPr>
          <p:sp>
            <p:nvSpPr>
              <p:cNvPr id="47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7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449" name="Grup 34"/>
            <p:cNvGrpSpPr/>
            <p:nvPr/>
          </p:nvGrpSpPr>
          <p:grpSpPr>
            <a:xfrm>
              <a:off x="8860597" y="5347835"/>
              <a:ext cx="328052" cy="301214"/>
              <a:chOff x="5470417" y="4657901"/>
              <a:chExt cx="328052" cy="301214"/>
            </a:xfrm>
          </p:grpSpPr>
          <p:sp>
            <p:nvSpPr>
              <p:cNvPr id="470" name="Yuvarlatılmış Dikdörtgen 3"/>
              <p:cNvSpPr/>
              <p:nvPr/>
            </p:nvSpPr>
            <p:spPr>
              <a:xfrm>
                <a:off x="5475327" y="4657901"/>
                <a:ext cx="307390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72" name="Metin kutusu 15"/>
              <p:cNvSpPr txBox="1"/>
              <p:nvPr/>
            </p:nvSpPr>
            <p:spPr>
              <a:xfrm>
                <a:off x="5470417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grpSp>
          <p:nvGrpSpPr>
            <p:cNvPr id="450" name="Group 251"/>
            <p:cNvGrpSpPr/>
            <p:nvPr/>
          </p:nvGrpSpPr>
          <p:grpSpPr>
            <a:xfrm>
              <a:off x="10211304" y="5268439"/>
              <a:ext cx="331723" cy="301214"/>
              <a:chOff x="1920632" y="5176210"/>
              <a:chExt cx="331723" cy="301214"/>
            </a:xfrm>
          </p:grpSpPr>
          <p:sp>
            <p:nvSpPr>
              <p:cNvPr id="46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6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451" name="Group 258"/>
            <p:cNvGrpSpPr/>
            <p:nvPr/>
          </p:nvGrpSpPr>
          <p:grpSpPr>
            <a:xfrm>
              <a:off x="7158293" y="5905600"/>
              <a:ext cx="689440" cy="304217"/>
              <a:chOff x="8669494" y="5935808"/>
              <a:chExt cx="689440" cy="304217"/>
            </a:xfrm>
          </p:grpSpPr>
          <p:sp>
            <p:nvSpPr>
              <p:cNvPr id="464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65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467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452" name="Grup 34"/>
            <p:cNvGrpSpPr/>
            <p:nvPr/>
          </p:nvGrpSpPr>
          <p:grpSpPr>
            <a:xfrm>
              <a:off x="7884553" y="5915287"/>
              <a:ext cx="315728" cy="301214"/>
              <a:chOff x="3876965" y="4654421"/>
              <a:chExt cx="315728" cy="301214"/>
            </a:xfrm>
          </p:grpSpPr>
          <p:sp>
            <p:nvSpPr>
              <p:cNvPr id="462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63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454" name="Grup 34"/>
            <p:cNvGrpSpPr/>
            <p:nvPr/>
          </p:nvGrpSpPr>
          <p:grpSpPr>
            <a:xfrm>
              <a:off x="10045494" y="5919479"/>
              <a:ext cx="377591" cy="301214"/>
              <a:chOff x="5539700" y="4649523"/>
              <a:chExt cx="377591" cy="301214"/>
            </a:xfrm>
          </p:grpSpPr>
          <p:sp>
            <p:nvSpPr>
              <p:cNvPr id="45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45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455" name="Straight Connector 252"/>
            <p:cNvCxnSpPr>
              <a:endCxn id="463" idx="0"/>
            </p:cNvCxnSpPr>
            <p:nvPr/>
          </p:nvCxnSpPr>
          <p:spPr>
            <a:xfrm>
              <a:off x="7969496" y="5569653"/>
              <a:ext cx="72921" cy="3527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239"/>
            <p:cNvCxnSpPr>
              <a:stCxn id="476" idx="2"/>
              <a:endCxn id="470" idx="0"/>
            </p:cNvCxnSpPr>
            <p:nvPr/>
          </p:nvCxnSpPr>
          <p:spPr>
            <a:xfrm>
              <a:off x="8956449" y="5099611"/>
              <a:ext cx="62753" cy="2482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8254590" y="5919250"/>
              <a:ext cx="991177" cy="304217"/>
              <a:chOff x="8254590" y="5919250"/>
              <a:chExt cx="991177" cy="304217"/>
            </a:xfrm>
          </p:grpSpPr>
          <p:sp>
            <p:nvSpPr>
              <p:cNvPr id="491" name="Yuvarlatılmış Dikdörtgen 3"/>
              <p:cNvSpPr/>
              <p:nvPr/>
            </p:nvSpPr>
            <p:spPr>
              <a:xfrm>
                <a:off x="8254590" y="5922253"/>
                <a:ext cx="965764" cy="3012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92" name="Düz Bağlayıcı 8"/>
              <p:cNvCxnSpPr/>
              <p:nvPr/>
            </p:nvCxnSpPr>
            <p:spPr>
              <a:xfrm flipH="1">
                <a:off x="8590518" y="591925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Metin kutusu 15"/>
              <p:cNvSpPr txBox="1"/>
              <p:nvPr/>
            </p:nvSpPr>
            <p:spPr>
              <a:xfrm>
                <a:off x="8615978" y="5947400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494" name="Metin kutusu 17"/>
              <p:cNvSpPr txBox="1"/>
              <p:nvPr/>
            </p:nvSpPr>
            <p:spPr>
              <a:xfrm>
                <a:off x="8275190" y="5971646"/>
                <a:ext cx="3185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cxnSp>
            <p:nvCxnSpPr>
              <p:cNvPr id="495" name="Düz Bağlayıcı 8"/>
              <p:cNvCxnSpPr/>
              <p:nvPr/>
            </p:nvCxnSpPr>
            <p:spPr>
              <a:xfrm flipH="1">
                <a:off x="8907540" y="592902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Metin kutusu 15"/>
              <p:cNvSpPr txBox="1"/>
              <p:nvPr/>
            </p:nvSpPr>
            <p:spPr>
              <a:xfrm>
                <a:off x="8917715" y="594423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cxnSp>
          <p:nvCxnSpPr>
            <p:cNvPr id="497" name="Straight Connector 254"/>
            <p:cNvCxnSpPr>
              <a:endCxn id="491" idx="0"/>
            </p:cNvCxnSpPr>
            <p:nvPr/>
          </p:nvCxnSpPr>
          <p:spPr>
            <a:xfrm flipH="1">
              <a:off x="8737472" y="5662678"/>
              <a:ext cx="139842" cy="25957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8" name="Group 497"/>
          <p:cNvGrpSpPr/>
          <p:nvPr/>
        </p:nvGrpSpPr>
        <p:grpSpPr>
          <a:xfrm>
            <a:off x="7472359" y="5127991"/>
            <a:ext cx="4037263" cy="1428073"/>
            <a:chOff x="7158293" y="4795394"/>
            <a:chExt cx="4037263" cy="1428073"/>
          </a:xfrm>
        </p:grpSpPr>
        <p:grpSp>
          <p:nvGrpSpPr>
            <p:cNvPr id="499" name="Grup 34"/>
            <p:cNvGrpSpPr/>
            <p:nvPr/>
          </p:nvGrpSpPr>
          <p:grpSpPr>
            <a:xfrm>
              <a:off x="10506116" y="5900870"/>
              <a:ext cx="689440" cy="304217"/>
              <a:chOff x="5284870" y="4654898"/>
              <a:chExt cx="689440" cy="304217"/>
            </a:xfrm>
          </p:grpSpPr>
          <p:sp>
            <p:nvSpPr>
              <p:cNvPr id="54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4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54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500" name="Straight Connector 239"/>
            <p:cNvCxnSpPr>
              <a:endCxn id="536" idx="0"/>
            </p:cNvCxnSpPr>
            <p:nvPr/>
          </p:nvCxnSpPr>
          <p:spPr>
            <a:xfrm flipH="1">
              <a:off x="7838043" y="5099611"/>
              <a:ext cx="801700" cy="1579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240"/>
            <p:cNvCxnSpPr/>
            <p:nvPr/>
          </p:nvCxnSpPr>
          <p:spPr>
            <a:xfrm>
              <a:off x="9284501" y="5083394"/>
              <a:ext cx="908482" cy="217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241"/>
            <p:cNvCxnSpPr>
              <a:endCxn id="528" idx="0"/>
            </p:cNvCxnSpPr>
            <p:nvPr/>
          </p:nvCxnSpPr>
          <p:spPr>
            <a:xfrm flipH="1">
              <a:off x="7501047" y="5560529"/>
              <a:ext cx="202263" cy="3480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243"/>
            <p:cNvCxnSpPr>
              <a:endCxn id="524" idx="0"/>
            </p:cNvCxnSpPr>
            <p:nvPr/>
          </p:nvCxnSpPr>
          <p:spPr>
            <a:xfrm flipH="1">
              <a:off x="10230123" y="5597149"/>
              <a:ext cx="17809" cy="32233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254"/>
            <p:cNvCxnSpPr>
              <a:endCxn id="542" idx="0"/>
            </p:cNvCxnSpPr>
            <p:nvPr/>
          </p:nvCxnSpPr>
          <p:spPr>
            <a:xfrm>
              <a:off x="9166456" y="5626995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255"/>
            <p:cNvCxnSpPr>
              <a:endCxn id="546" idx="0"/>
            </p:cNvCxnSpPr>
            <p:nvPr/>
          </p:nvCxnSpPr>
          <p:spPr>
            <a:xfrm>
              <a:off x="10518789" y="5558811"/>
              <a:ext cx="315380" cy="3450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oup 258"/>
            <p:cNvGrpSpPr/>
            <p:nvPr/>
          </p:nvGrpSpPr>
          <p:grpSpPr>
            <a:xfrm>
              <a:off x="9257821" y="5918245"/>
              <a:ext cx="689440" cy="304217"/>
              <a:chOff x="8889294" y="5935808"/>
              <a:chExt cx="689440" cy="304217"/>
            </a:xfrm>
          </p:grpSpPr>
          <p:sp>
            <p:nvSpPr>
              <p:cNvPr id="542" name="Yuvarlatılmış Dikdörtgen 3"/>
              <p:cNvSpPr/>
              <p:nvPr/>
            </p:nvSpPr>
            <p:spPr>
              <a:xfrm>
                <a:off x="88892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43" name="Düz Bağlayıcı 8"/>
              <p:cNvCxnSpPr/>
              <p:nvPr/>
            </p:nvCxnSpPr>
            <p:spPr>
              <a:xfrm flipH="1">
                <a:off x="9234015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Metin kutusu 15"/>
              <p:cNvSpPr txBox="1"/>
              <p:nvPr/>
            </p:nvSpPr>
            <p:spPr>
              <a:xfrm>
                <a:off x="92506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545" name="Metin kutusu 17"/>
              <p:cNvSpPr txBox="1"/>
              <p:nvPr/>
            </p:nvSpPr>
            <p:spPr>
              <a:xfrm>
                <a:off x="89173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507" name="Grup 34"/>
            <p:cNvGrpSpPr/>
            <p:nvPr/>
          </p:nvGrpSpPr>
          <p:grpSpPr>
            <a:xfrm>
              <a:off x="8628396" y="4795394"/>
              <a:ext cx="689440" cy="304217"/>
              <a:chOff x="5284870" y="4654898"/>
              <a:chExt cx="689440" cy="304217"/>
            </a:xfrm>
          </p:grpSpPr>
          <p:sp>
            <p:nvSpPr>
              <p:cNvPr id="53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3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54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508" name="Group 251"/>
            <p:cNvGrpSpPr/>
            <p:nvPr/>
          </p:nvGrpSpPr>
          <p:grpSpPr>
            <a:xfrm>
              <a:off x="7690637" y="5257597"/>
              <a:ext cx="331723" cy="301214"/>
              <a:chOff x="1920632" y="5176210"/>
              <a:chExt cx="331723" cy="301214"/>
            </a:xfrm>
          </p:grpSpPr>
          <p:sp>
            <p:nvSpPr>
              <p:cNvPr id="53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3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509" name="Grup 34"/>
            <p:cNvGrpSpPr/>
            <p:nvPr/>
          </p:nvGrpSpPr>
          <p:grpSpPr>
            <a:xfrm>
              <a:off x="8860597" y="5347835"/>
              <a:ext cx="328052" cy="301214"/>
              <a:chOff x="5470417" y="4657901"/>
              <a:chExt cx="328052" cy="301214"/>
            </a:xfrm>
          </p:grpSpPr>
          <p:sp>
            <p:nvSpPr>
              <p:cNvPr id="534" name="Yuvarlatılmış Dikdörtgen 3"/>
              <p:cNvSpPr/>
              <p:nvPr/>
            </p:nvSpPr>
            <p:spPr>
              <a:xfrm>
                <a:off x="5475327" y="4657901"/>
                <a:ext cx="30739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35" name="Metin kutusu 15"/>
              <p:cNvSpPr txBox="1"/>
              <p:nvPr/>
            </p:nvSpPr>
            <p:spPr>
              <a:xfrm>
                <a:off x="5470417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grpSp>
          <p:nvGrpSpPr>
            <p:cNvPr id="510" name="Group 251"/>
            <p:cNvGrpSpPr/>
            <p:nvPr/>
          </p:nvGrpSpPr>
          <p:grpSpPr>
            <a:xfrm>
              <a:off x="10211304" y="5268439"/>
              <a:ext cx="331723" cy="301214"/>
              <a:chOff x="1920632" y="5176210"/>
              <a:chExt cx="331723" cy="301214"/>
            </a:xfrm>
          </p:grpSpPr>
          <p:sp>
            <p:nvSpPr>
              <p:cNvPr id="53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3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511" name="Group 258"/>
            <p:cNvGrpSpPr/>
            <p:nvPr/>
          </p:nvGrpSpPr>
          <p:grpSpPr>
            <a:xfrm>
              <a:off x="7158293" y="5905600"/>
              <a:ext cx="689440" cy="304217"/>
              <a:chOff x="8669494" y="5935808"/>
              <a:chExt cx="689440" cy="304217"/>
            </a:xfrm>
          </p:grpSpPr>
          <p:sp>
            <p:nvSpPr>
              <p:cNvPr id="528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29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0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531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512" name="Grup 34"/>
            <p:cNvGrpSpPr/>
            <p:nvPr/>
          </p:nvGrpSpPr>
          <p:grpSpPr>
            <a:xfrm>
              <a:off x="7884553" y="5915287"/>
              <a:ext cx="315728" cy="301214"/>
              <a:chOff x="3876965" y="4654421"/>
              <a:chExt cx="315728" cy="301214"/>
            </a:xfrm>
          </p:grpSpPr>
          <p:sp>
            <p:nvSpPr>
              <p:cNvPr id="52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27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513" name="Grup 34"/>
            <p:cNvGrpSpPr/>
            <p:nvPr/>
          </p:nvGrpSpPr>
          <p:grpSpPr>
            <a:xfrm>
              <a:off x="10045494" y="5919479"/>
              <a:ext cx="377591" cy="301214"/>
              <a:chOff x="5539700" y="4649523"/>
              <a:chExt cx="377591" cy="301214"/>
            </a:xfrm>
          </p:grpSpPr>
          <p:sp>
            <p:nvSpPr>
              <p:cNvPr id="524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2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514" name="Straight Connector 252"/>
            <p:cNvCxnSpPr>
              <a:endCxn id="527" idx="0"/>
            </p:cNvCxnSpPr>
            <p:nvPr/>
          </p:nvCxnSpPr>
          <p:spPr>
            <a:xfrm>
              <a:off x="7969496" y="5569653"/>
              <a:ext cx="72921" cy="3527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239"/>
            <p:cNvCxnSpPr>
              <a:stCxn id="538" idx="2"/>
              <a:endCxn id="534" idx="0"/>
            </p:cNvCxnSpPr>
            <p:nvPr/>
          </p:nvCxnSpPr>
          <p:spPr>
            <a:xfrm>
              <a:off x="8956449" y="5099611"/>
              <a:ext cx="62753" cy="2482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6" name="Group 515"/>
            <p:cNvGrpSpPr/>
            <p:nvPr/>
          </p:nvGrpSpPr>
          <p:grpSpPr>
            <a:xfrm>
              <a:off x="8512041" y="5922253"/>
              <a:ext cx="645806" cy="301214"/>
              <a:chOff x="8512041" y="5922253"/>
              <a:chExt cx="645806" cy="301214"/>
            </a:xfrm>
          </p:grpSpPr>
          <p:sp>
            <p:nvSpPr>
              <p:cNvPr id="518" name="Yuvarlatılmış Dikdörtgen 3"/>
              <p:cNvSpPr/>
              <p:nvPr/>
            </p:nvSpPr>
            <p:spPr>
              <a:xfrm>
                <a:off x="8512041" y="5922253"/>
                <a:ext cx="62918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21" name="Metin kutusu 17"/>
              <p:cNvSpPr txBox="1"/>
              <p:nvPr/>
            </p:nvSpPr>
            <p:spPr>
              <a:xfrm>
                <a:off x="8530158" y="5954062"/>
                <a:ext cx="3185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cxnSp>
            <p:nvCxnSpPr>
              <p:cNvPr id="522" name="Düz Bağlayıcı 8"/>
              <p:cNvCxnSpPr/>
              <p:nvPr/>
            </p:nvCxnSpPr>
            <p:spPr>
              <a:xfrm flipH="1">
                <a:off x="8837204" y="592902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Metin kutusu 15"/>
              <p:cNvSpPr txBox="1"/>
              <p:nvPr/>
            </p:nvSpPr>
            <p:spPr>
              <a:xfrm>
                <a:off x="8829795" y="594423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cxnSp>
          <p:nvCxnSpPr>
            <p:cNvPr id="517" name="Straight Connector 254"/>
            <p:cNvCxnSpPr>
              <a:endCxn id="518" idx="0"/>
            </p:cNvCxnSpPr>
            <p:nvPr/>
          </p:nvCxnSpPr>
          <p:spPr>
            <a:xfrm flipH="1">
              <a:off x="8826633" y="5626995"/>
              <a:ext cx="47844" cy="29525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8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188050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Örnek: </a:t>
            </a:r>
            <a:r>
              <a:rPr lang="tr-TR" sz="1600" dirty="0" smtClean="0"/>
              <a:t>10, 70,30,50,20,40,65,75,35 düğümleri silin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20 ve 40 silindi</a:t>
            </a:r>
            <a:endParaRPr lang="tr-TR" sz="1600" dirty="0"/>
          </a:p>
        </p:txBody>
      </p:sp>
      <p:grpSp>
        <p:nvGrpSpPr>
          <p:cNvPr id="498" name="Group 497"/>
          <p:cNvGrpSpPr/>
          <p:nvPr/>
        </p:nvGrpSpPr>
        <p:grpSpPr>
          <a:xfrm>
            <a:off x="1344120" y="2859673"/>
            <a:ext cx="4037263" cy="1428073"/>
            <a:chOff x="7158293" y="4795394"/>
            <a:chExt cx="4037263" cy="1428073"/>
          </a:xfrm>
        </p:grpSpPr>
        <p:grpSp>
          <p:nvGrpSpPr>
            <p:cNvPr id="499" name="Grup 34"/>
            <p:cNvGrpSpPr/>
            <p:nvPr/>
          </p:nvGrpSpPr>
          <p:grpSpPr>
            <a:xfrm>
              <a:off x="10506116" y="5900870"/>
              <a:ext cx="689440" cy="304217"/>
              <a:chOff x="5284870" y="4654898"/>
              <a:chExt cx="689440" cy="304217"/>
            </a:xfrm>
          </p:grpSpPr>
          <p:sp>
            <p:nvSpPr>
              <p:cNvPr id="54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4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54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500" name="Straight Connector 239"/>
            <p:cNvCxnSpPr>
              <a:endCxn id="536" idx="0"/>
            </p:cNvCxnSpPr>
            <p:nvPr/>
          </p:nvCxnSpPr>
          <p:spPr>
            <a:xfrm flipH="1">
              <a:off x="7838043" y="5099611"/>
              <a:ext cx="801700" cy="15798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240"/>
            <p:cNvCxnSpPr/>
            <p:nvPr/>
          </p:nvCxnSpPr>
          <p:spPr>
            <a:xfrm>
              <a:off x="9284501" y="5083394"/>
              <a:ext cx="908482" cy="217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241"/>
            <p:cNvCxnSpPr>
              <a:endCxn id="528" idx="0"/>
            </p:cNvCxnSpPr>
            <p:nvPr/>
          </p:nvCxnSpPr>
          <p:spPr>
            <a:xfrm flipH="1">
              <a:off x="7501047" y="5560529"/>
              <a:ext cx="202263" cy="3480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243"/>
            <p:cNvCxnSpPr>
              <a:endCxn id="524" idx="0"/>
            </p:cNvCxnSpPr>
            <p:nvPr/>
          </p:nvCxnSpPr>
          <p:spPr>
            <a:xfrm flipH="1">
              <a:off x="10230123" y="5597149"/>
              <a:ext cx="17809" cy="32233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254"/>
            <p:cNvCxnSpPr>
              <a:endCxn id="542" idx="0"/>
            </p:cNvCxnSpPr>
            <p:nvPr/>
          </p:nvCxnSpPr>
          <p:spPr>
            <a:xfrm>
              <a:off x="9166456" y="5626995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255"/>
            <p:cNvCxnSpPr>
              <a:endCxn id="546" idx="0"/>
            </p:cNvCxnSpPr>
            <p:nvPr/>
          </p:nvCxnSpPr>
          <p:spPr>
            <a:xfrm>
              <a:off x="10518789" y="5558811"/>
              <a:ext cx="315380" cy="3450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oup 258"/>
            <p:cNvGrpSpPr/>
            <p:nvPr/>
          </p:nvGrpSpPr>
          <p:grpSpPr>
            <a:xfrm>
              <a:off x="9257821" y="5918245"/>
              <a:ext cx="689440" cy="304217"/>
              <a:chOff x="8889294" y="5935808"/>
              <a:chExt cx="689440" cy="304217"/>
            </a:xfrm>
          </p:grpSpPr>
          <p:sp>
            <p:nvSpPr>
              <p:cNvPr id="542" name="Yuvarlatılmış Dikdörtgen 3"/>
              <p:cNvSpPr/>
              <p:nvPr/>
            </p:nvSpPr>
            <p:spPr>
              <a:xfrm>
                <a:off x="88892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43" name="Düz Bağlayıcı 8"/>
              <p:cNvCxnSpPr/>
              <p:nvPr/>
            </p:nvCxnSpPr>
            <p:spPr>
              <a:xfrm flipH="1">
                <a:off x="9234015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Metin kutusu 15"/>
              <p:cNvSpPr txBox="1"/>
              <p:nvPr/>
            </p:nvSpPr>
            <p:spPr>
              <a:xfrm>
                <a:off x="92506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545" name="Metin kutusu 17"/>
              <p:cNvSpPr txBox="1"/>
              <p:nvPr/>
            </p:nvSpPr>
            <p:spPr>
              <a:xfrm>
                <a:off x="89173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507" name="Grup 34"/>
            <p:cNvGrpSpPr/>
            <p:nvPr/>
          </p:nvGrpSpPr>
          <p:grpSpPr>
            <a:xfrm>
              <a:off x="8628396" y="4795394"/>
              <a:ext cx="689440" cy="304217"/>
              <a:chOff x="5284870" y="4654898"/>
              <a:chExt cx="689440" cy="304217"/>
            </a:xfrm>
          </p:grpSpPr>
          <p:sp>
            <p:nvSpPr>
              <p:cNvPr id="53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3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54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508" name="Group 251"/>
            <p:cNvGrpSpPr/>
            <p:nvPr/>
          </p:nvGrpSpPr>
          <p:grpSpPr>
            <a:xfrm>
              <a:off x="7690637" y="5257597"/>
              <a:ext cx="331723" cy="301214"/>
              <a:chOff x="1920632" y="5176210"/>
              <a:chExt cx="331723" cy="301214"/>
            </a:xfrm>
          </p:grpSpPr>
          <p:sp>
            <p:nvSpPr>
              <p:cNvPr id="53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3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509" name="Grup 34"/>
            <p:cNvGrpSpPr/>
            <p:nvPr/>
          </p:nvGrpSpPr>
          <p:grpSpPr>
            <a:xfrm>
              <a:off x="8860597" y="5347835"/>
              <a:ext cx="328052" cy="301214"/>
              <a:chOff x="5470417" y="4657901"/>
              <a:chExt cx="328052" cy="301214"/>
            </a:xfrm>
          </p:grpSpPr>
          <p:sp>
            <p:nvSpPr>
              <p:cNvPr id="534" name="Yuvarlatılmış Dikdörtgen 3"/>
              <p:cNvSpPr/>
              <p:nvPr/>
            </p:nvSpPr>
            <p:spPr>
              <a:xfrm>
                <a:off x="5475327" y="4657901"/>
                <a:ext cx="30739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35" name="Metin kutusu 15"/>
              <p:cNvSpPr txBox="1"/>
              <p:nvPr/>
            </p:nvSpPr>
            <p:spPr>
              <a:xfrm>
                <a:off x="5470417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grpSp>
          <p:nvGrpSpPr>
            <p:cNvPr id="510" name="Group 251"/>
            <p:cNvGrpSpPr/>
            <p:nvPr/>
          </p:nvGrpSpPr>
          <p:grpSpPr>
            <a:xfrm>
              <a:off x="10211304" y="5268439"/>
              <a:ext cx="331723" cy="301214"/>
              <a:chOff x="1920632" y="5176210"/>
              <a:chExt cx="331723" cy="301214"/>
            </a:xfrm>
          </p:grpSpPr>
          <p:sp>
            <p:nvSpPr>
              <p:cNvPr id="53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3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511" name="Group 258"/>
            <p:cNvGrpSpPr/>
            <p:nvPr/>
          </p:nvGrpSpPr>
          <p:grpSpPr>
            <a:xfrm>
              <a:off x="7158293" y="5905600"/>
              <a:ext cx="689440" cy="304217"/>
              <a:chOff x="8669494" y="5935808"/>
              <a:chExt cx="689440" cy="304217"/>
            </a:xfrm>
          </p:grpSpPr>
          <p:sp>
            <p:nvSpPr>
              <p:cNvPr id="528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29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0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531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512" name="Grup 34"/>
            <p:cNvGrpSpPr/>
            <p:nvPr/>
          </p:nvGrpSpPr>
          <p:grpSpPr>
            <a:xfrm>
              <a:off x="7884553" y="5915287"/>
              <a:ext cx="315728" cy="301214"/>
              <a:chOff x="3876965" y="4654421"/>
              <a:chExt cx="315728" cy="301214"/>
            </a:xfrm>
          </p:grpSpPr>
          <p:sp>
            <p:nvSpPr>
              <p:cNvPr id="52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27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513" name="Grup 34"/>
            <p:cNvGrpSpPr/>
            <p:nvPr/>
          </p:nvGrpSpPr>
          <p:grpSpPr>
            <a:xfrm>
              <a:off x="10045494" y="5919479"/>
              <a:ext cx="377591" cy="301214"/>
              <a:chOff x="5539700" y="4649523"/>
              <a:chExt cx="377591" cy="301214"/>
            </a:xfrm>
          </p:grpSpPr>
          <p:sp>
            <p:nvSpPr>
              <p:cNvPr id="524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2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514" name="Straight Connector 252"/>
            <p:cNvCxnSpPr>
              <a:endCxn id="527" idx="0"/>
            </p:cNvCxnSpPr>
            <p:nvPr/>
          </p:nvCxnSpPr>
          <p:spPr>
            <a:xfrm>
              <a:off x="7969496" y="5569653"/>
              <a:ext cx="72921" cy="3527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239"/>
            <p:cNvCxnSpPr>
              <a:stCxn id="538" idx="2"/>
              <a:endCxn id="534" idx="0"/>
            </p:cNvCxnSpPr>
            <p:nvPr/>
          </p:nvCxnSpPr>
          <p:spPr>
            <a:xfrm>
              <a:off x="8956449" y="5099611"/>
              <a:ext cx="62753" cy="2482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6" name="Group 515"/>
            <p:cNvGrpSpPr/>
            <p:nvPr/>
          </p:nvGrpSpPr>
          <p:grpSpPr>
            <a:xfrm>
              <a:off x="8512041" y="5922253"/>
              <a:ext cx="645806" cy="301214"/>
              <a:chOff x="8512041" y="5922253"/>
              <a:chExt cx="645806" cy="301214"/>
            </a:xfrm>
          </p:grpSpPr>
          <p:sp>
            <p:nvSpPr>
              <p:cNvPr id="518" name="Yuvarlatılmış Dikdörtgen 3"/>
              <p:cNvSpPr/>
              <p:nvPr/>
            </p:nvSpPr>
            <p:spPr>
              <a:xfrm>
                <a:off x="8512041" y="5922253"/>
                <a:ext cx="62918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21" name="Metin kutusu 17"/>
              <p:cNvSpPr txBox="1"/>
              <p:nvPr/>
            </p:nvSpPr>
            <p:spPr>
              <a:xfrm>
                <a:off x="8530158" y="5954062"/>
                <a:ext cx="3185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cxnSp>
            <p:nvCxnSpPr>
              <p:cNvPr id="522" name="Düz Bağlayıcı 8"/>
              <p:cNvCxnSpPr/>
              <p:nvPr/>
            </p:nvCxnSpPr>
            <p:spPr>
              <a:xfrm flipH="1">
                <a:off x="8837204" y="592902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Metin kutusu 15"/>
              <p:cNvSpPr txBox="1"/>
              <p:nvPr/>
            </p:nvSpPr>
            <p:spPr>
              <a:xfrm>
                <a:off x="8829795" y="594423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cxnSp>
          <p:nvCxnSpPr>
            <p:cNvPr id="517" name="Straight Connector 254"/>
            <p:cNvCxnSpPr>
              <a:endCxn id="518" idx="0"/>
            </p:cNvCxnSpPr>
            <p:nvPr/>
          </p:nvCxnSpPr>
          <p:spPr>
            <a:xfrm flipH="1">
              <a:off x="8826633" y="5626995"/>
              <a:ext cx="47844" cy="29525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637879" y="2831663"/>
            <a:ext cx="3768833" cy="1520750"/>
            <a:chOff x="6637879" y="2831663"/>
            <a:chExt cx="3768833" cy="1520750"/>
          </a:xfrm>
        </p:grpSpPr>
        <p:grpSp>
          <p:nvGrpSpPr>
            <p:cNvPr id="269" name="Grup 34"/>
            <p:cNvGrpSpPr/>
            <p:nvPr/>
          </p:nvGrpSpPr>
          <p:grpSpPr>
            <a:xfrm>
              <a:off x="9717272" y="4018341"/>
              <a:ext cx="689440" cy="304217"/>
              <a:chOff x="5284870" y="4654898"/>
              <a:chExt cx="689440" cy="304217"/>
            </a:xfrm>
          </p:grpSpPr>
          <p:sp>
            <p:nvSpPr>
              <p:cNvPr id="57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7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57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271" name="Straight Connector 240"/>
            <p:cNvCxnSpPr/>
            <p:nvPr/>
          </p:nvCxnSpPr>
          <p:spPr>
            <a:xfrm>
              <a:off x="8785386" y="3112037"/>
              <a:ext cx="618753" cy="35939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41"/>
            <p:cNvCxnSpPr>
              <a:endCxn id="557" idx="0"/>
            </p:cNvCxnSpPr>
            <p:nvPr/>
          </p:nvCxnSpPr>
          <p:spPr>
            <a:xfrm flipH="1">
              <a:off x="6980633" y="3679300"/>
              <a:ext cx="137003" cy="37189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43"/>
            <p:cNvCxnSpPr>
              <a:endCxn id="553" idx="0"/>
            </p:cNvCxnSpPr>
            <p:nvPr/>
          </p:nvCxnSpPr>
          <p:spPr>
            <a:xfrm>
              <a:off x="9435133" y="3683482"/>
              <a:ext cx="6146" cy="35346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254"/>
            <p:cNvCxnSpPr>
              <a:endCxn id="571" idx="0"/>
            </p:cNvCxnSpPr>
            <p:nvPr/>
          </p:nvCxnSpPr>
          <p:spPr>
            <a:xfrm>
              <a:off x="8034172" y="3641274"/>
              <a:ext cx="404528" cy="39897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255"/>
            <p:cNvCxnSpPr>
              <a:endCxn id="575" idx="0"/>
            </p:cNvCxnSpPr>
            <p:nvPr/>
          </p:nvCxnSpPr>
          <p:spPr>
            <a:xfrm>
              <a:off x="9729945" y="3676282"/>
              <a:ext cx="315380" cy="3450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2" name="Group 258"/>
            <p:cNvGrpSpPr/>
            <p:nvPr/>
          </p:nvGrpSpPr>
          <p:grpSpPr>
            <a:xfrm>
              <a:off x="8095946" y="4037245"/>
              <a:ext cx="689440" cy="304217"/>
              <a:chOff x="8889294" y="5935808"/>
              <a:chExt cx="689440" cy="304217"/>
            </a:xfrm>
          </p:grpSpPr>
          <p:sp>
            <p:nvSpPr>
              <p:cNvPr id="571" name="Yuvarlatılmış Dikdörtgen 3"/>
              <p:cNvSpPr/>
              <p:nvPr/>
            </p:nvSpPr>
            <p:spPr>
              <a:xfrm>
                <a:off x="88892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72" name="Düz Bağlayıcı 8"/>
              <p:cNvCxnSpPr/>
              <p:nvPr/>
            </p:nvCxnSpPr>
            <p:spPr>
              <a:xfrm flipH="1">
                <a:off x="9234015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3" name="Metin kutusu 15"/>
              <p:cNvSpPr txBox="1"/>
              <p:nvPr/>
            </p:nvSpPr>
            <p:spPr>
              <a:xfrm>
                <a:off x="92506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  <p:sp>
            <p:nvSpPr>
              <p:cNvPr id="574" name="Metin kutusu 17"/>
              <p:cNvSpPr txBox="1"/>
              <p:nvPr/>
            </p:nvSpPr>
            <p:spPr>
              <a:xfrm>
                <a:off x="89173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453" name="Group 251"/>
            <p:cNvGrpSpPr/>
            <p:nvPr/>
          </p:nvGrpSpPr>
          <p:grpSpPr>
            <a:xfrm>
              <a:off x="8491964" y="2831663"/>
              <a:ext cx="331723" cy="301214"/>
              <a:chOff x="1920632" y="5176210"/>
              <a:chExt cx="331723" cy="301214"/>
            </a:xfrm>
          </p:grpSpPr>
          <p:sp>
            <p:nvSpPr>
              <p:cNvPr id="565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66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460" name="Group 251"/>
            <p:cNvGrpSpPr/>
            <p:nvPr/>
          </p:nvGrpSpPr>
          <p:grpSpPr>
            <a:xfrm>
              <a:off x="9422460" y="3385910"/>
              <a:ext cx="331723" cy="301214"/>
              <a:chOff x="1920632" y="5176210"/>
              <a:chExt cx="331723" cy="301214"/>
            </a:xfrm>
          </p:grpSpPr>
          <p:sp>
            <p:nvSpPr>
              <p:cNvPr id="561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62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461" name="Group 258"/>
            <p:cNvGrpSpPr/>
            <p:nvPr/>
          </p:nvGrpSpPr>
          <p:grpSpPr>
            <a:xfrm>
              <a:off x="6637879" y="4048196"/>
              <a:ext cx="689440" cy="304217"/>
              <a:chOff x="8669494" y="5935808"/>
              <a:chExt cx="689440" cy="304217"/>
            </a:xfrm>
          </p:grpSpPr>
          <p:sp>
            <p:nvSpPr>
              <p:cNvPr id="557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58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9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560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471" name="Grup 34"/>
            <p:cNvGrpSpPr/>
            <p:nvPr/>
          </p:nvGrpSpPr>
          <p:grpSpPr>
            <a:xfrm>
              <a:off x="7370122" y="4041242"/>
              <a:ext cx="315728" cy="301214"/>
              <a:chOff x="3876965" y="4654421"/>
              <a:chExt cx="315728" cy="301214"/>
            </a:xfrm>
          </p:grpSpPr>
          <p:sp>
            <p:nvSpPr>
              <p:cNvPr id="555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56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473" name="Grup 34"/>
            <p:cNvGrpSpPr/>
            <p:nvPr/>
          </p:nvGrpSpPr>
          <p:grpSpPr>
            <a:xfrm>
              <a:off x="9256650" y="4036950"/>
              <a:ext cx="377591" cy="301214"/>
              <a:chOff x="5539700" y="4649523"/>
              <a:chExt cx="377591" cy="301214"/>
            </a:xfrm>
          </p:grpSpPr>
          <p:sp>
            <p:nvSpPr>
              <p:cNvPr id="553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54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484" name="Straight Connector 252"/>
            <p:cNvCxnSpPr>
              <a:endCxn id="556" idx="0"/>
            </p:cNvCxnSpPr>
            <p:nvPr/>
          </p:nvCxnSpPr>
          <p:spPr>
            <a:xfrm>
              <a:off x="7457318" y="3648089"/>
              <a:ext cx="70668" cy="40027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239"/>
            <p:cNvCxnSpPr>
              <a:endCxn id="580" idx="0"/>
            </p:cNvCxnSpPr>
            <p:nvPr/>
          </p:nvCxnSpPr>
          <p:spPr>
            <a:xfrm flipH="1">
              <a:off x="7589436" y="3112037"/>
              <a:ext cx="902528" cy="24222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254"/>
            <p:cNvCxnSpPr>
              <a:endCxn id="587" idx="0"/>
            </p:cNvCxnSpPr>
            <p:nvPr/>
          </p:nvCxnSpPr>
          <p:spPr>
            <a:xfrm>
              <a:off x="7772952" y="3673014"/>
              <a:ext cx="113814" cy="36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9" name="Grup 150"/>
            <p:cNvGrpSpPr/>
            <p:nvPr/>
          </p:nvGrpSpPr>
          <p:grpSpPr>
            <a:xfrm>
              <a:off x="7096238" y="3351259"/>
              <a:ext cx="1023401" cy="304217"/>
              <a:chOff x="7354187" y="3700047"/>
              <a:chExt cx="1023401" cy="304217"/>
            </a:xfrm>
          </p:grpSpPr>
          <p:sp>
            <p:nvSpPr>
              <p:cNvPr id="580" name="Yuvarlatılmış Dikdörtgen 3"/>
              <p:cNvSpPr/>
              <p:nvPr/>
            </p:nvSpPr>
            <p:spPr>
              <a:xfrm>
                <a:off x="7354187" y="3703050"/>
                <a:ext cx="98639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81" name="Düz Bağlayıcı 8"/>
              <p:cNvCxnSpPr/>
              <p:nvPr/>
            </p:nvCxnSpPr>
            <p:spPr>
              <a:xfrm flipH="1">
                <a:off x="7698907" y="3700047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2" name="Metin kutusu 15"/>
              <p:cNvSpPr txBox="1"/>
              <p:nvPr/>
            </p:nvSpPr>
            <p:spPr>
              <a:xfrm>
                <a:off x="7698908" y="3743841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sp>
            <p:nvSpPr>
              <p:cNvPr id="583" name="Metin kutusu 17"/>
              <p:cNvSpPr txBox="1"/>
              <p:nvPr/>
            </p:nvSpPr>
            <p:spPr>
              <a:xfrm>
                <a:off x="7355854" y="3743841"/>
                <a:ext cx="3613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cxnSp>
            <p:nvCxnSpPr>
              <p:cNvPr id="584" name="Düz Bağlayıcı 8"/>
              <p:cNvCxnSpPr/>
              <p:nvPr/>
            </p:nvCxnSpPr>
            <p:spPr>
              <a:xfrm flipH="1">
                <a:off x="8032868" y="370749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5" name="Metin kutusu 15"/>
              <p:cNvSpPr txBox="1"/>
              <p:nvPr/>
            </p:nvSpPr>
            <p:spPr>
              <a:xfrm>
                <a:off x="8032869" y="3725037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grpSp>
          <p:nvGrpSpPr>
            <p:cNvPr id="586" name="Group 251"/>
            <p:cNvGrpSpPr/>
            <p:nvPr/>
          </p:nvGrpSpPr>
          <p:grpSpPr>
            <a:xfrm>
              <a:off x="7739360" y="4038748"/>
              <a:ext cx="331723" cy="301214"/>
              <a:chOff x="1920632" y="5176210"/>
              <a:chExt cx="331723" cy="301214"/>
            </a:xfrm>
          </p:grpSpPr>
          <p:sp>
            <p:nvSpPr>
              <p:cNvPr id="587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88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250429" y="5073628"/>
            <a:ext cx="3768833" cy="1520750"/>
            <a:chOff x="4250429" y="5073628"/>
            <a:chExt cx="3768833" cy="1520750"/>
          </a:xfrm>
        </p:grpSpPr>
        <p:grpSp>
          <p:nvGrpSpPr>
            <p:cNvPr id="590" name="Grup 34"/>
            <p:cNvGrpSpPr/>
            <p:nvPr/>
          </p:nvGrpSpPr>
          <p:grpSpPr>
            <a:xfrm>
              <a:off x="7329822" y="6260306"/>
              <a:ext cx="689440" cy="304217"/>
              <a:chOff x="5284870" y="4654898"/>
              <a:chExt cx="689440" cy="304217"/>
            </a:xfrm>
          </p:grpSpPr>
          <p:sp>
            <p:nvSpPr>
              <p:cNvPr id="63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3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634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591" name="Straight Connector 240"/>
            <p:cNvCxnSpPr/>
            <p:nvPr/>
          </p:nvCxnSpPr>
          <p:spPr>
            <a:xfrm>
              <a:off x="6397936" y="5354002"/>
              <a:ext cx="618753" cy="35939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241"/>
            <p:cNvCxnSpPr>
              <a:endCxn id="619" idx="0"/>
            </p:cNvCxnSpPr>
            <p:nvPr/>
          </p:nvCxnSpPr>
          <p:spPr>
            <a:xfrm flipH="1">
              <a:off x="4593183" y="5921265"/>
              <a:ext cx="137003" cy="37189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243"/>
            <p:cNvCxnSpPr>
              <a:endCxn id="615" idx="0"/>
            </p:cNvCxnSpPr>
            <p:nvPr/>
          </p:nvCxnSpPr>
          <p:spPr>
            <a:xfrm>
              <a:off x="7047683" y="5925447"/>
              <a:ext cx="6146" cy="35346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254"/>
            <p:cNvCxnSpPr>
              <a:endCxn id="636" idx="0"/>
            </p:cNvCxnSpPr>
            <p:nvPr/>
          </p:nvCxnSpPr>
          <p:spPr>
            <a:xfrm>
              <a:off x="5646722" y="5883239"/>
              <a:ext cx="367569" cy="40521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255"/>
            <p:cNvCxnSpPr>
              <a:endCxn id="631" idx="0"/>
            </p:cNvCxnSpPr>
            <p:nvPr/>
          </p:nvCxnSpPr>
          <p:spPr>
            <a:xfrm>
              <a:off x="7342495" y="5918247"/>
              <a:ext cx="315380" cy="3450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7" name="Group 251"/>
            <p:cNvGrpSpPr/>
            <p:nvPr/>
          </p:nvGrpSpPr>
          <p:grpSpPr>
            <a:xfrm>
              <a:off x="6104514" y="5073628"/>
              <a:ext cx="331723" cy="301214"/>
              <a:chOff x="1920632" y="5176210"/>
              <a:chExt cx="331723" cy="301214"/>
            </a:xfrm>
          </p:grpSpPr>
          <p:sp>
            <p:nvSpPr>
              <p:cNvPr id="625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26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598" name="Group 251"/>
            <p:cNvGrpSpPr/>
            <p:nvPr/>
          </p:nvGrpSpPr>
          <p:grpSpPr>
            <a:xfrm>
              <a:off x="7035010" y="5627875"/>
              <a:ext cx="331723" cy="301214"/>
              <a:chOff x="1920632" y="5176210"/>
              <a:chExt cx="331723" cy="301214"/>
            </a:xfrm>
          </p:grpSpPr>
          <p:sp>
            <p:nvSpPr>
              <p:cNvPr id="623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24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599" name="Group 258"/>
            <p:cNvGrpSpPr/>
            <p:nvPr/>
          </p:nvGrpSpPr>
          <p:grpSpPr>
            <a:xfrm>
              <a:off x="4250429" y="6290161"/>
              <a:ext cx="689440" cy="304217"/>
              <a:chOff x="8669494" y="5935808"/>
              <a:chExt cx="689440" cy="304217"/>
            </a:xfrm>
          </p:grpSpPr>
          <p:sp>
            <p:nvSpPr>
              <p:cNvPr id="619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20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1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622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600" name="Grup 34"/>
            <p:cNvGrpSpPr/>
            <p:nvPr/>
          </p:nvGrpSpPr>
          <p:grpSpPr>
            <a:xfrm>
              <a:off x="4982672" y="6283207"/>
              <a:ext cx="315728" cy="301214"/>
              <a:chOff x="3876965" y="4654421"/>
              <a:chExt cx="315728" cy="301214"/>
            </a:xfrm>
          </p:grpSpPr>
          <p:sp>
            <p:nvSpPr>
              <p:cNvPr id="61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18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601" name="Grup 34"/>
            <p:cNvGrpSpPr/>
            <p:nvPr/>
          </p:nvGrpSpPr>
          <p:grpSpPr>
            <a:xfrm>
              <a:off x="6869200" y="6278915"/>
              <a:ext cx="377591" cy="301214"/>
              <a:chOff x="5539700" y="4649523"/>
              <a:chExt cx="377591" cy="301214"/>
            </a:xfrm>
          </p:grpSpPr>
          <p:sp>
            <p:nvSpPr>
              <p:cNvPr id="615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16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602" name="Straight Connector 252"/>
            <p:cNvCxnSpPr>
              <a:endCxn id="618" idx="0"/>
            </p:cNvCxnSpPr>
            <p:nvPr/>
          </p:nvCxnSpPr>
          <p:spPr>
            <a:xfrm>
              <a:off x="5069868" y="5890054"/>
              <a:ext cx="70668" cy="40027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239"/>
            <p:cNvCxnSpPr>
              <a:endCxn id="609" idx="0"/>
            </p:cNvCxnSpPr>
            <p:nvPr/>
          </p:nvCxnSpPr>
          <p:spPr>
            <a:xfrm flipH="1">
              <a:off x="5201986" y="5354002"/>
              <a:ext cx="902528" cy="24222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254"/>
            <p:cNvCxnSpPr>
              <a:endCxn id="607" idx="0"/>
            </p:cNvCxnSpPr>
            <p:nvPr/>
          </p:nvCxnSpPr>
          <p:spPr>
            <a:xfrm>
              <a:off x="5385502" y="5914979"/>
              <a:ext cx="113814" cy="36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5" name="Grup 150"/>
            <p:cNvGrpSpPr/>
            <p:nvPr/>
          </p:nvGrpSpPr>
          <p:grpSpPr>
            <a:xfrm>
              <a:off x="4708788" y="5593224"/>
              <a:ext cx="1023401" cy="304217"/>
              <a:chOff x="7354187" y="3700047"/>
              <a:chExt cx="1023401" cy="304217"/>
            </a:xfrm>
          </p:grpSpPr>
          <p:sp>
            <p:nvSpPr>
              <p:cNvPr id="609" name="Yuvarlatılmış Dikdörtgen 3"/>
              <p:cNvSpPr/>
              <p:nvPr/>
            </p:nvSpPr>
            <p:spPr>
              <a:xfrm>
                <a:off x="7354187" y="3703050"/>
                <a:ext cx="98639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10" name="Düz Bağlayıcı 8"/>
              <p:cNvCxnSpPr/>
              <p:nvPr/>
            </p:nvCxnSpPr>
            <p:spPr>
              <a:xfrm flipH="1">
                <a:off x="7698907" y="3700047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Metin kutusu 15"/>
              <p:cNvSpPr txBox="1"/>
              <p:nvPr/>
            </p:nvSpPr>
            <p:spPr>
              <a:xfrm>
                <a:off x="7698908" y="3743841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sp>
            <p:nvSpPr>
              <p:cNvPr id="612" name="Metin kutusu 17"/>
              <p:cNvSpPr txBox="1"/>
              <p:nvPr/>
            </p:nvSpPr>
            <p:spPr>
              <a:xfrm>
                <a:off x="7355854" y="3743841"/>
                <a:ext cx="3613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cxnSp>
            <p:nvCxnSpPr>
              <p:cNvPr id="613" name="Düz Bağlayıcı 8"/>
              <p:cNvCxnSpPr/>
              <p:nvPr/>
            </p:nvCxnSpPr>
            <p:spPr>
              <a:xfrm flipH="1">
                <a:off x="8032868" y="370749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" name="Metin kutusu 15"/>
              <p:cNvSpPr txBox="1"/>
              <p:nvPr/>
            </p:nvSpPr>
            <p:spPr>
              <a:xfrm>
                <a:off x="8032869" y="3725037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grpSp>
          <p:nvGrpSpPr>
            <p:cNvPr id="606" name="Group 251"/>
            <p:cNvGrpSpPr/>
            <p:nvPr/>
          </p:nvGrpSpPr>
          <p:grpSpPr>
            <a:xfrm>
              <a:off x="5351910" y="6280713"/>
              <a:ext cx="331723" cy="301214"/>
              <a:chOff x="1920632" y="5176210"/>
              <a:chExt cx="331723" cy="301214"/>
            </a:xfrm>
          </p:grpSpPr>
          <p:sp>
            <p:nvSpPr>
              <p:cNvPr id="607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08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635" name="Group 251"/>
            <p:cNvGrpSpPr/>
            <p:nvPr/>
          </p:nvGrpSpPr>
          <p:grpSpPr>
            <a:xfrm>
              <a:off x="5866885" y="6288456"/>
              <a:ext cx="331723" cy="301214"/>
              <a:chOff x="1920632" y="5176210"/>
              <a:chExt cx="331723" cy="301214"/>
            </a:xfrm>
          </p:grpSpPr>
          <p:sp>
            <p:nvSpPr>
              <p:cNvPr id="63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3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4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188050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Örnek: </a:t>
            </a:r>
            <a:r>
              <a:rPr lang="tr-TR" sz="1600" dirty="0" smtClean="0"/>
              <a:t>10, 70,30,50,20,40,65,75,35 düğümleri silin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65, 75 ve 35 silindi</a:t>
            </a:r>
            <a:endParaRPr lang="tr-TR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67613" y="2859673"/>
            <a:ext cx="3768833" cy="1520750"/>
            <a:chOff x="4250429" y="5073628"/>
            <a:chExt cx="3768833" cy="1520750"/>
          </a:xfrm>
        </p:grpSpPr>
        <p:grpSp>
          <p:nvGrpSpPr>
            <p:cNvPr id="590" name="Grup 34"/>
            <p:cNvGrpSpPr/>
            <p:nvPr/>
          </p:nvGrpSpPr>
          <p:grpSpPr>
            <a:xfrm>
              <a:off x="7329822" y="6260306"/>
              <a:ext cx="689440" cy="304217"/>
              <a:chOff x="5284870" y="4654898"/>
              <a:chExt cx="689440" cy="304217"/>
            </a:xfrm>
          </p:grpSpPr>
          <p:sp>
            <p:nvSpPr>
              <p:cNvPr id="63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3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634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591" name="Straight Connector 240"/>
            <p:cNvCxnSpPr/>
            <p:nvPr/>
          </p:nvCxnSpPr>
          <p:spPr>
            <a:xfrm>
              <a:off x="6397936" y="5354002"/>
              <a:ext cx="618753" cy="35939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241"/>
            <p:cNvCxnSpPr>
              <a:endCxn id="619" idx="0"/>
            </p:cNvCxnSpPr>
            <p:nvPr/>
          </p:nvCxnSpPr>
          <p:spPr>
            <a:xfrm flipH="1">
              <a:off x="4593183" y="5921265"/>
              <a:ext cx="137003" cy="37189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243"/>
            <p:cNvCxnSpPr>
              <a:endCxn id="615" idx="0"/>
            </p:cNvCxnSpPr>
            <p:nvPr/>
          </p:nvCxnSpPr>
          <p:spPr>
            <a:xfrm>
              <a:off x="7047683" y="5925447"/>
              <a:ext cx="6146" cy="35346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254"/>
            <p:cNvCxnSpPr>
              <a:endCxn id="636" idx="0"/>
            </p:cNvCxnSpPr>
            <p:nvPr/>
          </p:nvCxnSpPr>
          <p:spPr>
            <a:xfrm>
              <a:off x="5646722" y="5883239"/>
              <a:ext cx="367569" cy="40521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255"/>
            <p:cNvCxnSpPr>
              <a:endCxn id="631" idx="0"/>
            </p:cNvCxnSpPr>
            <p:nvPr/>
          </p:nvCxnSpPr>
          <p:spPr>
            <a:xfrm>
              <a:off x="7342495" y="5918247"/>
              <a:ext cx="315380" cy="3450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7" name="Group 251"/>
            <p:cNvGrpSpPr/>
            <p:nvPr/>
          </p:nvGrpSpPr>
          <p:grpSpPr>
            <a:xfrm>
              <a:off x="6104514" y="5073628"/>
              <a:ext cx="331723" cy="301214"/>
              <a:chOff x="1920632" y="5176210"/>
              <a:chExt cx="331723" cy="301214"/>
            </a:xfrm>
          </p:grpSpPr>
          <p:sp>
            <p:nvSpPr>
              <p:cNvPr id="625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26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598" name="Group 251"/>
            <p:cNvGrpSpPr/>
            <p:nvPr/>
          </p:nvGrpSpPr>
          <p:grpSpPr>
            <a:xfrm>
              <a:off x="7035010" y="5627875"/>
              <a:ext cx="331723" cy="301214"/>
              <a:chOff x="1920632" y="5176210"/>
              <a:chExt cx="331723" cy="301214"/>
            </a:xfrm>
          </p:grpSpPr>
          <p:sp>
            <p:nvSpPr>
              <p:cNvPr id="623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24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599" name="Group 258"/>
            <p:cNvGrpSpPr/>
            <p:nvPr/>
          </p:nvGrpSpPr>
          <p:grpSpPr>
            <a:xfrm>
              <a:off x="4250429" y="6290161"/>
              <a:ext cx="689440" cy="304217"/>
              <a:chOff x="8669494" y="5935808"/>
              <a:chExt cx="689440" cy="304217"/>
            </a:xfrm>
          </p:grpSpPr>
          <p:sp>
            <p:nvSpPr>
              <p:cNvPr id="619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20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1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622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600" name="Grup 34"/>
            <p:cNvGrpSpPr/>
            <p:nvPr/>
          </p:nvGrpSpPr>
          <p:grpSpPr>
            <a:xfrm>
              <a:off x="4982672" y="6283207"/>
              <a:ext cx="315728" cy="301214"/>
              <a:chOff x="3876965" y="4654421"/>
              <a:chExt cx="315728" cy="301214"/>
            </a:xfrm>
          </p:grpSpPr>
          <p:sp>
            <p:nvSpPr>
              <p:cNvPr id="617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18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601" name="Grup 34"/>
            <p:cNvGrpSpPr/>
            <p:nvPr/>
          </p:nvGrpSpPr>
          <p:grpSpPr>
            <a:xfrm>
              <a:off x="6869200" y="6278915"/>
              <a:ext cx="377591" cy="301214"/>
              <a:chOff x="5539700" y="4649523"/>
              <a:chExt cx="377591" cy="301214"/>
            </a:xfrm>
          </p:grpSpPr>
          <p:sp>
            <p:nvSpPr>
              <p:cNvPr id="615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16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602" name="Straight Connector 252"/>
            <p:cNvCxnSpPr>
              <a:endCxn id="618" idx="0"/>
            </p:cNvCxnSpPr>
            <p:nvPr/>
          </p:nvCxnSpPr>
          <p:spPr>
            <a:xfrm>
              <a:off x="5069868" y="5890054"/>
              <a:ext cx="70668" cy="40027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239"/>
            <p:cNvCxnSpPr>
              <a:endCxn id="609" idx="0"/>
            </p:cNvCxnSpPr>
            <p:nvPr/>
          </p:nvCxnSpPr>
          <p:spPr>
            <a:xfrm flipH="1">
              <a:off x="5201986" y="5354002"/>
              <a:ext cx="902528" cy="24222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254"/>
            <p:cNvCxnSpPr>
              <a:endCxn id="607" idx="0"/>
            </p:cNvCxnSpPr>
            <p:nvPr/>
          </p:nvCxnSpPr>
          <p:spPr>
            <a:xfrm>
              <a:off x="5385502" y="5914979"/>
              <a:ext cx="113814" cy="36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5" name="Grup 150"/>
            <p:cNvGrpSpPr/>
            <p:nvPr/>
          </p:nvGrpSpPr>
          <p:grpSpPr>
            <a:xfrm>
              <a:off x="4708788" y="5593224"/>
              <a:ext cx="1023401" cy="304217"/>
              <a:chOff x="7354187" y="3700047"/>
              <a:chExt cx="1023401" cy="304217"/>
            </a:xfrm>
          </p:grpSpPr>
          <p:sp>
            <p:nvSpPr>
              <p:cNvPr id="609" name="Yuvarlatılmış Dikdörtgen 3"/>
              <p:cNvSpPr/>
              <p:nvPr/>
            </p:nvSpPr>
            <p:spPr>
              <a:xfrm>
                <a:off x="7354187" y="3703050"/>
                <a:ext cx="98639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10" name="Düz Bağlayıcı 8"/>
              <p:cNvCxnSpPr/>
              <p:nvPr/>
            </p:nvCxnSpPr>
            <p:spPr>
              <a:xfrm flipH="1">
                <a:off x="7698907" y="3700047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Metin kutusu 15"/>
              <p:cNvSpPr txBox="1"/>
              <p:nvPr/>
            </p:nvSpPr>
            <p:spPr>
              <a:xfrm>
                <a:off x="7698908" y="3743841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sp>
            <p:nvSpPr>
              <p:cNvPr id="612" name="Metin kutusu 17"/>
              <p:cNvSpPr txBox="1"/>
              <p:nvPr/>
            </p:nvSpPr>
            <p:spPr>
              <a:xfrm>
                <a:off x="7355854" y="3743841"/>
                <a:ext cx="3613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cxnSp>
            <p:nvCxnSpPr>
              <p:cNvPr id="613" name="Düz Bağlayıcı 8"/>
              <p:cNvCxnSpPr/>
              <p:nvPr/>
            </p:nvCxnSpPr>
            <p:spPr>
              <a:xfrm flipH="1">
                <a:off x="8032868" y="370749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" name="Metin kutusu 15"/>
              <p:cNvSpPr txBox="1"/>
              <p:nvPr/>
            </p:nvSpPr>
            <p:spPr>
              <a:xfrm>
                <a:off x="8032869" y="3725037"/>
                <a:ext cx="344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grpSp>
          <p:nvGrpSpPr>
            <p:cNvPr id="606" name="Group 251"/>
            <p:cNvGrpSpPr/>
            <p:nvPr/>
          </p:nvGrpSpPr>
          <p:grpSpPr>
            <a:xfrm>
              <a:off x="5351910" y="6280713"/>
              <a:ext cx="331723" cy="301214"/>
              <a:chOff x="1920632" y="5176210"/>
              <a:chExt cx="331723" cy="301214"/>
            </a:xfrm>
          </p:grpSpPr>
          <p:sp>
            <p:nvSpPr>
              <p:cNvPr id="607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08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635" name="Group 251"/>
            <p:cNvGrpSpPr/>
            <p:nvPr/>
          </p:nvGrpSpPr>
          <p:grpSpPr>
            <a:xfrm>
              <a:off x="5866885" y="6288456"/>
              <a:ext cx="331723" cy="301214"/>
              <a:chOff x="1920632" y="5176210"/>
              <a:chExt cx="331723" cy="301214"/>
            </a:xfrm>
          </p:grpSpPr>
          <p:sp>
            <p:nvSpPr>
              <p:cNvPr id="63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3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697981" y="2762894"/>
            <a:ext cx="3159364" cy="1506931"/>
            <a:chOff x="6697981" y="2762894"/>
            <a:chExt cx="3159364" cy="1506931"/>
          </a:xfrm>
        </p:grpSpPr>
        <p:cxnSp>
          <p:nvCxnSpPr>
            <p:cNvPr id="146" name="Straight Connector 240"/>
            <p:cNvCxnSpPr/>
            <p:nvPr/>
          </p:nvCxnSpPr>
          <p:spPr>
            <a:xfrm>
              <a:off x="8396720" y="3043268"/>
              <a:ext cx="618753" cy="35939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241"/>
            <p:cNvCxnSpPr>
              <a:endCxn id="176" idx="0"/>
            </p:cNvCxnSpPr>
            <p:nvPr/>
          </p:nvCxnSpPr>
          <p:spPr>
            <a:xfrm flipH="1">
              <a:off x="7040735" y="3557363"/>
              <a:ext cx="169153" cy="4112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43"/>
            <p:cNvCxnSpPr>
              <a:stCxn id="189" idx="2"/>
              <a:endCxn id="172" idx="0"/>
            </p:cNvCxnSpPr>
            <p:nvPr/>
          </p:nvCxnSpPr>
          <p:spPr>
            <a:xfrm>
              <a:off x="9196957" y="3623733"/>
              <a:ext cx="4957" cy="34246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54"/>
            <p:cNvCxnSpPr>
              <a:endCxn id="162" idx="0"/>
            </p:cNvCxnSpPr>
            <p:nvPr/>
          </p:nvCxnSpPr>
          <p:spPr>
            <a:xfrm flipH="1">
              <a:off x="8811724" y="3610931"/>
              <a:ext cx="98033" cy="3468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55"/>
            <p:cNvCxnSpPr/>
            <p:nvPr/>
          </p:nvCxnSpPr>
          <p:spPr>
            <a:xfrm>
              <a:off x="9520657" y="3593887"/>
              <a:ext cx="136002" cy="35868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251"/>
            <p:cNvGrpSpPr/>
            <p:nvPr/>
          </p:nvGrpSpPr>
          <p:grpSpPr>
            <a:xfrm>
              <a:off x="8103298" y="2762894"/>
              <a:ext cx="331723" cy="301214"/>
              <a:chOff x="1920632" y="5176210"/>
              <a:chExt cx="331723" cy="301214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grpSp>
          <p:nvGrpSpPr>
            <p:cNvPr id="153" name="Group 258"/>
            <p:cNvGrpSpPr/>
            <p:nvPr/>
          </p:nvGrpSpPr>
          <p:grpSpPr>
            <a:xfrm>
              <a:off x="6697981" y="3965608"/>
              <a:ext cx="689440" cy="304217"/>
              <a:chOff x="8669494" y="5935808"/>
              <a:chExt cx="689440" cy="304217"/>
            </a:xfrm>
          </p:grpSpPr>
          <p:sp>
            <p:nvSpPr>
              <p:cNvPr id="176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7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179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154" name="Grup 34"/>
            <p:cNvGrpSpPr/>
            <p:nvPr/>
          </p:nvGrpSpPr>
          <p:grpSpPr>
            <a:xfrm>
              <a:off x="7430224" y="3958654"/>
              <a:ext cx="315728" cy="301214"/>
              <a:chOff x="3876965" y="4654421"/>
              <a:chExt cx="315728" cy="301214"/>
            </a:xfrm>
          </p:grpSpPr>
          <p:sp>
            <p:nvSpPr>
              <p:cNvPr id="17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grpSp>
          <p:nvGrpSpPr>
            <p:cNvPr id="155" name="Grup 34"/>
            <p:cNvGrpSpPr/>
            <p:nvPr/>
          </p:nvGrpSpPr>
          <p:grpSpPr>
            <a:xfrm>
              <a:off x="9017285" y="3966201"/>
              <a:ext cx="377591" cy="301214"/>
              <a:chOff x="5539700" y="4649523"/>
              <a:chExt cx="377591" cy="301214"/>
            </a:xfrm>
          </p:grpSpPr>
          <p:sp>
            <p:nvSpPr>
              <p:cNvPr id="172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3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56" name="Straight Connector 252"/>
            <p:cNvCxnSpPr>
              <a:endCxn id="175" idx="0"/>
            </p:cNvCxnSpPr>
            <p:nvPr/>
          </p:nvCxnSpPr>
          <p:spPr>
            <a:xfrm>
              <a:off x="7517420" y="3565501"/>
              <a:ext cx="70668" cy="40027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39"/>
            <p:cNvCxnSpPr>
              <a:endCxn id="194" idx="0"/>
            </p:cNvCxnSpPr>
            <p:nvPr/>
          </p:nvCxnSpPr>
          <p:spPr>
            <a:xfrm flipH="1">
              <a:off x="7518304" y="3043268"/>
              <a:ext cx="584994" cy="2270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54"/>
            <p:cNvCxnSpPr>
              <a:endCxn id="164" idx="0"/>
            </p:cNvCxnSpPr>
            <p:nvPr/>
          </p:nvCxnSpPr>
          <p:spPr>
            <a:xfrm>
              <a:off x="7833054" y="3590426"/>
              <a:ext cx="113814" cy="36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251"/>
            <p:cNvGrpSpPr/>
            <p:nvPr/>
          </p:nvGrpSpPr>
          <p:grpSpPr>
            <a:xfrm>
              <a:off x="7799462" y="3956160"/>
              <a:ext cx="331723" cy="301214"/>
              <a:chOff x="1920632" y="5176210"/>
              <a:chExt cx="331723" cy="301214"/>
            </a:xfrm>
          </p:grpSpPr>
          <p:sp>
            <p:nvSpPr>
              <p:cNvPr id="16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161" name="Group 251"/>
            <p:cNvGrpSpPr/>
            <p:nvPr/>
          </p:nvGrpSpPr>
          <p:grpSpPr>
            <a:xfrm>
              <a:off x="8664318" y="3957793"/>
              <a:ext cx="331723" cy="301214"/>
              <a:chOff x="1920632" y="5176210"/>
              <a:chExt cx="331723" cy="301214"/>
            </a:xfrm>
          </p:grpSpPr>
          <p:sp>
            <p:nvSpPr>
              <p:cNvPr id="16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88" name="Grup 34"/>
            <p:cNvGrpSpPr/>
            <p:nvPr/>
          </p:nvGrpSpPr>
          <p:grpSpPr>
            <a:xfrm>
              <a:off x="8868904" y="3319516"/>
              <a:ext cx="689440" cy="304217"/>
              <a:chOff x="5284870" y="4654898"/>
              <a:chExt cx="689440" cy="304217"/>
            </a:xfrm>
          </p:grpSpPr>
          <p:sp>
            <p:nvSpPr>
              <p:cNvPr id="189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  <p:sp>
            <p:nvSpPr>
              <p:cNvPr id="192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193" name="Group 258"/>
            <p:cNvGrpSpPr/>
            <p:nvPr/>
          </p:nvGrpSpPr>
          <p:grpSpPr>
            <a:xfrm>
              <a:off x="7175550" y="3267348"/>
              <a:ext cx="689440" cy="304217"/>
              <a:chOff x="8669494" y="5935808"/>
              <a:chExt cx="689440" cy="304217"/>
            </a:xfrm>
          </p:grpSpPr>
          <p:sp>
            <p:nvSpPr>
              <p:cNvPr id="194" name="Yuvarlatılmış Dikdörtgen 3"/>
              <p:cNvSpPr/>
              <p:nvPr/>
            </p:nvSpPr>
            <p:spPr>
              <a:xfrm>
                <a:off x="8669494" y="5938811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5" name="Düz Bağlayıcı 8"/>
              <p:cNvCxnSpPr/>
              <p:nvPr/>
            </p:nvCxnSpPr>
            <p:spPr>
              <a:xfrm flipH="1">
                <a:off x="9014214" y="593580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Metin kutusu 15"/>
              <p:cNvSpPr txBox="1"/>
              <p:nvPr/>
            </p:nvSpPr>
            <p:spPr>
              <a:xfrm>
                <a:off x="9030882" y="596395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sp>
            <p:nvSpPr>
              <p:cNvPr id="197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204" name="Grup 34"/>
            <p:cNvGrpSpPr/>
            <p:nvPr/>
          </p:nvGrpSpPr>
          <p:grpSpPr>
            <a:xfrm>
              <a:off x="9479754" y="3966201"/>
              <a:ext cx="377591" cy="301214"/>
              <a:chOff x="5539700" y="4649523"/>
              <a:chExt cx="377591" cy="301214"/>
            </a:xfrm>
          </p:grpSpPr>
          <p:sp>
            <p:nvSpPr>
              <p:cNvPr id="205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6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321636" y="5019534"/>
            <a:ext cx="3048622" cy="1506931"/>
            <a:chOff x="1321636" y="5019534"/>
            <a:chExt cx="3048622" cy="1506931"/>
          </a:xfrm>
        </p:grpSpPr>
        <p:cxnSp>
          <p:nvCxnSpPr>
            <p:cNvPr id="212" name="Straight Connector 240"/>
            <p:cNvCxnSpPr/>
            <p:nvPr/>
          </p:nvCxnSpPr>
          <p:spPr>
            <a:xfrm>
              <a:off x="3020375" y="5299908"/>
              <a:ext cx="618753" cy="35939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41"/>
            <p:cNvCxnSpPr>
              <a:endCxn id="247" idx="0"/>
            </p:cNvCxnSpPr>
            <p:nvPr/>
          </p:nvCxnSpPr>
          <p:spPr>
            <a:xfrm flipH="1">
              <a:off x="1664390" y="5814003"/>
              <a:ext cx="169153" cy="41124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43"/>
            <p:cNvCxnSpPr>
              <a:endCxn id="254" idx="0"/>
            </p:cNvCxnSpPr>
            <p:nvPr/>
          </p:nvCxnSpPr>
          <p:spPr>
            <a:xfrm>
              <a:off x="3919396" y="5880095"/>
              <a:ext cx="89475" cy="34430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54"/>
            <p:cNvCxnSpPr>
              <a:endCxn id="239" idx="0"/>
            </p:cNvCxnSpPr>
            <p:nvPr/>
          </p:nvCxnSpPr>
          <p:spPr>
            <a:xfrm flipH="1">
              <a:off x="3435379" y="5867571"/>
              <a:ext cx="98033" cy="3468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Yuvarlatılmış Dikdörtgen 3"/>
            <p:cNvSpPr/>
            <p:nvPr/>
          </p:nvSpPr>
          <p:spPr>
            <a:xfrm>
              <a:off x="2726953" y="5019534"/>
              <a:ext cx="294812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sp>
          <p:nvSpPr>
            <p:cNvPr id="252" name="Metin kutusu 15"/>
            <p:cNvSpPr txBox="1"/>
            <p:nvPr/>
          </p:nvSpPr>
          <p:spPr>
            <a:xfrm>
              <a:off x="2739626" y="5047030"/>
              <a:ext cx="319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35</a:t>
              </a:r>
              <a:endParaRPr lang="tr-TR" sz="1000" b="1" dirty="0"/>
            </a:p>
          </p:txBody>
        </p:sp>
        <p:sp>
          <p:nvSpPr>
            <p:cNvPr id="247" name="Yuvarlatılmış Dikdörtgen 3"/>
            <p:cNvSpPr/>
            <p:nvPr/>
          </p:nvSpPr>
          <p:spPr>
            <a:xfrm>
              <a:off x="1321636" y="6225251"/>
              <a:ext cx="685507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cxnSp>
          <p:nvCxnSpPr>
            <p:cNvPr id="248" name="Düz Bağlayıcı 8"/>
            <p:cNvCxnSpPr/>
            <p:nvPr/>
          </p:nvCxnSpPr>
          <p:spPr>
            <a:xfrm flipH="1">
              <a:off x="1666356" y="6222248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Metin kutusu 15"/>
            <p:cNvSpPr txBox="1"/>
            <p:nvPr/>
          </p:nvSpPr>
          <p:spPr>
            <a:xfrm>
              <a:off x="1683024" y="6250398"/>
              <a:ext cx="328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5</a:t>
              </a:r>
              <a:endParaRPr lang="tr-TR" sz="1000" b="1" dirty="0"/>
            </a:p>
          </p:txBody>
        </p:sp>
        <p:sp>
          <p:nvSpPr>
            <p:cNvPr id="250" name="Metin kutusu 17"/>
            <p:cNvSpPr txBox="1"/>
            <p:nvPr/>
          </p:nvSpPr>
          <p:spPr>
            <a:xfrm>
              <a:off x="1349649" y="6266042"/>
              <a:ext cx="316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3</a:t>
              </a:r>
              <a:endParaRPr lang="tr-TR" sz="1000" b="1" dirty="0"/>
            </a:p>
          </p:txBody>
        </p:sp>
        <p:sp>
          <p:nvSpPr>
            <p:cNvPr id="245" name="Yuvarlatılmış Dikdörtgen 3"/>
            <p:cNvSpPr/>
            <p:nvPr/>
          </p:nvSpPr>
          <p:spPr>
            <a:xfrm>
              <a:off x="2053879" y="6215294"/>
              <a:ext cx="315728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sp>
          <p:nvSpPr>
            <p:cNvPr id="246" name="Metin kutusu 16"/>
            <p:cNvSpPr txBox="1"/>
            <p:nvPr/>
          </p:nvSpPr>
          <p:spPr>
            <a:xfrm>
              <a:off x="2053879" y="6222413"/>
              <a:ext cx="3157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15</a:t>
              </a:r>
              <a:endParaRPr lang="tr-TR" sz="1000" b="1" dirty="0"/>
            </a:p>
          </p:txBody>
        </p:sp>
        <p:cxnSp>
          <p:nvCxnSpPr>
            <p:cNvPr id="221" name="Straight Connector 252"/>
            <p:cNvCxnSpPr>
              <a:endCxn id="246" idx="0"/>
            </p:cNvCxnSpPr>
            <p:nvPr/>
          </p:nvCxnSpPr>
          <p:spPr>
            <a:xfrm>
              <a:off x="2141075" y="5822141"/>
              <a:ext cx="70668" cy="40027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39"/>
            <p:cNvCxnSpPr>
              <a:endCxn id="231" idx="0"/>
            </p:cNvCxnSpPr>
            <p:nvPr/>
          </p:nvCxnSpPr>
          <p:spPr>
            <a:xfrm flipH="1">
              <a:off x="2141959" y="5299908"/>
              <a:ext cx="584994" cy="2270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54"/>
            <p:cNvCxnSpPr>
              <a:endCxn id="241" idx="0"/>
            </p:cNvCxnSpPr>
            <p:nvPr/>
          </p:nvCxnSpPr>
          <p:spPr>
            <a:xfrm>
              <a:off x="2456709" y="5847066"/>
              <a:ext cx="113814" cy="36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Yuvarlatılmış Dikdörtgen 3"/>
            <p:cNvSpPr/>
            <p:nvPr/>
          </p:nvSpPr>
          <p:spPr>
            <a:xfrm>
              <a:off x="2423117" y="6212800"/>
              <a:ext cx="294812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sp>
          <p:nvSpPr>
            <p:cNvPr id="242" name="Metin kutusu 15"/>
            <p:cNvSpPr txBox="1"/>
            <p:nvPr/>
          </p:nvSpPr>
          <p:spPr>
            <a:xfrm>
              <a:off x="2435790" y="6240296"/>
              <a:ext cx="319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32</a:t>
              </a:r>
              <a:endParaRPr lang="tr-TR" sz="1000" b="1" dirty="0"/>
            </a:p>
          </p:txBody>
        </p:sp>
        <p:sp>
          <p:nvSpPr>
            <p:cNvPr id="239" name="Yuvarlatılmış Dikdörtgen 3"/>
            <p:cNvSpPr/>
            <p:nvPr/>
          </p:nvSpPr>
          <p:spPr>
            <a:xfrm>
              <a:off x="3287973" y="6214433"/>
              <a:ext cx="294812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sp>
          <p:nvSpPr>
            <p:cNvPr id="240" name="Metin kutusu 15"/>
            <p:cNvSpPr txBox="1"/>
            <p:nvPr/>
          </p:nvSpPr>
          <p:spPr>
            <a:xfrm>
              <a:off x="3300646" y="6241929"/>
              <a:ext cx="319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45</a:t>
              </a:r>
              <a:endParaRPr lang="tr-TR" sz="1000" b="1" dirty="0"/>
            </a:p>
          </p:txBody>
        </p:sp>
        <p:sp>
          <p:nvSpPr>
            <p:cNvPr id="231" name="Yuvarlatılmış Dikdörtgen 3"/>
            <p:cNvSpPr/>
            <p:nvPr/>
          </p:nvSpPr>
          <p:spPr>
            <a:xfrm>
              <a:off x="1799205" y="5526991"/>
              <a:ext cx="685507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cxnSp>
          <p:nvCxnSpPr>
            <p:cNvPr id="232" name="Düz Bağlayıcı 8"/>
            <p:cNvCxnSpPr/>
            <p:nvPr/>
          </p:nvCxnSpPr>
          <p:spPr>
            <a:xfrm flipH="1">
              <a:off x="2143925" y="5523988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Metin kutusu 15"/>
            <p:cNvSpPr txBox="1"/>
            <p:nvPr/>
          </p:nvSpPr>
          <p:spPr>
            <a:xfrm>
              <a:off x="2160593" y="5552138"/>
              <a:ext cx="328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25</a:t>
              </a:r>
              <a:endParaRPr lang="tr-TR" sz="1000" b="1" dirty="0"/>
            </a:p>
          </p:txBody>
        </p:sp>
        <p:sp>
          <p:nvSpPr>
            <p:cNvPr id="234" name="Metin kutusu 17"/>
            <p:cNvSpPr txBox="1"/>
            <p:nvPr/>
          </p:nvSpPr>
          <p:spPr>
            <a:xfrm>
              <a:off x="1827218" y="5567782"/>
              <a:ext cx="316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10</a:t>
              </a:r>
              <a:endParaRPr lang="tr-TR" sz="1000" b="1" dirty="0"/>
            </a:p>
          </p:txBody>
        </p:sp>
        <p:sp>
          <p:nvSpPr>
            <p:cNvPr id="254" name="Yuvarlatılmış Dikdörtgen 3"/>
            <p:cNvSpPr/>
            <p:nvPr/>
          </p:nvSpPr>
          <p:spPr>
            <a:xfrm>
              <a:off x="3680818" y="6224402"/>
              <a:ext cx="656105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cxnSp>
          <p:nvCxnSpPr>
            <p:cNvPr id="255" name="Düz Bağlayıcı 8"/>
            <p:cNvCxnSpPr/>
            <p:nvPr/>
          </p:nvCxnSpPr>
          <p:spPr>
            <a:xfrm flipH="1">
              <a:off x="4025538" y="6221399"/>
              <a:ext cx="1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Metin kutusu 15"/>
            <p:cNvSpPr txBox="1"/>
            <p:nvPr/>
          </p:nvSpPr>
          <p:spPr>
            <a:xfrm>
              <a:off x="4042206" y="6249549"/>
              <a:ext cx="328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80</a:t>
              </a:r>
              <a:endParaRPr lang="tr-TR" sz="1000" b="1" dirty="0"/>
            </a:p>
          </p:txBody>
        </p:sp>
        <p:sp>
          <p:nvSpPr>
            <p:cNvPr id="257" name="Metin kutusu 17"/>
            <p:cNvSpPr txBox="1"/>
            <p:nvPr/>
          </p:nvSpPr>
          <p:spPr>
            <a:xfrm>
              <a:off x="3708832" y="6249549"/>
              <a:ext cx="333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60</a:t>
              </a:r>
              <a:endParaRPr lang="tr-TR" sz="1000" b="1" dirty="0"/>
            </a:p>
          </p:txBody>
        </p:sp>
        <p:sp>
          <p:nvSpPr>
            <p:cNvPr id="259" name="Yuvarlatılmış Dikdörtgen 3"/>
            <p:cNvSpPr/>
            <p:nvPr/>
          </p:nvSpPr>
          <p:spPr>
            <a:xfrm>
              <a:off x="3541805" y="5599786"/>
              <a:ext cx="369257" cy="301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/>
            </a:p>
          </p:txBody>
        </p:sp>
        <p:sp>
          <p:nvSpPr>
            <p:cNvPr id="260" name="Metin kutusu 17"/>
            <p:cNvSpPr txBox="1"/>
            <p:nvPr/>
          </p:nvSpPr>
          <p:spPr>
            <a:xfrm>
              <a:off x="3586022" y="5616830"/>
              <a:ext cx="333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b="1" dirty="0" smtClean="0"/>
                <a:t>50</a:t>
              </a:r>
              <a:endParaRPr lang="tr-TR" sz="1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243368" y="5011635"/>
            <a:ext cx="2873761" cy="1515708"/>
            <a:chOff x="7243368" y="5011635"/>
            <a:chExt cx="2873761" cy="1515708"/>
          </a:xfrm>
        </p:grpSpPr>
        <p:cxnSp>
          <p:nvCxnSpPr>
            <p:cNvPr id="265" name="Straight Connector 240"/>
            <p:cNvCxnSpPr/>
            <p:nvPr/>
          </p:nvCxnSpPr>
          <p:spPr>
            <a:xfrm>
              <a:off x="8767246" y="5292009"/>
              <a:ext cx="618753" cy="35939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41"/>
            <p:cNvCxnSpPr>
              <a:endCxn id="275" idx="0"/>
            </p:cNvCxnSpPr>
            <p:nvPr/>
          </p:nvCxnSpPr>
          <p:spPr>
            <a:xfrm flipH="1">
              <a:off x="7586122" y="5846699"/>
              <a:ext cx="122810" cy="37943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43"/>
            <p:cNvCxnSpPr>
              <a:endCxn id="292" idx="0"/>
            </p:cNvCxnSpPr>
            <p:nvPr/>
          </p:nvCxnSpPr>
          <p:spPr>
            <a:xfrm>
              <a:off x="9666267" y="5872196"/>
              <a:ext cx="89475" cy="34430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54"/>
            <p:cNvCxnSpPr>
              <a:endCxn id="286" idx="0"/>
            </p:cNvCxnSpPr>
            <p:nvPr/>
          </p:nvCxnSpPr>
          <p:spPr>
            <a:xfrm flipH="1">
              <a:off x="9182250" y="5859672"/>
              <a:ext cx="98033" cy="3468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473824" y="5011635"/>
              <a:ext cx="331723" cy="301214"/>
              <a:chOff x="8473824" y="5011635"/>
              <a:chExt cx="331723" cy="301214"/>
            </a:xfrm>
          </p:grpSpPr>
          <p:sp>
            <p:nvSpPr>
              <p:cNvPr id="270" name="Yuvarlatılmış Dikdörtgen 3"/>
              <p:cNvSpPr/>
              <p:nvPr/>
            </p:nvSpPr>
            <p:spPr>
              <a:xfrm>
                <a:off x="8473824" y="5011635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74" name="Metin kutusu 15"/>
              <p:cNvSpPr txBox="1"/>
              <p:nvPr/>
            </p:nvSpPr>
            <p:spPr>
              <a:xfrm>
                <a:off x="8486497" y="5039131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32</a:t>
                </a:r>
                <a:endParaRPr lang="tr-TR" sz="1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243368" y="6223126"/>
              <a:ext cx="689440" cy="304217"/>
              <a:chOff x="7068507" y="6214349"/>
              <a:chExt cx="689440" cy="304217"/>
            </a:xfrm>
          </p:grpSpPr>
          <p:sp>
            <p:nvSpPr>
              <p:cNvPr id="275" name="Yuvarlatılmış Dikdörtgen 3"/>
              <p:cNvSpPr/>
              <p:nvPr/>
            </p:nvSpPr>
            <p:spPr>
              <a:xfrm>
                <a:off x="7068507" y="6217352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6" name="Düz Bağlayıcı 8"/>
              <p:cNvCxnSpPr/>
              <p:nvPr/>
            </p:nvCxnSpPr>
            <p:spPr>
              <a:xfrm flipH="1">
                <a:off x="7413227" y="621434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Metin kutusu 15"/>
              <p:cNvSpPr txBox="1"/>
              <p:nvPr/>
            </p:nvSpPr>
            <p:spPr>
              <a:xfrm>
                <a:off x="7429895" y="6242499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278" name="Metin kutusu 17"/>
              <p:cNvSpPr txBox="1"/>
              <p:nvPr/>
            </p:nvSpPr>
            <p:spPr>
              <a:xfrm>
                <a:off x="7096520" y="6258143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cxnSp>
          <p:nvCxnSpPr>
            <p:cNvPr id="282" name="Straight Connector 239"/>
            <p:cNvCxnSpPr>
              <a:endCxn id="304" idx="0"/>
            </p:cNvCxnSpPr>
            <p:nvPr/>
          </p:nvCxnSpPr>
          <p:spPr>
            <a:xfrm flipH="1">
              <a:off x="7835536" y="5292009"/>
              <a:ext cx="638288" cy="2601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9034844" y="6206534"/>
              <a:ext cx="331723" cy="301214"/>
              <a:chOff x="9034844" y="6206534"/>
              <a:chExt cx="331723" cy="301214"/>
            </a:xfrm>
          </p:grpSpPr>
          <p:sp>
            <p:nvSpPr>
              <p:cNvPr id="286" name="Yuvarlatılmış Dikdörtgen 3"/>
              <p:cNvSpPr/>
              <p:nvPr/>
            </p:nvSpPr>
            <p:spPr>
              <a:xfrm>
                <a:off x="9034844" y="6206534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87" name="Metin kutusu 15"/>
              <p:cNvSpPr txBox="1"/>
              <p:nvPr/>
            </p:nvSpPr>
            <p:spPr>
              <a:xfrm>
                <a:off x="9047517" y="6234030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427689" y="6213500"/>
              <a:ext cx="689440" cy="304217"/>
              <a:chOff x="9427689" y="6213500"/>
              <a:chExt cx="689440" cy="304217"/>
            </a:xfrm>
          </p:grpSpPr>
          <p:sp>
            <p:nvSpPr>
              <p:cNvPr id="292" name="Yuvarlatılmış Dikdörtgen 3"/>
              <p:cNvSpPr/>
              <p:nvPr/>
            </p:nvSpPr>
            <p:spPr>
              <a:xfrm>
                <a:off x="9427689" y="6216503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93" name="Düz Bağlayıcı 8"/>
              <p:cNvCxnSpPr/>
              <p:nvPr/>
            </p:nvCxnSpPr>
            <p:spPr>
              <a:xfrm flipH="1">
                <a:off x="9772409" y="621350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Metin kutusu 15"/>
              <p:cNvSpPr txBox="1"/>
              <p:nvPr/>
            </p:nvSpPr>
            <p:spPr>
              <a:xfrm>
                <a:off x="9789077" y="6241650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95" name="Metin kutusu 17"/>
              <p:cNvSpPr txBox="1"/>
              <p:nvPr/>
            </p:nvSpPr>
            <p:spPr>
              <a:xfrm>
                <a:off x="9455703" y="6241650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288676" y="5591887"/>
              <a:ext cx="377591" cy="301214"/>
              <a:chOff x="9288676" y="5591887"/>
              <a:chExt cx="377591" cy="301214"/>
            </a:xfrm>
          </p:grpSpPr>
          <p:sp>
            <p:nvSpPr>
              <p:cNvPr id="296" name="Yuvarlatılmış Dikdörtgen 3"/>
              <p:cNvSpPr/>
              <p:nvPr/>
            </p:nvSpPr>
            <p:spPr>
              <a:xfrm>
                <a:off x="9288676" y="5591887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7" name="Metin kutusu 17"/>
              <p:cNvSpPr txBox="1"/>
              <p:nvPr/>
            </p:nvSpPr>
            <p:spPr>
              <a:xfrm>
                <a:off x="9332893" y="5608931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7688130" y="5552156"/>
              <a:ext cx="331723" cy="301214"/>
              <a:chOff x="8169988" y="6204901"/>
              <a:chExt cx="331723" cy="301214"/>
            </a:xfrm>
          </p:grpSpPr>
          <p:sp>
            <p:nvSpPr>
              <p:cNvPr id="304" name="Yuvarlatılmış Dikdörtgen 3"/>
              <p:cNvSpPr/>
              <p:nvPr/>
            </p:nvSpPr>
            <p:spPr>
              <a:xfrm>
                <a:off x="8169988" y="6204901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5" name="Metin kutusu 15"/>
              <p:cNvSpPr txBox="1"/>
              <p:nvPr/>
            </p:nvSpPr>
            <p:spPr>
              <a:xfrm>
                <a:off x="8182661" y="6232397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8036984" y="6217024"/>
              <a:ext cx="689440" cy="304217"/>
              <a:chOff x="7546076" y="5516089"/>
              <a:chExt cx="689440" cy="304217"/>
            </a:xfrm>
          </p:grpSpPr>
          <p:sp>
            <p:nvSpPr>
              <p:cNvPr id="307" name="Yuvarlatılmış Dikdörtgen 3"/>
              <p:cNvSpPr/>
              <p:nvPr/>
            </p:nvSpPr>
            <p:spPr>
              <a:xfrm>
                <a:off x="7546076" y="5519092"/>
                <a:ext cx="68550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08" name="Düz Bağlayıcı 8"/>
              <p:cNvCxnSpPr/>
              <p:nvPr/>
            </p:nvCxnSpPr>
            <p:spPr>
              <a:xfrm flipH="1">
                <a:off x="7890796" y="551608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Metin kutusu 15"/>
              <p:cNvSpPr txBox="1"/>
              <p:nvPr/>
            </p:nvSpPr>
            <p:spPr>
              <a:xfrm>
                <a:off x="7907464" y="5544239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sp>
            <p:nvSpPr>
              <p:cNvPr id="310" name="Metin kutusu 17"/>
              <p:cNvSpPr txBox="1"/>
              <p:nvPr/>
            </p:nvSpPr>
            <p:spPr>
              <a:xfrm>
                <a:off x="7574089" y="5559883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</a:t>
                </a:r>
                <a:endParaRPr lang="tr-TR" sz="1000" b="1" dirty="0"/>
              </a:p>
            </p:txBody>
          </p:sp>
        </p:grpSp>
        <p:cxnSp>
          <p:nvCxnSpPr>
            <p:cNvPr id="316" name="Straight Connector 241"/>
            <p:cNvCxnSpPr>
              <a:endCxn id="307" idx="0"/>
            </p:cNvCxnSpPr>
            <p:nvPr/>
          </p:nvCxnSpPr>
          <p:spPr>
            <a:xfrm>
              <a:off x="7989997" y="5845502"/>
              <a:ext cx="389741" cy="37452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8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188050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Örnek: </a:t>
            </a:r>
            <a:r>
              <a:rPr lang="tr-TR" sz="1600" dirty="0" smtClean="0"/>
              <a:t>6 silindi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56578" y="2507917"/>
            <a:ext cx="3332134" cy="1373706"/>
            <a:chOff x="1556578" y="2507917"/>
            <a:chExt cx="3332134" cy="1373706"/>
          </a:xfrm>
        </p:grpSpPr>
        <p:cxnSp>
          <p:nvCxnSpPr>
            <p:cNvPr id="146" name="Straight Connector 240"/>
            <p:cNvCxnSpPr/>
            <p:nvPr/>
          </p:nvCxnSpPr>
          <p:spPr>
            <a:xfrm>
              <a:off x="3184272" y="2806781"/>
              <a:ext cx="591380" cy="20859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43"/>
            <p:cNvCxnSpPr>
              <a:stCxn id="189" idx="2"/>
              <a:endCxn id="172" idx="0"/>
            </p:cNvCxnSpPr>
            <p:nvPr/>
          </p:nvCxnSpPr>
          <p:spPr>
            <a:xfrm>
              <a:off x="3957136" y="3236440"/>
              <a:ext cx="4957" cy="34246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54"/>
            <p:cNvCxnSpPr>
              <a:endCxn id="162" idx="0"/>
            </p:cNvCxnSpPr>
            <p:nvPr/>
          </p:nvCxnSpPr>
          <p:spPr>
            <a:xfrm flipH="1">
              <a:off x="3571903" y="3223638"/>
              <a:ext cx="98033" cy="3468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55"/>
            <p:cNvCxnSpPr>
              <a:endCxn id="166" idx="0"/>
            </p:cNvCxnSpPr>
            <p:nvPr/>
          </p:nvCxnSpPr>
          <p:spPr>
            <a:xfrm>
              <a:off x="4280836" y="3206594"/>
              <a:ext cx="246489" cy="37381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251"/>
            <p:cNvGrpSpPr/>
            <p:nvPr/>
          </p:nvGrpSpPr>
          <p:grpSpPr>
            <a:xfrm>
              <a:off x="2889460" y="2507917"/>
              <a:ext cx="331723" cy="301214"/>
              <a:chOff x="1920632" y="5176210"/>
              <a:chExt cx="331723" cy="301214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154" name="Grup 34"/>
            <p:cNvGrpSpPr/>
            <p:nvPr/>
          </p:nvGrpSpPr>
          <p:grpSpPr>
            <a:xfrm>
              <a:off x="1556578" y="3577661"/>
              <a:ext cx="315728" cy="301214"/>
              <a:chOff x="3876965" y="4654421"/>
              <a:chExt cx="315728" cy="301214"/>
            </a:xfrm>
          </p:grpSpPr>
          <p:sp>
            <p:nvSpPr>
              <p:cNvPr id="174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5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grpSp>
          <p:nvGrpSpPr>
            <p:cNvPr id="155" name="Grup 34"/>
            <p:cNvGrpSpPr/>
            <p:nvPr/>
          </p:nvGrpSpPr>
          <p:grpSpPr>
            <a:xfrm>
              <a:off x="3777464" y="3578908"/>
              <a:ext cx="377591" cy="301214"/>
              <a:chOff x="5539700" y="4649523"/>
              <a:chExt cx="377591" cy="301214"/>
            </a:xfrm>
          </p:grpSpPr>
          <p:sp>
            <p:nvSpPr>
              <p:cNvPr id="172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3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</p:grpSp>
        <p:cxnSp>
          <p:nvCxnSpPr>
            <p:cNvPr id="156" name="Straight Connector 252"/>
            <p:cNvCxnSpPr>
              <a:endCxn id="175" idx="0"/>
            </p:cNvCxnSpPr>
            <p:nvPr/>
          </p:nvCxnSpPr>
          <p:spPr>
            <a:xfrm flipH="1">
              <a:off x="1714442" y="3302386"/>
              <a:ext cx="241948" cy="28239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39"/>
            <p:cNvCxnSpPr>
              <a:endCxn id="194" idx="0"/>
            </p:cNvCxnSpPr>
            <p:nvPr/>
          </p:nvCxnSpPr>
          <p:spPr>
            <a:xfrm flipH="1">
              <a:off x="2150259" y="2788291"/>
              <a:ext cx="739202" cy="2270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54"/>
            <p:cNvCxnSpPr>
              <a:endCxn id="164" idx="0"/>
            </p:cNvCxnSpPr>
            <p:nvPr/>
          </p:nvCxnSpPr>
          <p:spPr>
            <a:xfrm>
              <a:off x="2286025" y="3211927"/>
              <a:ext cx="113814" cy="36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251"/>
            <p:cNvGrpSpPr/>
            <p:nvPr/>
          </p:nvGrpSpPr>
          <p:grpSpPr>
            <a:xfrm>
              <a:off x="2252433" y="3577661"/>
              <a:ext cx="331723" cy="301214"/>
              <a:chOff x="1920632" y="5176210"/>
              <a:chExt cx="331723" cy="301214"/>
            </a:xfrm>
          </p:grpSpPr>
          <p:sp>
            <p:nvSpPr>
              <p:cNvPr id="16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161" name="Group 251"/>
            <p:cNvGrpSpPr/>
            <p:nvPr/>
          </p:nvGrpSpPr>
          <p:grpSpPr>
            <a:xfrm>
              <a:off x="3424497" y="3570500"/>
              <a:ext cx="331723" cy="301214"/>
              <a:chOff x="1920632" y="5176210"/>
              <a:chExt cx="331723" cy="301214"/>
            </a:xfrm>
          </p:grpSpPr>
          <p:sp>
            <p:nvSpPr>
              <p:cNvPr id="16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88" name="Grup 34"/>
            <p:cNvGrpSpPr/>
            <p:nvPr/>
          </p:nvGrpSpPr>
          <p:grpSpPr>
            <a:xfrm>
              <a:off x="3629083" y="2932223"/>
              <a:ext cx="689440" cy="304217"/>
              <a:chOff x="5284870" y="4654898"/>
              <a:chExt cx="689440" cy="304217"/>
            </a:xfrm>
          </p:grpSpPr>
          <p:sp>
            <p:nvSpPr>
              <p:cNvPr id="189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  <p:sp>
            <p:nvSpPr>
              <p:cNvPr id="192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</a:t>
                </a:r>
                <a:endParaRPr lang="tr-TR" sz="1000" b="1" dirty="0"/>
              </a:p>
            </p:txBody>
          </p:sp>
        </p:grpSp>
        <p:grpSp>
          <p:nvGrpSpPr>
            <p:cNvPr id="193" name="Group 258"/>
            <p:cNvGrpSpPr/>
            <p:nvPr/>
          </p:nvGrpSpPr>
          <p:grpSpPr>
            <a:xfrm>
              <a:off x="1961713" y="3015374"/>
              <a:ext cx="377092" cy="301214"/>
              <a:chOff x="8669495" y="5938811"/>
              <a:chExt cx="377092" cy="301214"/>
            </a:xfrm>
          </p:grpSpPr>
          <p:sp>
            <p:nvSpPr>
              <p:cNvPr id="194" name="Yuvarlatılmış Dikdörtgen 3"/>
              <p:cNvSpPr/>
              <p:nvPr/>
            </p:nvSpPr>
            <p:spPr>
              <a:xfrm>
                <a:off x="8669495" y="5938811"/>
                <a:ext cx="37709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7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159" name="Grup 34"/>
            <p:cNvGrpSpPr/>
            <p:nvPr/>
          </p:nvGrpSpPr>
          <p:grpSpPr>
            <a:xfrm>
              <a:off x="4199272" y="3577406"/>
              <a:ext cx="689440" cy="304217"/>
              <a:chOff x="5284870" y="4654898"/>
              <a:chExt cx="689440" cy="304217"/>
            </a:xfrm>
          </p:grpSpPr>
          <p:sp>
            <p:nvSpPr>
              <p:cNvPr id="16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6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sp>
            <p:nvSpPr>
              <p:cNvPr id="16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9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383081" y="2457295"/>
            <a:ext cx="3332134" cy="1399134"/>
            <a:chOff x="6383081" y="2457295"/>
            <a:chExt cx="3332134" cy="1399134"/>
          </a:xfrm>
        </p:grpSpPr>
        <p:cxnSp>
          <p:nvCxnSpPr>
            <p:cNvPr id="171" name="Straight Connector 240"/>
            <p:cNvCxnSpPr/>
            <p:nvPr/>
          </p:nvCxnSpPr>
          <p:spPr>
            <a:xfrm>
              <a:off x="8010775" y="2756159"/>
              <a:ext cx="706601" cy="1726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243"/>
            <p:cNvCxnSpPr>
              <a:endCxn id="261" idx="0"/>
            </p:cNvCxnSpPr>
            <p:nvPr/>
          </p:nvCxnSpPr>
          <p:spPr>
            <a:xfrm flipH="1">
              <a:off x="8472812" y="3185818"/>
              <a:ext cx="310828" cy="39454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255"/>
            <p:cNvCxnSpPr>
              <a:endCxn id="209" idx="0"/>
            </p:cNvCxnSpPr>
            <p:nvPr/>
          </p:nvCxnSpPr>
          <p:spPr>
            <a:xfrm>
              <a:off x="9009108" y="3179275"/>
              <a:ext cx="344720" cy="35051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251"/>
            <p:cNvGrpSpPr/>
            <p:nvPr/>
          </p:nvGrpSpPr>
          <p:grpSpPr>
            <a:xfrm>
              <a:off x="7715963" y="2457295"/>
              <a:ext cx="331723" cy="301214"/>
              <a:chOff x="1920632" y="5176210"/>
              <a:chExt cx="331723" cy="301214"/>
            </a:xfrm>
          </p:grpSpPr>
          <p:sp>
            <p:nvSpPr>
              <p:cNvPr id="23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186" name="Grup 34"/>
            <p:cNvGrpSpPr/>
            <p:nvPr/>
          </p:nvGrpSpPr>
          <p:grpSpPr>
            <a:xfrm>
              <a:off x="6383081" y="3527039"/>
              <a:ext cx="315728" cy="301214"/>
              <a:chOff x="3876965" y="4654421"/>
              <a:chExt cx="315728" cy="301214"/>
            </a:xfrm>
          </p:grpSpPr>
          <p:sp>
            <p:nvSpPr>
              <p:cNvPr id="23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7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198" name="Straight Connector 252"/>
            <p:cNvCxnSpPr>
              <a:endCxn id="237" idx="0"/>
            </p:cNvCxnSpPr>
            <p:nvPr/>
          </p:nvCxnSpPr>
          <p:spPr>
            <a:xfrm flipH="1">
              <a:off x="6540945" y="3251764"/>
              <a:ext cx="241948" cy="28239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239"/>
            <p:cNvCxnSpPr>
              <a:endCxn id="217" idx="0"/>
            </p:cNvCxnSpPr>
            <p:nvPr/>
          </p:nvCxnSpPr>
          <p:spPr>
            <a:xfrm flipH="1">
              <a:off x="6976762" y="2737669"/>
              <a:ext cx="739202" cy="2270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254"/>
            <p:cNvCxnSpPr>
              <a:endCxn id="228" idx="0"/>
            </p:cNvCxnSpPr>
            <p:nvPr/>
          </p:nvCxnSpPr>
          <p:spPr>
            <a:xfrm>
              <a:off x="7112528" y="3161305"/>
              <a:ext cx="113814" cy="36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251"/>
            <p:cNvGrpSpPr/>
            <p:nvPr/>
          </p:nvGrpSpPr>
          <p:grpSpPr>
            <a:xfrm>
              <a:off x="7078936" y="3527039"/>
              <a:ext cx="331723" cy="301214"/>
              <a:chOff x="1920632" y="5176210"/>
              <a:chExt cx="331723" cy="301214"/>
            </a:xfrm>
          </p:grpSpPr>
          <p:sp>
            <p:nvSpPr>
              <p:cNvPr id="22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2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207" name="Group 258"/>
            <p:cNvGrpSpPr/>
            <p:nvPr/>
          </p:nvGrpSpPr>
          <p:grpSpPr>
            <a:xfrm>
              <a:off x="6788216" y="2964752"/>
              <a:ext cx="377092" cy="301214"/>
              <a:chOff x="8669495" y="5938811"/>
              <a:chExt cx="377092" cy="301214"/>
            </a:xfrm>
          </p:grpSpPr>
          <p:sp>
            <p:nvSpPr>
              <p:cNvPr id="217" name="Yuvarlatılmış Dikdörtgen 3"/>
              <p:cNvSpPr/>
              <p:nvPr/>
            </p:nvSpPr>
            <p:spPr>
              <a:xfrm>
                <a:off x="8669495" y="5938811"/>
                <a:ext cx="37709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8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208" name="Grup 34"/>
            <p:cNvGrpSpPr/>
            <p:nvPr/>
          </p:nvGrpSpPr>
          <p:grpSpPr>
            <a:xfrm>
              <a:off x="9025775" y="3526784"/>
              <a:ext cx="689440" cy="304217"/>
              <a:chOff x="5284870" y="4654898"/>
              <a:chExt cx="689440" cy="304217"/>
            </a:xfrm>
          </p:grpSpPr>
          <p:sp>
            <p:nvSpPr>
              <p:cNvPr id="209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sp>
            <p:nvSpPr>
              <p:cNvPr id="216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9</a:t>
                </a:r>
              </a:p>
            </p:txBody>
          </p:sp>
        </p:grpSp>
        <p:grpSp>
          <p:nvGrpSpPr>
            <p:cNvPr id="263" name="Group 251"/>
            <p:cNvGrpSpPr/>
            <p:nvPr/>
          </p:nvGrpSpPr>
          <p:grpSpPr>
            <a:xfrm>
              <a:off x="8717376" y="2914133"/>
              <a:ext cx="331723" cy="301214"/>
              <a:chOff x="1920632" y="5176210"/>
              <a:chExt cx="331723" cy="301214"/>
            </a:xfrm>
          </p:grpSpPr>
          <p:sp>
            <p:nvSpPr>
              <p:cNvPr id="26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6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947398" y="3552212"/>
              <a:ext cx="982620" cy="304217"/>
              <a:chOff x="7947398" y="3552212"/>
              <a:chExt cx="982620" cy="304217"/>
            </a:xfrm>
          </p:grpSpPr>
          <p:sp>
            <p:nvSpPr>
              <p:cNvPr id="253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8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</a:t>
                </a:r>
                <a:endParaRPr lang="tr-TR" sz="1000" b="1" dirty="0"/>
              </a:p>
            </p:txBody>
          </p:sp>
          <p:sp>
            <p:nvSpPr>
              <p:cNvPr id="262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cxnSp>
            <p:nvCxnSpPr>
              <p:cNvPr id="271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777588" y="4746226"/>
            <a:ext cx="3332134" cy="1384416"/>
            <a:chOff x="4777588" y="4746226"/>
            <a:chExt cx="3332134" cy="1384416"/>
          </a:xfrm>
        </p:grpSpPr>
        <p:cxnSp>
          <p:nvCxnSpPr>
            <p:cNvPr id="279" name="Straight Connector 240"/>
            <p:cNvCxnSpPr/>
            <p:nvPr/>
          </p:nvCxnSpPr>
          <p:spPr>
            <a:xfrm>
              <a:off x="6405282" y="5045090"/>
              <a:ext cx="706601" cy="1726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43"/>
            <p:cNvCxnSpPr>
              <a:endCxn id="311" idx="0"/>
            </p:cNvCxnSpPr>
            <p:nvPr/>
          </p:nvCxnSpPr>
          <p:spPr>
            <a:xfrm flipH="1">
              <a:off x="6867319" y="5474749"/>
              <a:ext cx="310828" cy="39454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55"/>
            <p:cNvCxnSpPr>
              <a:endCxn id="318" idx="0"/>
            </p:cNvCxnSpPr>
            <p:nvPr/>
          </p:nvCxnSpPr>
          <p:spPr>
            <a:xfrm>
              <a:off x="7403615" y="5468206"/>
              <a:ext cx="344720" cy="35051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51"/>
            <p:cNvGrpSpPr/>
            <p:nvPr/>
          </p:nvGrpSpPr>
          <p:grpSpPr>
            <a:xfrm>
              <a:off x="6110470" y="4746226"/>
              <a:ext cx="331723" cy="301214"/>
              <a:chOff x="1920632" y="5176210"/>
              <a:chExt cx="331723" cy="301214"/>
            </a:xfrm>
          </p:grpSpPr>
          <p:sp>
            <p:nvSpPr>
              <p:cNvPr id="32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84" name="Grup 34"/>
            <p:cNvGrpSpPr/>
            <p:nvPr/>
          </p:nvGrpSpPr>
          <p:grpSpPr>
            <a:xfrm>
              <a:off x="4777588" y="5815970"/>
              <a:ext cx="315728" cy="301214"/>
              <a:chOff x="3876965" y="4654421"/>
              <a:chExt cx="315728" cy="301214"/>
            </a:xfrm>
          </p:grpSpPr>
          <p:sp>
            <p:nvSpPr>
              <p:cNvPr id="32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7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285" name="Straight Connector 252"/>
            <p:cNvCxnSpPr>
              <a:endCxn id="327" idx="0"/>
            </p:cNvCxnSpPr>
            <p:nvPr/>
          </p:nvCxnSpPr>
          <p:spPr>
            <a:xfrm flipH="1">
              <a:off x="4935452" y="5540695"/>
              <a:ext cx="241948" cy="28239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39"/>
            <p:cNvCxnSpPr>
              <a:endCxn id="322" idx="0"/>
            </p:cNvCxnSpPr>
            <p:nvPr/>
          </p:nvCxnSpPr>
          <p:spPr>
            <a:xfrm flipH="1">
              <a:off x="5371269" y="5026600"/>
              <a:ext cx="739202" cy="2270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54"/>
            <p:cNvCxnSpPr>
              <a:endCxn id="324" idx="0"/>
            </p:cNvCxnSpPr>
            <p:nvPr/>
          </p:nvCxnSpPr>
          <p:spPr>
            <a:xfrm>
              <a:off x="5507035" y="5450236"/>
              <a:ext cx="113814" cy="36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51"/>
            <p:cNvGrpSpPr/>
            <p:nvPr/>
          </p:nvGrpSpPr>
          <p:grpSpPr>
            <a:xfrm>
              <a:off x="5473443" y="5815970"/>
              <a:ext cx="331723" cy="301214"/>
              <a:chOff x="1920632" y="5176210"/>
              <a:chExt cx="331723" cy="301214"/>
            </a:xfrm>
          </p:grpSpPr>
          <p:sp>
            <p:nvSpPr>
              <p:cNvPr id="32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291" name="Group 258"/>
            <p:cNvGrpSpPr/>
            <p:nvPr/>
          </p:nvGrpSpPr>
          <p:grpSpPr>
            <a:xfrm>
              <a:off x="5182723" y="5253683"/>
              <a:ext cx="377092" cy="301214"/>
              <a:chOff x="8669495" y="5938811"/>
              <a:chExt cx="377092" cy="301214"/>
            </a:xfrm>
          </p:grpSpPr>
          <p:sp>
            <p:nvSpPr>
              <p:cNvPr id="322" name="Yuvarlatılmış Dikdörtgen 3"/>
              <p:cNvSpPr/>
              <p:nvPr/>
            </p:nvSpPr>
            <p:spPr>
              <a:xfrm>
                <a:off x="8669495" y="5938811"/>
                <a:ext cx="37709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3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298" name="Grup 34"/>
            <p:cNvGrpSpPr/>
            <p:nvPr/>
          </p:nvGrpSpPr>
          <p:grpSpPr>
            <a:xfrm>
              <a:off x="7420282" y="5815715"/>
              <a:ext cx="689440" cy="304217"/>
              <a:chOff x="5284870" y="4654898"/>
              <a:chExt cx="689440" cy="304217"/>
            </a:xfrm>
          </p:grpSpPr>
          <p:sp>
            <p:nvSpPr>
              <p:cNvPr id="31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sp>
            <p:nvSpPr>
              <p:cNvPr id="32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9</a:t>
                </a:r>
              </a:p>
            </p:txBody>
          </p:sp>
        </p:grpSp>
        <p:grpSp>
          <p:nvGrpSpPr>
            <p:cNvPr id="299" name="Group 251"/>
            <p:cNvGrpSpPr/>
            <p:nvPr/>
          </p:nvGrpSpPr>
          <p:grpSpPr>
            <a:xfrm>
              <a:off x="7111883" y="5203064"/>
              <a:ext cx="331723" cy="301214"/>
              <a:chOff x="1920632" y="5176210"/>
              <a:chExt cx="331723" cy="301214"/>
            </a:xfrm>
          </p:grpSpPr>
          <p:sp>
            <p:nvSpPr>
              <p:cNvPr id="315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</p:grpSp>
        <p:grpSp>
          <p:nvGrpSpPr>
            <p:cNvPr id="330" name="Grup 34"/>
            <p:cNvGrpSpPr/>
            <p:nvPr/>
          </p:nvGrpSpPr>
          <p:grpSpPr>
            <a:xfrm>
              <a:off x="6522599" y="5826425"/>
              <a:ext cx="689440" cy="304217"/>
              <a:chOff x="5284870" y="4654898"/>
              <a:chExt cx="689440" cy="304217"/>
            </a:xfrm>
          </p:grpSpPr>
          <p:sp>
            <p:nvSpPr>
              <p:cNvPr id="33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3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  <p:sp>
            <p:nvSpPr>
              <p:cNvPr id="334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0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576453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Örnek: 4</a:t>
            </a:r>
            <a:r>
              <a:rPr lang="tr-TR" sz="1600" dirty="0" smtClean="0"/>
              <a:t> silindi</a:t>
            </a:r>
          </a:p>
          <a:p>
            <a:pPr>
              <a:lnSpc>
                <a:spcPct val="150000"/>
              </a:lnSpc>
            </a:pPr>
            <a:endParaRPr lang="tr-TR" sz="1600" dirty="0"/>
          </a:p>
          <a:p>
            <a:pPr>
              <a:lnSpc>
                <a:spcPct val="150000"/>
              </a:lnSpc>
            </a:pPr>
            <a:endParaRPr lang="tr-TR" sz="1600" dirty="0" smtClean="0"/>
          </a:p>
          <a:p>
            <a:pPr>
              <a:lnSpc>
                <a:spcPct val="150000"/>
              </a:lnSpc>
            </a:pPr>
            <a:endParaRPr lang="tr-TR" sz="1600" dirty="0"/>
          </a:p>
          <a:p>
            <a:pPr>
              <a:lnSpc>
                <a:spcPct val="150000"/>
              </a:lnSpc>
            </a:pPr>
            <a:endParaRPr lang="tr-TR" sz="1600" dirty="0" smtClean="0"/>
          </a:p>
          <a:p>
            <a:pPr>
              <a:lnSpc>
                <a:spcPct val="150000"/>
              </a:lnSpc>
            </a:pPr>
            <a:endParaRPr lang="tr-TR" sz="1600" dirty="0"/>
          </a:p>
          <a:p>
            <a:pPr>
              <a:lnSpc>
                <a:spcPct val="150000"/>
              </a:lnSpc>
            </a:pPr>
            <a:endParaRPr lang="tr-TR" sz="1600" dirty="0" smtClean="0"/>
          </a:p>
          <a:p>
            <a:pPr>
              <a:lnSpc>
                <a:spcPct val="150000"/>
              </a:lnSpc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 smtClean="0"/>
              <a:t>4 </a:t>
            </a:r>
            <a:r>
              <a:rPr lang="tr-TR" sz="1600" dirty="0"/>
              <a:t>çocuk olabilmesi için çocuktan da değer alındı.</a:t>
            </a:r>
            <a:endParaRPr lang="tr-TR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867335" y="2675628"/>
            <a:ext cx="3332134" cy="1652592"/>
            <a:chOff x="2333327" y="3071281"/>
            <a:chExt cx="3332134" cy="1652592"/>
          </a:xfrm>
        </p:grpSpPr>
        <p:cxnSp>
          <p:nvCxnSpPr>
            <p:cNvPr id="279" name="Straight Connector 240"/>
            <p:cNvCxnSpPr/>
            <p:nvPr/>
          </p:nvCxnSpPr>
          <p:spPr>
            <a:xfrm>
              <a:off x="3961021" y="3638321"/>
              <a:ext cx="706601" cy="1726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43"/>
            <p:cNvCxnSpPr/>
            <p:nvPr/>
          </p:nvCxnSpPr>
          <p:spPr>
            <a:xfrm flipH="1">
              <a:off x="4423058" y="4067980"/>
              <a:ext cx="310828" cy="39454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55"/>
            <p:cNvCxnSpPr>
              <a:endCxn id="318" idx="0"/>
            </p:cNvCxnSpPr>
            <p:nvPr/>
          </p:nvCxnSpPr>
          <p:spPr>
            <a:xfrm>
              <a:off x="4959354" y="4061437"/>
              <a:ext cx="344720" cy="35051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51"/>
            <p:cNvGrpSpPr/>
            <p:nvPr/>
          </p:nvGrpSpPr>
          <p:grpSpPr>
            <a:xfrm>
              <a:off x="3666209" y="3339457"/>
              <a:ext cx="331723" cy="301214"/>
              <a:chOff x="1920632" y="5176210"/>
              <a:chExt cx="331723" cy="301214"/>
            </a:xfrm>
          </p:grpSpPr>
          <p:sp>
            <p:nvSpPr>
              <p:cNvPr id="32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84" name="Grup 34"/>
            <p:cNvGrpSpPr/>
            <p:nvPr/>
          </p:nvGrpSpPr>
          <p:grpSpPr>
            <a:xfrm>
              <a:off x="2333327" y="4409201"/>
              <a:ext cx="315728" cy="301214"/>
              <a:chOff x="3876965" y="4654421"/>
              <a:chExt cx="315728" cy="301214"/>
            </a:xfrm>
          </p:grpSpPr>
          <p:sp>
            <p:nvSpPr>
              <p:cNvPr id="326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7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285" name="Straight Connector 252"/>
            <p:cNvCxnSpPr>
              <a:endCxn id="327" idx="0"/>
            </p:cNvCxnSpPr>
            <p:nvPr/>
          </p:nvCxnSpPr>
          <p:spPr>
            <a:xfrm flipH="1">
              <a:off x="2491191" y="4133926"/>
              <a:ext cx="241948" cy="28239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39"/>
            <p:cNvCxnSpPr>
              <a:endCxn id="322" idx="0"/>
            </p:cNvCxnSpPr>
            <p:nvPr/>
          </p:nvCxnSpPr>
          <p:spPr>
            <a:xfrm flipH="1">
              <a:off x="2927008" y="3619831"/>
              <a:ext cx="739202" cy="2270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54"/>
            <p:cNvCxnSpPr>
              <a:endCxn id="324" idx="0"/>
            </p:cNvCxnSpPr>
            <p:nvPr/>
          </p:nvCxnSpPr>
          <p:spPr>
            <a:xfrm>
              <a:off x="3062774" y="4043467"/>
              <a:ext cx="113814" cy="3657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51"/>
            <p:cNvGrpSpPr/>
            <p:nvPr/>
          </p:nvGrpSpPr>
          <p:grpSpPr>
            <a:xfrm>
              <a:off x="3029182" y="4409201"/>
              <a:ext cx="331723" cy="301214"/>
              <a:chOff x="1920632" y="5176210"/>
              <a:chExt cx="331723" cy="301214"/>
            </a:xfrm>
          </p:grpSpPr>
          <p:sp>
            <p:nvSpPr>
              <p:cNvPr id="32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291" name="Group 258"/>
            <p:cNvGrpSpPr/>
            <p:nvPr/>
          </p:nvGrpSpPr>
          <p:grpSpPr>
            <a:xfrm>
              <a:off x="2738462" y="3846914"/>
              <a:ext cx="377092" cy="301214"/>
              <a:chOff x="8669495" y="5938811"/>
              <a:chExt cx="377092" cy="301214"/>
            </a:xfrm>
          </p:grpSpPr>
          <p:sp>
            <p:nvSpPr>
              <p:cNvPr id="322" name="Yuvarlatılmış Dikdörtgen 3"/>
              <p:cNvSpPr/>
              <p:nvPr/>
            </p:nvSpPr>
            <p:spPr>
              <a:xfrm>
                <a:off x="8669495" y="5938811"/>
                <a:ext cx="37709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3" name="Metin kutusu 17"/>
              <p:cNvSpPr txBox="1"/>
              <p:nvPr/>
            </p:nvSpPr>
            <p:spPr>
              <a:xfrm>
                <a:off x="8697507" y="5979602"/>
                <a:ext cx="316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</p:grpSp>
        <p:grpSp>
          <p:nvGrpSpPr>
            <p:cNvPr id="298" name="Grup 34"/>
            <p:cNvGrpSpPr/>
            <p:nvPr/>
          </p:nvGrpSpPr>
          <p:grpSpPr>
            <a:xfrm>
              <a:off x="4976021" y="4408946"/>
              <a:ext cx="689440" cy="304217"/>
              <a:chOff x="5284870" y="4654898"/>
              <a:chExt cx="689440" cy="304217"/>
            </a:xfrm>
          </p:grpSpPr>
          <p:sp>
            <p:nvSpPr>
              <p:cNvPr id="31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sp>
            <p:nvSpPr>
              <p:cNvPr id="32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9</a:t>
                </a:r>
              </a:p>
            </p:txBody>
          </p:sp>
        </p:grpSp>
        <p:grpSp>
          <p:nvGrpSpPr>
            <p:cNvPr id="299" name="Group 251"/>
            <p:cNvGrpSpPr/>
            <p:nvPr/>
          </p:nvGrpSpPr>
          <p:grpSpPr>
            <a:xfrm>
              <a:off x="4667622" y="3796295"/>
              <a:ext cx="331723" cy="301214"/>
              <a:chOff x="1920632" y="5176210"/>
              <a:chExt cx="331723" cy="301214"/>
            </a:xfrm>
          </p:grpSpPr>
          <p:sp>
            <p:nvSpPr>
              <p:cNvPr id="315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</p:grpSp>
        <p:grpSp>
          <p:nvGrpSpPr>
            <p:cNvPr id="330" name="Grup 34"/>
            <p:cNvGrpSpPr/>
            <p:nvPr/>
          </p:nvGrpSpPr>
          <p:grpSpPr>
            <a:xfrm>
              <a:off x="4078338" y="4419656"/>
              <a:ext cx="689440" cy="304217"/>
              <a:chOff x="5284870" y="4654898"/>
              <a:chExt cx="689440" cy="304217"/>
            </a:xfrm>
          </p:grpSpPr>
          <p:sp>
            <p:nvSpPr>
              <p:cNvPr id="33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3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  <p:sp>
            <p:nvSpPr>
              <p:cNvPr id="334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cxnSp>
          <p:nvCxnSpPr>
            <p:cNvPr id="106" name="Straight Connector 239"/>
            <p:cNvCxnSpPr>
              <a:endCxn id="328" idx="0"/>
            </p:cNvCxnSpPr>
            <p:nvPr/>
          </p:nvCxnSpPr>
          <p:spPr>
            <a:xfrm flipH="1">
              <a:off x="3813615" y="3071281"/>
              <a:ext cx="727840" cy="268176"/>
            </a:xfrm>
            <a:prstGeom prst="line">
              <a:avLst/>
            </a:prstGeom>
            <a:ln w="19050">
              <a:solidFill>
                <a:srgbClr val="0C5A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206744" y="2534017"/>
            <a:ext cx="2284331" cy="1498275"/>
            <a:chOff x="7206744" y="2534017"/>
            <a:chExt cx="2284331" cy="1498275"/>
          </a:xfrm>
        </p:grpSpPr>
        <p:cxnSp>
          <p:nvCxnSpPr>
            <p:cNvPr id="111" name="Straight Connector 243"/>
            <p:cNvCxnSpPr>
              <a:endCxn id="124" idx="0"/>
            </p:cNvCxnSpPr>
            <p:nvPr/>
          </p:nvCxnSpPr>
          <p:spPr>
            <a:xfrm>
              <a:off x="8199138" y="3294053"/>
              <a:ext cx="169337" cy="4254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255"/>
            <p:cNvCxnSpPr>
              <a:endCxn id="130" idx="0"/>
            </p:cNvCxnSpPr>
            <p:nvPr/>
          </p:nvCxnSpPr>
          <p:spPr>
            <a:xfrm>
              <a:off x="8473583" y="3259300"/>
              <a:ext cx="656105" cy="45930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up 34"/>
            <p:cNvGrpSpPr/>
            <p:nvPr/>
          </p:nvGrpSpPr>
          <p:grpSpPr>
            <a:xfrm>
              <a:off x="7206744" y="3731078"/>
              <a:ext cx="315728" cy="301214"/>
              <a:chOff x="3876965" y="4654421"/>
              <a:chExt cx="315728" cy="301214"/>
            </a:xfrm>
          </p:grpSpPr>
          <p:sp>
            <p:nvSpPr>
              <p:cNvPr id="138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9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115" name="Straight Connector 252"/>
            <p:cNvCxnSpPr>
              <a:endCxn id="139" idx="0"/>
            </p:cNvCxnSpPr>
            <p:nvPr/>
          </p:nvCxnSpPr>
          <p:spPr>
            <a:xfrm flipH="1">
              <a:off x="7364608" y="3284050"/>
              <a:ext cx="184803" cy="4541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54"/>
            <p:cNvCxnSpPr>
              <a:endCxn id="136" idx="0"/>
            </p:cNvCxnSpPr>
            <p:nvPr/>
          </p:nvCxnSpPr>
          <p:spPr>
            <a:xfrm flipH="1">
              <a:off x="7787908" y="3267691"/>
              <a:ext cx="66510" cy="4517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251"/>
            <p:cNvGrpSpPr/>
            <p:nvPr/>
          </p:nvGrpSpPr>
          <p:grpSpPr>
            <a:xfrm>
              <a:off x="7640502" y="3719453"/>
              <a:ext cx="331723" cy="301214"/>
              <a:chOff x="1920632" y="5176210"/>
              <a:chExt cx="331723" cy="301214"/>
            </a:xfrm>
          </p:grpSpPr>
          <p:sp>
            <p:nvSpPr>
              <p:cNvPr id="13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120" name="Grup 34"/>
            <p:cNvGrpSpPr/>
            <p:nvPr/>
          </p:nvGrpSpPr>
          <p:grpSpPr>
            <a:xfrm>
              <a:off x="8801635" y="3715601"/>
              <a:ext cx="689440" cy="304217"/>
              <a:chOff x="5284870" y="4654898"/>
              <a:chExt cx="689440" cy="304217"/>
            </a:xfrm>
          </p:grpSpPr>
          <p:sp>
            <p:nvSpPr>
              <p:cNvPr id="13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sp>
            <p:nvSpPr>
              <p:cNvPr id="13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9</a:t>
                </a:r>
              </a:p>
            </p:txBody>
          </p:sp>
        </p:grpSp>
        <p:grpSp>
          <p:nvGrpSpPr>
            <p:cNvPr id="122" name="Grup 34"/>
            <p:cNvGrpSpPr/>
            <p:nvPr/>
          </p:nvGrpSpPr>
          <p:grpSpPr>
            <a:xfrm>
              <a:off x="8040422" y="3716450"/>
              <a:ext cx="689440" cy="304217"/>
              <a:chOff x="5284870" y="4654898"/>
              <a:chExt cx="689440" cy="304217"/>
            </a:xfrm>
          </p:grpSpPr>
          <p:sp>
            <p:nvSpPr>
              <p:cNvPr id="12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  <p:sp>
            <p:nvSpPr>
              <p:cNvPr id="12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cxnSp>
          <p:nvCxnSpPr>
            <p:cNvPr id="123" name="Straight Connector 239"/>
            <p:cNvCxnSpPr>
              <a:endCxn id="143" idx="0"/>
            </p:cNvCxnSpPr>
            <p:nvPr/>
          </p:nvCxnSpPr>
          <p:spPr>
            <a:xfrm flipH="1">
              <a:off x="7993699" y="2534017"/>
              <a:ext cx="404242" cy="440286"/>
            </a:xfrm>
            <a:prstGeom prst="line">
              <a:avLst/>
            </a:prstGeom>
            <a:ln w="19050">
              <a:solidFill>
                <a:srgbClr val="0C5A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509698" y="2971300"/>
              <a:ext cx="982620" cy="304217"/>
              <a:chOff x="7947398" y="3552212"/>
              <a:chExt cx="982620" cy="304217"/>
            </a:xfrm>
          </p:grpSpPr>
          <p:sp>
            <p:nvSpPr>
              <p:cNvPr id="143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4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  <p:sp>
            <p:nvSpPr>
              <p:cNvPr id="147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  <p:cxnSp>
            <p:nvCxnSpPr>
              <p:cNvPr id="152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7821163" y="2859673"/>
              <a:ext cx="374657" cy="4693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7810386" y="2882773"/>
              <a:ext cx="354600" cy="4276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281505" y="4900285"/>
            <a:ext cx="2284331" cy="1498275"/>
            <a:chOff x="5368844" y="4892072"/>
            <a:chExt cx="2284331" cy="1498275"/>
          </a:xfrm>
        </p:grpSpPr>
        <p:cxnSp>
          <p:nvCxnSpPr>
            <p:cNvPr id="177" name="Straight Connector 243"/>
            <p:cNvCxnSpPr>
              <a:endCxn id="221" idx="0"/>
            </p:cNvCxnSpPr>
            <p:nvPr/>
          </p:nvCxnSpPr>
          <p:spPr>
            <a:xfrm>
              <a:off x="6361238" y="5652108"/>
              <a:ext cx="169337" cy="4254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255"/>
            <p:cNvCxnSpPr>
              <a:endCxn id="225" idx="0"/>
            </p:cNvCxnSpPr>
            <p:nvPr/>
          </p:nvCxnSpPr>
          <p:spPr>
            <a:xfrm>
              <a:off x="6635683" y="5617355"/>
              <a:ext cx="656105" cy="45930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up 34"/>
            <p:cNvGrpSpPr/>
            <p:nvPr/>
          </p:nvGrpSpPr>
          <p:grpSpPr>
            <a:xfrm>
              <a:off x="5368844" y="6089133"/>
              <a:ext cx="315728" cy="301214"/>
              <a:chOff x="3876965" y="4654421"/>
              <a:chExt cx="315728" cy="301214"/>
            </a:xfrm>
          </p:grpSpPr>
          <p:sp>
            <p:nvSpPr>
              <p:cNvPr id="233" name="Yuvarlatılmış Dikdörtgen 3"/>
              <p:cNvSpPr/>
              <p:nvPr/>
            </p:nvSpPr>
            <p:spPr>
              <a:xfrm>
                <a:off x="3876965" y="465442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4" name="Metin kutusu 16"/>
              <p:cNvSpPr txBox="1"/>
              <p:nvPr/>
            </p:nvSpPr>
            <p:spPr>
              <a:xfrm>
                <a:off x="3876965" y="4661540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cxnSp>
          <p:nvCxnSpPr>
            <p:cNvPr id="181" name="Straight Connector 252"/>
            <p:cNvCxnSpPr>
              <a:endCxn id="234" idx="0"/>
            </p:cNvCxnSpPr>
            <p:nvPr/>
          </p:nvCxnSpPr>
          <p:spPr>
            <a:xfrm flipH="1">
              <a:off x="5526708" y="5642105"/>
              <a:ext cx="184803" cy="4541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254"/>
            <p:cNvCxnSpPr>
              <a:endCxn id="231" idx="0"/>
            </p:cNvCxnSpPr>
            <p:nvPr/>
          </p:nvCxnSpPr>
          <p:spPr>
            <a:xfrm flipH="1">
              <a:off x="5950008" y="5625746"/>
              <a:ext cx="66510" cy="45176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251"/>
            <p:cNvGrpSpPr/>
            <p:nvPr/>
          </p:nvGrpSpPr>
          <p:grpSpPr>
            <a:xfrm>
              <a:off x="5802602" y="6077508"/>
              <a:ext cx="331723" cy="301214"/>
              <a:chOff x="1920632" y="5176210"/>
              <a:chExt cx="331723" cy="301214"/>
            </a:xfrm>
          </p:grpSpPr>
          <p:sp>
            <p:nvSpPr>
              <p:cNvPr id="231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2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</p:grpSp>
        <p:grpSp>
          <p:nvGrpSpPr>
            <p:cNvPr id="196" name="Grup 34"/>
            <p:cNvGrpSpPr/>
            <p:nvPr/>
          </p:nvGrpSpPr>
          <p:grpSpPr>
            <a:xfrm>
              <a:off x="6963735" y="6073656"/>
              <a:ext cx="689440" cy="304217"/>
              <a:chOff x="5284870" y="4654898"/>
              <a:chExt cx="689440" cy="304217"/>
            </a:xfrm>
          </p:grpSpPr>
          <p:sp>
            <p:nvSpPr>
              <p:cNvPr id="22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2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sp>
            <p:nvSpPr>
              <p:cNvPr id="23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9</a:t>
                </a:r>
              </a:p>
            </p:txBody>
          </p:sp>
        </p:grpSp>
        <p:cxnSp>
          <p:nvCxnSpPr>
            <p:cNvPr id="203" name="Straight Connector 239"/>
            <p:cNvCxnSpPr>
              <a:endCxn id="212" idx="0"/>
            </p:cNvCxnSpPr>
            <p:nvPr/>
          </p:nvCxnSpPr>
          <p:spPr>
            <a:xfrm flipH="1">
              <a:off x="6155799" y="4892072"/>
              <a:ext cx="404242" cy="440286"/>
            </a:xfrm>
            <a:prstGeom prst="line">
              <a:avLst/>
            </a:prstGeom>
            <a:ln w="19050">
              <a:solidFill>
                <a:srgbClr val="0C5A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5671798" y="5329355"/>
              <a:ext cx="982620" cy="304217"/>
              <a:chOff x="7947398" y="3552212"/>
              <a:chExt cx="982620" cy="304217"/>
            </a:xfrm>
          </p:grpSpPr>
          <p:sp>
            <p:nvSpPr>
              <p:cNvPr id="212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3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5</a:t>
                </a:r>
              </a:p>
            </p:txBody>
          </p:sp>
          <p:sp>
            <p:nvSpPr>
              <p:cNvPr id="215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  <p:cxnSp>
            <p:nvCxnSpPr>
              <p:cNvPr id="219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</p:grpSp>
        <p:grpSp>
          <p:nvGrpSpPr>
            <p:cNvPr id="235" name="Group 251"/>
            <p:cNvGrpSpPr/>
            <p:nvPr/>
          </p:nvGrpSpPr>
          <p:grpSpPr>
            <a:xfrm>
              <a:off x="6412142" y="6073656"/>
              <a:ext cx="331723" cy="301214"/>
              <a:chOff x="1920632" y="5176210"/>
              <a:chExt cx="331723" cy="301214"/>
            </a:xfrm>
          </p:grpSpPr>
          <p:sp>
            <p:nvSpPr>
              <p:cNvPr id="239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0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9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203659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Örnek: 50,60,20,30,10,5,90,25,40,70,80,22,85,72,3,1,4,12,24,26 ağacı oluşturunuz.</a:t>
            </a:r>
            <a:endParaRPr lang="tr-TR" sz="16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727684" y="4406557"/>
            <a:ext cx="4976085" cy="1488656"/>
            <a:chOff x="3692515" y="3861434"/>
            <a:chExt cx="4976085" cy="1488656"/>
          </a:xfrm>
        </p:grpSpPr>
        <p:grpSp>
          <p:nvGrpSpPr>
            <p:cNvPr id="96" name="Grup 34"/>
            <p:cNvGrpSpPr/>
            <p:nvPr/>
          </p:nvGrpSpPr>
          <p:grpSpPr>
            <a:xfrm>
              <a:off x="7585095" y="4984285"/>
              <a:ext cx="689440" cy="304217"/>
              <a:chOff x="5284870" y="4654898"/>
              <a:chExt cx="689440" cy="304217"/>
            </a:xfrm>
          </p:grpSpPr>
          <p:sp>
            <p:nvSpPr>
              <p:cNvPr id="171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74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97" name="Straight Connector 239"/>
            <p:cNvCxnSpPr>
              <a:endCxn id="160" idx="0"/>
            </p:cNvCxnSpPr>
            <p:nvPr/>
          </p:nvCxnSpPr>
          <p:spPr>
            <a:xfrm flipH="1">
              <a:off x="4802240" y="4143317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240"/>
            <p:cNvCxnSpPr>
              <a:endCxn id="185" idx="0"/>
            </p:cNvCxnSpPr>
            <p:nvPr/>
          </p:nvCxnSpPr>
          <p:spPr>
            <a:xfrm>
              <a:off x="6626766" y="4149434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241"/>
            <p:cNvCxnSpPr>
              <a:endCxn id="191" idx="0"/>
            </p:cNvCxnSpPr>
            <p:nvPr/>
          </p:nvCxnSpPr>
          <p:spPr>
            <a:xfrm flipH="1">
              <a:off x="4176516" y="4626569"/>
              <a:ext cx="490992" cy="42230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243"/>
            <p:cNvCxnSpPr>
              <a:endCxn id="141" idx="0"/>
            </p:cNvCxnSpPr>
            <p:nvPr/>
          </p:nvCxnSpPr>
          <p:spPr>
            <a:xfrm flipH="1">
              <a:off x="7334243" y="4690145"/>
              <a:ext cx="85926" cy="303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254"/>
            <p:cNvCxnSpPr>
              <a:endCxn id="166" idx="0"/>
            </p:cNvCxnSpPr>
            <p:nvPr/>
          </p:nvCxnSpPr>
          <p:spPr>
            <a:xfrm>
              <a:off x="6508721" y="4693035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255"/>
            <p:cNvCxnSpPr>
              <a:stCxn id="185" idx="2"/>
              <a:endCxn id="171" idx="0"/>
            </p:cNvCxnSpPr>
            <p:nvPr/>
          </p:nvCxnSpPr>
          <p:spPr>
            <a:xfrm>
              <a:off x="7732454" y="4675768"/>
              <a:ext cx="180694" cy="3115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 34"/>
            <p:cNvGrpSpPr/>
            <p:nvPr/>
          </p:nvGrpSpPr>
          <p:grpSpPr>
            <a:xfrm>
              <a:off x="5970661" y="3861434"/>
              <a:ext cx="689440" cy="304217"/>
              <a:chOff x="5284870" y="4654898"/>
              <a:chExt cx="689440" cy="304217"/>
            </a:xfrm>
          </p:grpSpPr>
          <p:sp>
            <p:nvSpPr>
              <p:cNvPr id="16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6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6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05" name="Group 251"/>
            <p:cNvGrpSpPr/>
            <p:nvPr/>
          </p:nvGrpSpPr>
          <p:grpSpPr>
            <a:xfrm>
              <a:off x="4654834" y="4323637"/>
              <a:ext cx="331723" cy="301214"/>
              <a:chOff x="1920632" y="5176210"/>
              <a:chExt cx="331723" cy="301214"/>
            </a:xfrm>
          </p:grpSpPr>
          <p:sp>
            <p:nvSpPr>
              <p:cNvPr id="160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1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13" name="Grup 34"/>
            <p:cNvGrpSpPr/>
            <p:nvPr/>
          </p:nvGrpSpPr>
          <p:grpSpPr>
            <a:xfrm>
              <a:off x="7149614" y="4994055"/>
              <a:ext cx="377591" cy="301214"/>
              <a:chOff x="5539700" y="4649523"/>
              <a:chExt cx="377591" cy="301214"/>
            </a:xfrm>
          </p:grpSpPr>
          <p:sp>
            <p:nvSpPr>
              <p:cNvPr id="141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46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16" name="Straight Connector 252"/>
            <p:cNvCxnSpPr>
              <a:endCxn id="200" idx="0"/>
            </p:cNvCxnSpPr>
            <p:nvPr/>
          </p:nvCxnSpPr>
          <p:spPr>
            <a:xfrm>
              <a:off x="4933693" y="4635693"/>
              <a:ext cx="190618" cy="4131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239"/>
            <p:cNvCxnSpPr>
              <a:stCxn id="162" idx="2"/>
              <a:endCxn id="158" idx="0"/>
            </p:cNvCxnSpPr>
            <p:nvPr/>
          </p:nvCxnSpPr>
          <p:spPr>
            <a:xfrm>
              <a:off x="6298714" y="4165651"/>
              <a:ext cx="62753" cy="2482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5924404" y="4987288"/>
              <a:ext cx="645806" cy="301214"/>
              <a:chOff x="8512041" y="5922253"/>
              <a:chExt cx="645806" cy="301214"/>
            </a:xfrm>
          </p:grpSpPr>
          <p:sp>
            <p:nvSpPr>
              <p:cNvPr id="129" name="Yuvarlatılmış Dikdörtgen 3"/>
              <p:cNvSpPr/>
              <p:nvPr/>
            </p:nvSpPr>
            <p:spPr>
              <a:xfrm>
                <a:off x="8512041" y="5922253"/>
                <a:ext cx="62918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4" name="Metin kutusu 17"/>
              <p:cNvSpPr txBox="1"/>
              <p:nvPr/>
            </p:nvSpPr>
            <p:spPr>
              <a:xfrm>
                <a:off x="8530158" y="5954062"/>
                <a:ext cx="3185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cxnSp>
            <p:nvCxnSpPr>
              <p:cNvPr id="135" name="Düz Bağlayıcı 8"/>
              <p:cNvCxnSpPr/>
              <p:nvPr/>
            </p:nvCxnSpPr>
            <p:spPr>
              <a:xfrm flipH="1">
                <a:off x="8837204" y="592902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Metin kutusu 15"/>
              <p:cNvSpPr txBox="1"/>
              <p:nvPr/>
            </p:nvSpPr>
            <p:spPr>
              <a:xfrm>
                <a:off x="8829795" y="594423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128" name="Straight Connector 254"/>
            <p:cNvCxnSpPr>
              <a:stCxn id="176" idx="2"/>
              <a:endCxn id="129" idx="0"/>
            </p:cNvCxnSpPr>
            <p:nvPr/>
          </p:nvCxnSpPr>
          <p:spPr>
            <a:xfrm flipH="1">
              <a:off x="6238996" y="4706362"/>
              <a:ext cx="121571" cy="28092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 34"/>
            <p:cNvGrpSpPr/>
            <p:nvPr/>
          </p:nvGrpSpPr>
          <p:grpSpPr>
            <a:xfrm>
              <a:off x="6032514" y="4402145"/>
              <a:ext cx="689440" cy="304217"/>
              <a:chOff x="5284870" y="4654898"/>
              <a:chExt cx="689440" cy="304217"/>
            </a:xfrm>
          </p:grpSpPr>
          <p:sp>
            <p:nvSpPr>
              <p:cNvPr id="17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8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24</a:t>
                </a:r>
                <a:endParaRPr lang="tr-TR" sz="1000" b="1" dirty="0"/>
              </a:p>
            </p:txBody>
          </p:sp>
        </p:grpSp>
        <p:grpSp>
          <p:nvGrpSpPr>
            <p:cNvPr id="184" name="Grup 34"/>
            <p:cNvGrpSpPr/>
            <p:nvPr/>
          </p:nvGrpSpPr>
          <p:grpSpPr>
            <a:xfrm>
              <a:off x="7404401" y="4371551"/>
              <a:ext cx="689440" cy="304217"/>
              <a:chOff x="5284870" y="4654898"/>
              <a:chExt cx="689440" cy="304217"/>
            </a:xfrm>
          </p:grpSpPr>
          <p:sp>
            <p:nvSpPr>
              <p:cNvPr id="18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8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3692515" y="5045873"/>
              <a:ext cx="982620" cy="304217"/>
              <a:chOff x="7947398" y="3552212"/>
              <a:chExt cx="982620" cy="304217"/>
            </a:xfrm>
          </p:grpSpPr>
          <p:sp>
            <p:nvSpPr>
              <p:cNvPr id="191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2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  <p:sp>
            <p:nvSpPr>
              <p:cNvPr id="194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197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199" name="Grup 34"/>
            <p:cNvGrpSpPr/>
            <p:nvPr/>
          </p:nvGrpSpPr>
          <p:grpSpPr>
            <a:xfrm>
              <a:off x="4796258" y="5045873"/>
              <a:ext cx="689440" cy="304217"/>
              <a:chOff x="5284870" y="4654898"/>
              <a:chExt cx="689440" cy="304217"/>
            </a:xfrm>
          </p:grpSpPr>
          <p:sp>
            <p:nvSpPr>
              <p:cNvPr id="20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0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206" name="Straight Connector 239"/>
            <p:cNvCxnSpPr>
              <a:endCxn id="208" idx="0"/>
            </p:cNvCxnSpPr>
            <p:nvPr/>
          </p:nvCxnSpPr>
          <p:spPr>
            <a:xfrm flipH="1">
              <a:off x="5649821" y="4686268"/>
              <a:ext cx="391594" cy="3338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51"/>
            <p:cNvGrpSpPr/>
            <p:nvPr/>
          </p:nvGrpSpPr>
          <p:grpSpPr>
            <a:xfrm>
              <a:off x="5502415" y="5020102"/>
              <a:ext cx="331723" cy="301214"/>
              <a:chOff x="1920632" y="5176210"/>
              <a:chExt cx="331723" cy="301214"/>
            </a:xfrm>
          </p:grpSpPr>
          <p:sp>
            <p:nvSpPr>
              <p:cNvPr id="20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grpSp>
          <p:nvGrpSpPr>
            <p:cNvPr id="210" name="Grup 34"/>
            <p:cNvGrpSpPr/>
            <p:nvPr/>
          </p:nvGrpSpPr>
          <p:grpSpPr>
            <a:xfrm>
              <a:off x="6713403" y="4998185"/>
              <a:ext cx="377591" cy="301214"/>
              <a:chOff x="5539700" y="4649523"/>
              <a:chExt cx="377591" cy="301214"/>
            </a:xfrm>
          </p:grpSpPr>
          <p:sp>
            <p:nvSpPr>
              <p:cNvPr id="211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16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217" name="Straight Connector 254"/>
            <p:cNvCxnSpPr/>
            <p:nvPr/>
          </p:nvCxnSpPr>
          <p:spPr>
            <a:xfrm>
              <a:off x="8053625" y="4659551"/>
              <a:ext cx="466821" cy="31160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up 34"/>
            <p:cNvGrpSpPr/>
            <p:nvPr/>
          </p:nvGrpSpPr>
          <p:grpSpPr>
            <a:xfrm>
              <a:off x="8291009" y="4982053"/>
              <a:ext cx="377591" cy="301214"/>
              <a:chOff x="5539700" y="4649523"/>
              <a:chExt cx="377591" cy="301214"/>
            </a:xfrm>
          </p:grpSpPr>
          <p:sp>
            <p:nvSpPr>
              <p:cNvPr id="221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22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4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203659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</a:t>
            </a:r>
            <a:r>
              <a:rPr lang="tr-TR" sz="1600" dirty="0" smtClean="0"/>
              <a:t>: Sil 24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613384" y="3098201"/>
            <a:ext cx="4976085" cy="1488656"/>
            <a:chOff x="3692515" y="3861434"/>
            <a:chExt cx="4976085" cy="1488656"/>
          </a:xfrm>
        </p:grpSpPr>
        <p:grpSp>
          <p:nvGrpSpPr>
            <p:cNvPr id="69" name="Grup 34"/>
            <p:cNvGrpSpPr/>
            <p:nvPr/>
          </p:nvGrpSpPr>
          <p:grpSpPr>
            <a:xfrm>
              <a:off x="7585095" y="4984285"/>
              <a:ext cx="689440" cy="304217"/>
              <a:chOff x="5284870" y="4654898"/>
              <a:chExt cx="689440" cy="304217"/>
            </a:xfrm>
          </p:grpSpPr>
          <p:sp>
            <p:nvSpPr>
              <p:cNvPr id="14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5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70" name="Straight Connector 239"/>
            <p:cNvCxnSpPr>
              <a:endCxn id="139" idx="0"/>
            </p:cNvCxnSpPr>
            <p:nvPr/>
          </p:nvCxnSpPr>
          <p:spPr>
            <a:xfrm flipH="1">
              <a:off x="4802240" y="4143317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240"/>
            <p:cNvCxnSpPr>
              <a:endCxn id="120" idx="0"/>
            </p:cNvCxnSpPr>
            <p:nvPr/>
          </p:nvCxnSpPr>
          <p:spPr>
            <a:xfrm>
              <a:off x="6626766" y="4149434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241"/>
            <p:cNvCxnSpPr>
              <a:endCxn id="111" idx="0"/>
            </p:cNvCxnSpPr>
            <p:nvPr/>
          </p:nvCxnSpPr>
          <p:spPr>
            <a:xfrm flipH="1">
              <a:off x="4176516" y="4626569"/>
              <a:ext cx="490992" cy="42230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243"/>
            <p:cNvCxnSpPr>
              <a:endCxn id="137" idx="0"/>
            </p:cNvCxnSpPr>
            <p:nvPr/>
          </p:nvCxnSpPr>
          <p:spPr>
            <a:xfrm flipH="1">
              <a:off x="7334243" y="4690145"/>
              <a:ext cx="85926" cy="303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254"/>
            <p:cNvCxnSpPr/>
            <p:nvPr/>
          </p:nvCxnSpPr>
          <p:spPr>
            <a:xfrm>
              <a:off x="6508721" y="4693035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255"/>
            <p:cNvCxnSpPr>
              <a:stCxn id="120" idx="2"/>
              <a:endCxn id="148" idx="0"/>
            </p:cNvCxnSpPr>
            <p:nvPr/>
          </p:nvCxnSpPr>
          <p:spPr>
            <a:xfrm>
              <a:off x="7732454" y="4675768"/>
              <a:ext cx="180694" cy="3115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up 34"/>
            <p:cNvGrpSpPr/>
            <p:nvPr/>
          </p:nvGrpSpPr>
          <p:grpSpPr>
            <a:xfrm>
              <a:off x="5970661" y="3861434"/>
              <a:ext cx="689440" cy="304217"/>
              <a:chOff x="5284870" y="4654898"/>
              <a:chExt cx="689440" cy="304217"/>
            </a:xfrm>
          </p:grpSpPr>
          <p:sp>
            <p:nvSpPr>
              <p:cNvPr id="143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4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4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77" name="Group 251"/>
            <p:cNvGrpSpPr/>
            <p:nvPr/>
          </p:nvGrpSpPr>
          <p:grpSpPr>
            <a:xfrm>
              <a:off x="4654834" y="4323637"/>
              <a:ext cx="331723" cy="301214"/>
              <a:chOff x="1920632" y="5176210"/>
              <a:chExt cx="331723" cy="301214"/>
            </a:xfrm>
          </p:grpSpPr>
          <p:sp>
            <p:nvSpPr>
              <p:cNvPr id="139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42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78" name="Grup 34"/>
            <p:cNvGrpSpPr/>
            <p:nvPr/>
          </p:nvGrpSpPr>
          <p:grpSpPr>
            <a:xfrm>
              <a:off x="7149614" y="4994055"/>
              <a:ext cx="377591" cy="301214"/>
              <a:chOff x="5539700" y="4649523"/>
              <a:chExt cx="377591" cy="301214"/>
            </a:xfrm>
          </p:grpSpPr>
          <p:sp>
            <p:nvSpPr>
              <p:cNvPr id="137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8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79" name="Straight Connector 252"/>
            <p:cNvCxnSpPr>
              <a:endCxn id="107" idx="0"/>
            </p:cNvCxnSpPr>
            <p:nvPr/>
          </p:nvCxnSpPr>
          <p:spPr>
            <a:xfrm>
              <a:off x="4933693" y="4635693"/>
              <a:ext cx="190618" cy="4131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239"/>
            <p:cNvCxnSpPr>
              <a:stCxn id="143" idx="2"/>
            </p:cNvCxnSpPr>
            <p:nvPr/>
          </p:nvCxnSpPr>
          <p:spPr>
            <a:xfrm>
              <a:off x="6298714" y="4165651"/>
              <a:ext cx="62753" cy="2482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5924404" y="4987288"/>
              <a:ext cx="645806" cy="301214"/>
              <a:chOff x="8512041" y="5922253"/>
              <a:chExt cx="645806" cy="301214"/>
            </a:xfrm>
          </p:grpSpPr>
          <p:sp>
            <p:nvSpPr>
              <p:cNvPr id="131" name="Yuvarlatılmış Dikdörtgen 3"/>
              <p:cNvSpPr/>
              <p:nvPr/>
            </p:nvSpPr>
            <p:spPr>
              <a:xfrm>
                <a:off x="8512041" y="5922253"/>
                <a:ext cx="62918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2" name="Metin kutusu 17"/>
              <p:cNvSpPr txBox="1"/>
              <p:nvPr/>
            </p:nvSpPr>
            <p:spPr>
              <a:xfrm>
                <a:off x="8530158" y="5954062"/>
                <a:ext cx="3185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cxnSp>
            <p:nvCxnSpPr>
              <p:cNvPr id="133" name="Düz Bağlayıcı 8"/>
              <p:cNvCxnSpPr/>
              <p:nvPr/>
            </p:nvCxnSpPr>
            <p:spPr>
              <a:xfrm flipH="1">
                <a:off x="8837204" y="5929020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Metin kutusu 15"/>
              <p:cNvSpPr txBox="1"/>
              <p:nvPr/>
            </p:nvSpPr>
            <p:spPr>
              <a:xfrm>
                <a:off x="8829795" y="594423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cxnSp>
          <p:nvCxnSpPr>
            <p:cNvPr id="82" name="Straight Connector 254"/>
            <p:cNvCxnSpPr>
              <a:stCxn id="125" idx="2"/>
              <a:endCxn id="131" idx="0"/>
            </p:cNvCxnSpPr>
            <p:nvPr/>
          </p:nvCxnSpPr>
          <p:spPr>
            <a:xfrm flipH="1">
              <a:off x="6238996" y="4706362"/>
              <a:ext cx="121571" cy="28092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up 34"/>
            <p:cNvGrpSpPr/>
            <p:nvPr/>
          </p:nvGrpSpPr>
          <p:grpSpPr>
            <a:xfrm>
              <a:off x="6032514" y="4402145"/>
              <a:ext cx="689440" cy="304217"/>
              <a:chOff x="5284870" y="4654898"/>
              <a:chExt cx="689440" cy="304217"/>
            </a:xfrm>
          </p:grpSpPr>
          <p:sp>
            <p:nvSpPr>
              <p:cNvPr id="12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3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24</a:t>
                </a:r>
                <a:endParaRPr lang="tr-TR" sz="1000" b="1" dirty="0"/>
              </a:p>
            </p:txBody>
          </p:sp>
        </p:grpSp>
        <p:grpSp>
          <p:nvGrpSpPr>
            <p:cNvPr id="84" name="Grup 34"/>
            <p:cNvGrpSpPr/>
            <p:nvPr/>
          </p:nvGrpSpPr>
          <p:grpSpPr>
            <a:xfrm>
              <a:off x="7404401" y="4371551"/>
              <a:ext cx="689440" cy="304217"/>
              <a:chOff x="5284870" y="4654898"/>
              <a:chExt cx="689440" cy="304217"/>
            </a:xfrm>
          </p:grpSpPr>
          <p:sp>
            <p:nvSpPr>
              <p:cNvPr id="12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2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24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92515" y="5045873"/>
              <a:ext cx="982620" cy="304217"/>
              <a:chOff x="7947398" y="3552212"/>
              <a:chExt cx="982620" cy="304217"/>
            </a:xfrm>
          </p:grpSpPr>
          <p:sp>
            <p:nvSpPr>
              <p:cNvPr id="111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2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  <p:sp>
            <p:nvSpPr>
              <p:cNvPr id="115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117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86" name="Grup 34"/>
            <p:cNvGrpSpPr/>
            <p:nvPr/>
          </p:nvGrpSpPr>
          <p:grpSpPr>
            <a:xfrm>
              <a:off x="4796258" y="5045873"/>
              <a:ext cx="689440" cy="304217"/>
              <a:chOff x="5284870" y="4654898"/>
              <a:chExt cx="689440" cy="304217"/>
            </a:xfrm>
          </p:grpSpPr>
          <p:sp>
            <p:nvSpPr>
              <p:cNvPr id="10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1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87" name="Straight Connector 239"/>
            <p:cNvCxnSpPr>
              <a:endCxn id="103" idx="0"/>
            </p:cNvCxnSpPr>
            <p:nvPr/>
          </p:nvCxnSpPr>
          <p:spPr>
            <a:xfrm flipH="1">
              <a:off x="5649821" y="4686268"/>
              <a:ext cx="391594" cy="33383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251"/>
            <p:cNvGrpSpPr/>
            <p:nvPr/>
          </p:nvGrpSpPr>
          <p:grpSpPr>
            <a:xfrm>
              <a:off x="5502415" y="5020102"/>
              <a:ext cx="331723" cy="301214"/>
              <a:chOff x="1920632" y="5176210"/>
              <a:chExt cx="331723" cy="301214"/>
            </a:xfrm>
          </p:grpSpPr>
          <p:sp>
            <p:nvSpPr>
              <p:cNvPr id="103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06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grpSp>
          <p:nvGrpSpPr>
            <p:cNvPr id="89" name="Grup 34"/>
            <p:cNvGrpSpPr/>
            <p:nvPr/>
          </p:nvGrpSpPr>
          <p:grpSpPr>
            <a:xfrm>
              <a:off x="6713403" y="4998185"/>
              <a:ext cx="377591" cy="301214"/>
              <a:chOff x="5539700" y="4649523"/>
              <a:chExt cx="377591" cy="301214"/>
            </a:xfrm>
          </p:grpSpPr>
          <p:sp>
            <p:nvSpPr>
              <p:cNvPr id="94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9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90" name="Straight Connector 254"/>
            <p:cNvCxnSpPr/>
            <p:nvPr/>
          </p:nvCxnSpPr>
          <p:spPr>
            <a:xfrm>
              <a:off x="8053625" y="4659551"/>
              <a:ext cx="466821" cy="31160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 34"/>
            <p:cNvGrpSpPr/>
            <p:nvPr/>
          </p:nvGrpSpPr>
          <p:grpSpPr>
            <a:xfrm>
              <a:off x="8291009" y="4982053"/>
              <a:ext cx="377591" cy="301214"/>
              <a:chOff x="5539700" y="4649523"/>
              <a:chExt cx="377591" cy="301214"/>
            </a:xfrm>
          </p:grpSpPr>
          <p:sp>
            <p:nvSpPr>
              <p:cNvPr id="92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93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12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203659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</a:t>
            </a:r>
            <a:r>
              <a:rPr lang="tr-TR" sz="1600" dirty="0" smtClean="0"/>
              <a:t>: Sil 24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015507" y="2850318"/>
            <a:ext cx="4976085" cy="1488656"/>
            <a:chOff x="3015507" y="2850318"/>
            <a:chExt cx="4976085" cy="1488656"/>
          </a:xfrm>
        </p:grpSpPr>
        <p:grpSp>
          <p:nvGrpSpPr>
            <p:cNvPr id="5" name="Grup 34"/>
            <p:cNvGrpSpPr/>
            <p:nvPr/>
          </p:nvGrpSpPr>
          <p:grpSpPr>
            <a:xfrm>
              <a:off x="6908087" y="3973169"/>
              <a:ext cx="689440" cy="304217"/>
              <a:chOff x="5284870" y="4654898"/>
              <a:chExt cx="689440" cy="304217"/>
            </a:xfrm>
          </p:grpSpPr>
          <p:sp>
            <p:nvSpPr>
              <p:cNvPr id="6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6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6" name="Straight Connector 239"/>
            <p:cNvCxnSpPr>
              <a:endCxn id="58" idx="0"/>
            </p:cNvCxnSpPr>
            <p:nvPr/>
          </p:nvCxnSpPr>
          <p:spPr>
            <a:xfrm flipH="1">
              <a:off x="4125232" y="3132201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40"/>
            <p:cNvCxnSpPr>
              <a:endCxn id="44" idx="0"/>
            </p:cNvCxnSpPr>
            <p:nvPr/>
          </p:nvCxnSpPr>
          <p:spPr>
            <a:xfrm>
              <a:off x="5949758" y="3138318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41"/>
            <p:cNvCxnSpPr>
              <a:endCxn id="38" idx="0"/>
            </p:cNvCxnSpPr>
            <p:nvPr/>
          </p:nvCxnSpPr>
          <p:spPr>
            <a:xfrm flipH="1">
              <a:off x="3499508" y="3615453"/>
              <a:ext cx="490992" cy="42230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43"/>
            <p:cNvCxnSpPr>
              <a:endCxn id="56" idx="0"/>
            </p:cNvCxnSpPr>
            <p:nvPr/>
          </p:nvCxnSpPr>
          <p:spPr>
            <a:xfrm flipH="1">
              <a:off x="6657235" y="3679029"/>
              <a:ext cx="85926" cy="303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54"/>
            <p:cNvCxnSpPr/>
            <p:nvPr/>
          </p:nvCxnSpPr>
          <p:spPr>
            <a:xfrm>
              <a:off x="5831713" y="3681919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55"/>
            <p:cNvCxnSpPr>
              <a:stCxn id="44" idx="2"/>
              <a:endCxn id="64" idx="0"/>
            </p:cNvCxnSpPr>
            <p:nvPr/>
          </p:nvCxnSpPr>
          <p:spPr>
            <a:xfrm>
              <a:off x="7055446" y="3664652"/>
              <a:ext cx="180694" cy="3115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 34"/>
            <p:cNvGrpSpPr/>
            <p:nvPr/>
          </p:nvGrpSpPr>
          <p:grpSpPr>
            <a:xfrm>
              <a:off x="5293653" y="2850318"/>
              <a:ext cx="689440" cy="304217"/>
              <a:chOff x="5284870" y="4654898"/>
              <a:chExt cx="689440" cy="304217"/>
            </a:xfrm>
          </p:grpSpPr>
          <p:sp>
            <p:nvSpPr>
              <p:cNvPr id="6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6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3" name="Group 251"/>
            <p:cNvGrpSpPr/>
            <p:nvPr/>
          </p:nvGrpSpPr>
          <p:grpSpPr>
            <a:xfrm>
              <a:off x="3977826" y="3312521"/>
              <a:ext cx="331723" cy="301214"/>
              <a:chOff x="1920632" y="5176210"/>
              <a:chExt cx="331723" cy="301214"/>
            </a:xfrm>
          </p:grpSpPr>
          <p:sp>
            <p:nvSpPr>
              <p:cNvPr id="5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4" name="Grup 34"/>
            <p:cNvGrpSpPr/>
            <p:nvPr/>
          </p:nvGrpSpPr>
          <p:grpSpPr>
            <a:xfrm>
              <a:off x="6472606" y="3982939"/>
              <a:ext cx="377591" cy="301214"/>
              <a:chOff x="5539700" y="4649523"/>
              <a:chExt cx="377591" cy="301214"/>
            </a:xfrm>
          </p:grpSpPr>
          <p:sp>
            <p:nvSpPr>
              <p:cNvPr id="5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5" name="Straight Connector 252"/>
            <p:cNvCxnSpPr>
              <a:endCxn id="34" idx="0"/>
            </p:cNvCxnSpPr>
            <p:nvPr/>
          </p:nvCxnSpPr>
          <p:spPr>
            <a:xfrm>
              <a:off x="4256685" y="3624577"/>
              <a:ext cx="190618" cy="4131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39"/>
            <p:cNvCxnSpPr>
              <a:stCxn id="60" idx="2"/>
            </p:cNvCxnSpPr>
            <p:nvPr/>
          </p:nvCxnSpPr>
          <p:spPr>
            <a:xfrm>
              <a:off x="5621706" y="3154535"/>
              <a:ext cx="62753" cy="2482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54"/>
            <p:cNvCxnSpPr>
              <a:stCxn id="48" idx="2"/>
              <a:endCxn id="69" idx="0"/>
            </p:cNvCxnSpPr>
            <p:nvPr/>
          </p:nvCxnSpPr>
          <p:spPr>
            <a:xfrm>
              <a:off x="5683559" y="3695246"/>
              <a:ext cx="21970" cy="28385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 34"/>
            <p:cNvGrpSpPr/>
            <p:nvPr/>
          </p:nvGrpSpPr>
          <p:grpSpPr>
            <a:xfrm>
              <a:off x="5355506" y="3391029"/>
              <a:ext cx="689440" cy="304217"/>
              <a:chOff x="5284870" y="4654898"/>
              <a:chExt cx="689440" cy="304217"/>
            </a:xfrm>
          </p:grpSpPr>
          <p:sp>
            <p:nvSpPr>
              <p:cNvPr id="4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5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20" name="Grup 34"/>
            <p:cNvGrpSpPr/>
            <p:nvPr/>
          </p:nvGrpSpPr>
          <p:grpSpPr>
            <a:xfrm>
              <a:off x="6727393" y="3360435"/>
              <a:ext cx="689440" cy="304217"/>
              <a:chOff x="5284870" y="4654898"/>
              <a:chExt cx="689440" cy="304217"/>
            </a:xfrm>
          </p:grpSpPr>
          <p:sp>
            <p:nvSpPr>
              <p:cNvPr id="4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4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15507" y="4034757"/>
              <a:ext cx="982620" cy="304217"/>
              <a:chOff x="7947398" y="3552212"/>
              <a:chExt cx="982620" cy="304217"/>
            </a:xfrm>
          </p:grpSpPr>
          <p:sp>
            <p:nvSpPr>
              <p:cNvPr id="38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9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  <p:sp>
            <p:nvSpPr>
              <p:cNvPr id="41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42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2" name="Grup 34"/>
            <p:cNvGrpSpPr/>
            <p:nvPr/>
          </p:nvGrpSpPr>
          <p:grpSpPr>
            <a:xfrm>
              <a:off x="4119250" y="4034757"/>
              <a:ext cx="689440" cy="304217"/>
              <a:chOff x="5284870" y="4654898"/>
              <a:chExt cx="689440" cy="304217"/>
            </a:xfrm>
          </p:grpSpPr>
          <p:sp>
            <p:nvSpPr>
              <p:cNvPr id="3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3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23" name="Straight Connector 239"/>
            <p:cNvCxnSpPr>
              <a:endCxn id="32" idx="0"/>
            </p:cNvCxnSpPr>
            <p:nvPr/>
          </p:nvCxnSpPr>
          <p:spPr>
            <a:xfrm flipH="1">
              <a:off x="5299904" y="3695246"/>
              <a:ext cx="78720" cy="2733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51"/>
            <p:cNvGrpSpPr/>
            <p:nvPr/>
          </p:nvGrpSpPr>
          <p:grpSpPr>
            <a:xfrm>
              <a:off x="5152498" y="3968574"/>
              <a:ext cx="331723" cy="301214"/>
              <a:chOff x="1920632" y="5176210"/>
              <a:chExt cx="331723" cy="301214"/>
            </a:xfrm>
          </p:grpSpPr>
          <p:sp>
            <p:nvSpPr>
              <p:cNvPr id="3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grpSp>
          <p:nvGrpSpPr>
            <p:cNvPr id="25" name="Grup 34"/>
            <p:cNvGrpSpPr/>
            <p:nvPr/>
          </p:nvGrpSpPr>
          <p:grpSpPr>
            <a:xfrm>
              <a:off x="6036395" y="3987069"/>
              <a:ext cx="377591" cy="301214"/>
              <a:chOff x="5539700" y="4649523"/>
              <a:chExt cx="377591" cy="301214"/>
            </a:xfrm>
          </p:grpSpPr>
          <p:sp>
            <p:nvSpPr>
              <p:cNvPr id="30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26" name="Straight Connector 254"/>
            <p:cNvCxnSpPr/>
            <p:nvPr/>
          </p:nvCxnSpPr>
          <p:spPr>
            <a:xfrm>
              <a:off x="7376617" y="3648435"/>
              <a:ext cx="466821" cy="31160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 34"/>
            <p:cNvGrpSpPr/>
            <p:nvPr/>
          </p:nvGrpSpPr>
          <p:grpSpPr>
            <a:xfrm>
              <a:off x="7614001" y="3970937"/>
              <a:ext cx="377591" cy="301214"/>
              <a:chOff x="5539700" y="4649523"/>
              <a:chExt cx="377591" cy="301214"/>
            </a:xfrm>
          </p:grpSpPr>
          <p:sp>
            <p:nvSpPr>
              <p:cNvPr id="2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68" name="Group 251"/>
            <p:cNvGrpSpPr/>
            <p:nvPr/>
          </p:nvGrpSpPr>
          <p:grpSpPr>
            <a:xfrm>
              <a:off x="5558123" y="3979104"/>
              <a:ext cx="331723" cy="301214"/>
              <a:chOff x="1920632" y="5176210"/>
              <a:chExt cx="331723" cy="301214"/>
            </a:xfrm>
          </p:grpSpPr>
          <p:sp>
            <p:nvSpPr>
              <p:cNvPr id="69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70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2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3263991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sz="1600" dirty="0"/>
          </a:p>
          <a:p>
            <a:r>
              <a:rPr lang="tr-TR" sz="1600" dirty="0"/>
              <a:t>Silme işlemlerinde düğümlere ait çocuk sayılarında denge bozulmuyorsa sadece kurala göre döner.(Soldaki en büyük veya sağdaki en küçük düğüm alınarak.)</a:t>
            </a:r>
          </a:p>
          <a:p>
            <a:r>
              <a:rPr lang="tr-TR" sz="1600" dirty="0" smtClean="0"/>
              <a:t>Sol </a:t>
            </a:r>
            <a:r>
              <a:rPr lang="tr-TR" sz="1600" dirty="0"/>
              <a:t>veya sağa göre işlem yapıldığında öncelik çocuk sayısı fazla olandadır.</a:t>
            </a:r>
          </a:p>
          <a:p>
            <a:r>
              <a:rPr lang="tr-TR" sz="1600" dirty="0" smtClean="0"/>
              <a:t>Silme </a:t>
            </a:r>
            <a:r>
              <a:rPr lang="tr-TR" sz="1600" dirty="0"/>
              <a:t>işleminde denge bozuluyorsa silinen düğümün kardeşi ve ebeveyni düzenlemeye girer.</a:t>
            </a:r>
          </a:p>
          <a:p>
            <a:r>
              <a:rPr lang="tr-TR" sz="1600" dirty="0" smtClean="0"/>
              <a:t>Çocukları </a:t>
            </a:r>
            <a:r>
              <a:rPr lang="tr-TR" sz="1600" dirty="0"/>
              <a:t>olan silinecek düğüm tek ise ya birleştirme yada döndürme yapılarak yanına başka bir değer getirilip daha sonra silinir.</a:t>
            </a:r>
          </a:p>
          <a:p>
            <a:r>
              <a:rPr lang="tr-TR" sz="1600" dirty="0"/>
              <a:t>Silinecek </a:t>
            </a:r>
            <a:r>
              <a:rPr lang="tr-TR" sz="1600" dirty="0" smtClean="0"/>
              <a:t>çocuğun atası </a:t>
            </a:r>
            <a:r>
              <a:rPr lang="tr-TR" sz="1600" dirty="0"/>
              <a:t>tek ise atasının ebeveyni ve kardeşleri düzenlemeye girer.</a:t>
            </a:r>
          </a:p>
        </p:txBody>
      </p:sp>
    </p:spTree>
    <p:extLst>
      <p:ext uri="{BB962C8B-B14F-4D97-AF65-F5344CB8AC3E}">
        <p14:creationId xmlns:p14="http://schemas.microsoft.com/office/powerpoint/2010/main" val="21384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203659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</a:t>
            </a:r>
            <a:r>
              <a:rPr lang="tr-TR" sz="1600" dirty="0" smtClean="0"/>
              <a:t>: Sil 5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015507" y="2850318"/>
            <a:ext cx="4976085" cy="1488656"/>
            <a:chOff x="3015507" y="2850318"/>
            <a:chExt cx="4976085" cy="1488656"/>
          </a:xfrm>
        </p:grpSpPr>
        <p:grpSp>
          <p:nvGrpSpPr>
            <p:cNvPr id="5" name="Grup 34"/>
            <p:cNvGrpSpPr/>
            <p:nvPr/>
          </p:nvGrpSpPr>
          <p:grpSpPr>
            <a:xfrm>
              <a:off x="6908087" y="3973169"/>
              <a:ext cx="689440" cy="304217"/>
              <a:chOff x="5284870" y="4654898"/>
              <a:chExt cx="689440" cy="304217"/>
            </a:xfrm>
          </p:grpSpPr>
          <p:sp>
            <p:nvSpPr>
              <p:cNvPr id="6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6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6" name="Straight Connector 239"/>
            <p:cNvCxnSpPr>
              <a:endCxn id="58" idx="0"/>
            </p:cNvCxnSpPr>
            <p:nvPr/>
          </p:nvCxnSpPr>
          <p:spPr>
            <a:xfrm flipH="1">
              <a:off x="4125232" y="3132201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40"/>
            <p:cNvCxnSpPr>
              <a:endCxn id="44" idx="0"/>
            </p:cNvCxnSpPr>
            <p:nvPr/>
          </p:nvCxnSpPr>
          <p:spPr>
            <a:xfrm>
              <a:off x="5949758" y="3138318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41"/>
            <p:cNvCxnSpPr>
              <a:endCxn id="38" idx="0"/>
            </p:cNvCxnSpPr>
            <p:nvPr/>
          </p:nvCxnSpPr>
          <p:spPr>
            <a:xfrm flipH="1">
              <a:off x="3499508" y="3615453"/>
              <a:ext cx="490992" cy="42230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43"/>
            <p:cNvCxnSpPr>
              <a:endCxn id="56" idx="0"/>
            </p:cNvCxnSpPr>
            <p:nvPr/>
          </p:nvCxnSpPr>
          <p:spPr>
            <a:xfrm flipH="1">
              <a:off x="6657235" y="3679029"/>
              <a:ext cx="85926" cy="303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54"/>
            <p:cNvCxnSpPr/>
            <p:nvPr/>
          </p:nvCxnSpPr>
          <p:spPr>
            <a:xfrm>
              <a:off x="5831713" y="3681919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55"/>
            <p:cNvCxnSpPr>
              <a:stCxn id="44" idx="2"/>
              <a:endCxn id="64" idx="0"/>
            </p:cNvCxnSpPr>
            <p:nvPr/>
          </p:nvCxnSpPr>
          <p:spPr>
            <a:xfrm>
              <a:off x="7055446" y="3664652"/>
              <a:ext cx="180694" cy="3115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 34"/>
            <p:cNvGrpSpPr/>
            <p:nvPr/>
          </p:nvGrpSpPr>
          <p:grpSpPr>
            <a:xfrm>
              <a:off x="5293653" y="2850318"/>
              <a:ext cx="689440" cy="304217"/>
              <a:chOff x="5284870" y="4654898"/>
              <a:chExt cx="689440" cy="304217"/>
            </a:xfrm>
          </p:grpSpPr>
          <p:sp>
            <p:nvSpPr>
              <p:cNvPr id="6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6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3" name="Group 251"/>
            <p:cNvGrpSpPr/>
            <p:nvPr/>
          </p:nvGrpSpPr>
          <p:grpSpPr>
            <a:xfrm>
              <a:off x="3977826" y="3312521"/>
              <a:ext cx="331723" cy="301214"/>
              <a:chOff x="1920632" y="5176210"/>
              <a:chExt cx="331723" cy="301214"/>
            </a:xfrm>
          </p:grpSpPr>
          <p:sp>
            <p:nvSpPr>
              <p:cNvPr id="5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14" name="Grup 34"/>
            <p:cNvGrpSpPr/>
            <p:nvPr/>
          </p:nvGrpSpPr>
          <p:grpSpPr>
            <a:xfrm>
              <a:off x="6472606" y="3982939"/>
              <a:ext cx="377591" cy="301214"/>
              <a:chOff x="5539700" y="4649523"/>
              <a:chExt cx="377591" cy="301214"/>
            </a:xfrm>
          </p:grpSpPr>
          <p:sp>
            <p:nvSpPr>
              <p:cNvPr id="5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5" name="Straight Connector 252"/>
            <p:cNvCxnSpPr>
              <a:endCxn id="34" idx="0"/>
            </p:cNvCxnSpPr>
            <p:nvPr/>
          </p:nvCxnSpPr>
          <p:spPr>
            <a:xfrm>
              <a:off x="4256685" y="3624577"/>
              <a:ext cx="190618" cy="4131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39"/>
            <p:cNvCxnSpPr>
              <a:stCxn id="60" idx="2"/>
            </p:cNvCxnSpPr>
            <p:nvPr/>
          </p:nvCxnSpPr>
          <p:spPr>
            <a:xfrm>
              <a:off x="5621706" y="3154535"/>
              <a:ext cx="62753" cy="2482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54"/>
            <p:cNvCxnSpPr>
              <a:stCxn id="48" idx="2"/>
              <a:endCxn id="69" idx="0"/>
            </p:cNvCxnSpPr>
            <p:nvPr/>
          </p:nvCxnSpPr>
          <p:spPr>
            <a:xfrm>
              <a:off x="5683559" y="3695246"/>
              <a:ext cx="21970" cy="28385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 34"/>
            <p:cNvGrpSpPr/>
            <p:nvPr/>
          </p:nvGrpSpPr>
          <p:grpSpPr>
            <a:xfrm>
              <a:off x="5355506" y="3391029"/>
              <a:ext cx="689440" cy="304217"/>
              <a:chOff x="5284870" y="4654898"/>
              <a:chExt cx="689440" cy="304217"/>
            </a:xfrm>
          </p:grpSpPr>
          <p:sp>
            <p:nvSpPr>
              <p:cNvPr id="4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5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20" name="Grup 34"/>
            <p:cNvGrpSpPr/>
            <p:nvPr/>
          </p:nvGrpSpPr>
          <p:grpSpPr>
            <a:xfrm>
              <a:off x="6727393" y="3360435"/>
              <a:ext cx="689440" cy="304217"/>
              <a:chOff x="5284870" y="4654898"/>
              <a:chExt cx="689440" cy="304217"/>
            </a:xfrm>
          </p:grpSpPr>
          <p:sp>
            <p:nvSpPr>
              <p:cNvPr id="4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4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15507" y="4034757"/>
              <a:ext cx="982620" cy="304217"/>
              <a:chOff x="7947398" y="3552212"/>
              <a:chExt cx="982620" cy="304217"/>
            </a:xfrm>
          </p:grpSpPr>
          <p:sp>
            <p:nvSpPr>
              <p:cNvPr id="38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9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  <p:sp>
            <p:nvSpPr>
              <p:cNvPr id="41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42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2" name="Grup 34"/>
            <p:cNvGrpSpPr/>
            <p:nvPr/>
          </p:nvGrpSpPr>
          <p:grpSpPr>
            <a:xfrm>
              <a:off x="4119250" y="4034757"/>
              <a:ext cx="689440" cy="304217"/>
              <a:chOff x="5284870" y="4654898"/>
              <a:chExt cx="689440" cy="304217"/>
            </a:xfrm>
          </p:grpSpPr>
          <p:sp>
            <p:nvSpPr>
              <p:cNvPr id="3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3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23" name="Straight Connector 239"/>
            <p:cNvCxnSpPr>
              <a:endCxn id="32" idx="0"/>
            </p:cNvCxnSpPr>
            <p:nvPr/>
          </p:nvCxnSpPr>
          <p:spPr>
            <a:xfrm flipH="1">
              <a:off x="5299904" y="3695246"/>
              <a:ext cx="78720" cy="2733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51"/>
            <p:cNvGrpSpPr/>
            <p:nvPr/>
          </p:nvGrpSpPr>
          <p:grpSpPr>
            <a:xfrm>
              <a:off x="5152498" y="3968574"/>
              <a:ext cx="331723" cy="301214"/>
              <a:chOff x="1920632" y="5176210"/>
              <a:chExt cx="331723" cy="301214"/>
            </a:xfrm>
          </p:grpSpPr>
          <p:sp>
            <p:nvSpPr>
              <p:cNvPr id="3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grpSp>
          <p:nvGrpSpPr>
            <p:cNvPr id="25" name="Grup 34"/>
            <p:cNvGrpSpPr/>
            <p:nvPr/>
          </p:nvGrpSpPr>
          <p:grpSpPr>
            <a:xfrm>
              <a:off x="6036395" y="3987069"/>
              <a:ext cx="377591" cy="301214"/>
              <a:chOff x="5539700" y="4649523"/>
              <a:chExt cx="377591" cy="301214"/>
            </a:xfrm>
          </p:grpSpPr>
          <p:sp>
            <p:nvSpPr>
              <p:cNvPr id="30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26" name="Straight Connector 254"/>
            <p:cNvCxnSpPr/>
            <p:nvPr/>
          </p:nvCxnSpPr>
          <p:spPr>
            <a:xfrm>
              <a:off x="7376617" y="3648435"/>
              <a:ext cx="466821" cy="31160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 34"/>
            <p:cNvGrpSpPr/>
            <p:nvPr/>
          </p:nvGrpSpPr>
          <p:grpSpPr>
            <a:xfrm>
              <a:off x="7614001" y="3970937"/>
              <a:ext cx="377591" cy="301214"/>
              <a:chOff x="5539700" y="4649523"/>
              <a:chExt cx="377591" cy="301214"/>
            </a:xfrm>
          </p:grpSpPr>
          <p:sp>
            <p:nvSpPr>
              <p:cNvPr id="2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68" name="Group 251"/>
            <p:cNvGrpSpPr/>
            <p:nvPr/>
          </p:nvGrpSpPr>
          <p:grpSpPr>
            <a:xfrm>
              <a:off x="5558123" y="3979104"/>
              <a:ext cx="331723" cy="301214"/>
              <a:chOff x="1920632" y="5176210"/>
              <a:chExt cx="331723" cy="301214"/>
            </a:xfrm>
          </p:grpSpPr>
          <p:sp>
            <p:nvSpPr>
              <p:cNvPr id="69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70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1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203659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</a:t>
            </a:r>
            <a:r>
              <a:rPr lang="tr-TR" sz="1600" dirty="0" smtClean="0"/>
              <a:t>: Sil 5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194137" y="2560172"/>
            <a:ext cx="4976085" cy="1488656"/>
            <a:chOff x="3015507" y="2850318"/>
            <a:chExt cx="4976085" cy="1488656"/>
          </a:xfrm>
        </p:grpSpPr>
        <p:grpSp>
          <p:nvGrpSpPr>
            <p:cNvPr id="72" name="Grup 34"/>
            <p:cNvGrpSpPr/>
            <p:nvPr/>
          </p:nvGrpSpPr>
          <p:grpSpPr>
            <a:xfrm>
              <a:off x="6908087" y="3973169"/>
              <a:ext cx="689440" cy="304217"/>
              <a:chOff x="5284870" y="4654898"/>
              <a:chExt cx="689440" cy="304217"/>
            </a:xfrm>
          </p:grpSpPr>
          <p:sp>
            <p:nvSpPr>
              <p:cNvPr id="13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3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74" name="Straight Connector 239"/>
            <p:cNvCxnSpPr>
              <a:endCxn id="124" idx="0"/>
            </p:cNvCxnSpPr>
            <p:nvPr/>
          </p:nvCxnSpPr>
          <p:spPr>
            <a:xfrm flipH="1">
              <a:off x="4125232" y="3132201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240"/>
            <p:cNvCxnSpPr>
              <a:endCxn id="114" idx="0"/>
            </p:cNvCxnSpPr>
            <p:nvPr/>
          </p:nvCxnSpPr>
          <p:spPr>
            <a:xfrm>
              <a:off x="5949758" y="3138318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241"/>
            <p:cNvCxnSpPr>
              <a:endCxn id="108" idx="0"/>
            </p:cNvCxnSpPr>
            <p:nvPr/>
          </p:nvCxnSpPr>
          <p:spPr>
            <a:xfrm flipH="1">
              <a:off x="3499508" y="3615453"/>
              <a:ext cx="490992" cy="42230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243"/>
            <p:cNvCxnSpPr>
              <a:endCxn id="122" idx="0"/>
            </p:cNvCxnSpPr>
            <p:nvPr/>
          </p:nvCxnSpPr>
          <p:spPr>
            <a:xfrm flipH="1">
              <a:off x="6657235" y="3679029"/>
              <a:ext cx="85926" cy="303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254"/>
            <p:cNvCxnSpPr/>
            <p:nvPr/>
          </p:nvCxnSpPr>
          <p:spPr>
            <a:xfrm>
              <a:off x="5831713" y="3681919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255"/>
            <p:cNvCxnSpPr>
              <a:stCxn id="114" idx="2"/>
              <a:endCxn id="130" idx="0"/>
            </p:cNvCxnSpPr>
            <p:nvPr/>
          </p:nvCxnSpPr>
          <p:spPr>
            <a:xfrm>
              <a:off x="7055446" y="3664652"/>
              <a:ext cx="180694" cy="3115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up 34"/>
            <p:cNvGrpSpPr/>
            <p:nvPr/>
          </p:nvGrpSpPr>
          <p:grpSpPr>
            <a:xfrm>
              <a:off x="5293653" y="2850318"/>
              <a:ext cx="689440" cy="304217"/>
              <a:chOff x="5284870" y="4654898"/>
              <a:chExt cx="689440" cy="304217"/>
            </a:xfrm>
          </p:grpSpPr>
          <p:sp>
            <p:nvSpPr>
              <p:cNvPr id="12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2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81" name="Group 251"/>
            <p:cNvGrpSpPr/>
            <p:nvPr/>
          </p:nvGrpSpPr>
          <p:grpSpPr>
            <a:xfrm>
              <a:off x="3977826" y="3312521"/>
              <a:ext cx="331723" cy="301214"/>
              <a:chOff x="1920632" y="5176210"/>
              <a:chExt cx="331723" cy="301214"/>
            </a:xfrm>
          </p:grpSpPr>
          <p:sp>
            <p:nvSpPr>
              <p:cNvPr id="12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82" name="Grup 34"/>
            <p:cNvGrpSpPr/>
            <p:nvPr/>
          </p:nvGrpSpPr>
          <p:grpSpPr>
            <a:xfrm>
              <a:off x="6472606" y="3982939"/>
              <a:ext cx="377591" cy="301214"/>
              <a:chOff x="5539700" y="4649523"/>
              <a:chExt cx="377591" cy="301214"/>
            </a:xfrm>
          </p:grpSpPr>
          <p:sp>
            <p:nvSpPr>
              <p:cNvPr id="122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23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83" name="Straight Connector 252"/>
            <p:cNvCxnSpPr>
              <a:endCxn id="104" idx="0"/>
            </p:cNvCxnSpPr>
            <p:nvPr/>
          </p:nvCxnSpPr>
          <p:spPr>
            <a:xfrm>
              <a:off x="4256685" y="3624577"/>
              <a:ext cx="190618" cy="41318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239"/>
            <p:cNvCxnSpPr>
              <a:stCxn id="126" idx="2"/>
            </p:cNvCxnSpPr>
            <p:nvPr/>
          </p:nvCxnSpPr>
          <p:spPr>
            <a:xfrm>
              <a:off x="5621706" y="3154535"/>
              <a:ext cx="62753" cy="2482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254"/>
            <p:cNvCxnSpPr>
              <a:stCxn id="118" idx="2"/>
              <a:endCxn id="96" idx="0"/>
            </p:cNvCxnSpPr>
            <p:nvPr/>
          </p:nvCxnSpPr>
          <p:spPr>
            <a:xfrm>
              <a:off x="5683559" y="3695246"/>
              <a:ext cx="21970" cy="28385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up 34"/>
            <p:cNvGrpSpPr/>
            <p:nvPr/>
          </p:nvGrpSpPr>
          <p:grpSpPr>
            <a:xfrm>
              <a:off x="5355506" y="3391029"/>
              <a:ext cx="689440" cy="304217"/>
              <a:chOff x="5284870" y="4654898"/>
              <a:chExt cx="689440" cy="304217"/>
            </a:xfrm>
          </p:grpSpPr>
          <p:sp>
            <p:nvSpPr>
              <p:cNvPr id="11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2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87" name="Grup 34"/>
            <p:cNvGrpSpPr/>
            <p:nvPr/>
          </p:nvGrpSpPr>
          <p:grpSpPr>
            <a:xfrm>
              <a:off x="6727393" y="3360435"/>
              <a:ext cx="689440" cy="304217"/>
              <a:chOff x="5284870" y="4654898"/>
              <a:chExt cx="689440" cy="304217"/>
            </a:xfrm>
          </p:grpSpPr>
          <p:sp>
            <p:nvSpPr>
              <p:cNvPr id="11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1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15507" y="4034757"/>
              <a:ext cx="982620" cy="304217"/>
              <a:chOff x="7947398" y="3552212"/>
              <a:chExt cx="982620" cy="304217"/>
            </a:xfrm>
          </p:grpSpPr>
          <p:sp>
            <p:nvSpPr>
              <p:cNvPr id="108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9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  <p:sp>
            <p:nvSpPr>
              <p:cNvPr id="111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112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89" name="Grup 34"/>
            <p:cNvGrpSpPr/>
            <p:nvPr/>
          </p:nvGrpSpPr>
          <p:grpSpPr>
            <a:xfrm>
              <a:off x="4119250" y="4034757"/>
              <a:ext cx="689440" cy="304217"/>
              <a:chOff x="5284870" y="4654898"/>
              <a:chExt cx="689440" cy="304217"/>
            </a:xfrm>
          </p:grpSpPr>
          <p:sp>
            <p:nvSpPr>
              <p:cNvPr id="10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0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90" name="Straight Connector 239"/>
            <p:cNvCxnSpPr>
              <a:endCxn id="102" idx="0"/>
            </p:cNvCxnSpPr>
            <p:nvPr/>
          </p:nvCxnSpPr>
          <p:spPr>
            <a:xfrm flipH="1">
              <a:off x="5299904" y="3695246"/>
              <a:ext cx="78720" cy="2733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251"/>
            <p:cNvGrpSpPr/>
            <p:nvPr/>
          </p:nvGrpSpPr>
          <p:grpSpPr>
            <a:xfrm>
              <a:off x="5152498" y="3968574"/>
              <a:ext cx="331723" cy="301214"/>
              <a:chOff x="1920632" y="5176210"/>
              <a:chExt cx="331723" cy="301214"/>
            </a:xfrm>
          </p:grpSpPr>
          <p:sp>
            <p:nvSpPr>
              <p:cNvPr id="10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0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grpSp>
          <p:nvGrpSpPr>
            <p:cNvPr id="92" name="Grup 34"/>
            <p:cNvGrpSpPr/>
            <p:nvPr/>
          </p:nvGrpSpPr>
          <p:grpSpPr>
            <a:xfrm>
              <a:off x="6036395" y="3987069"/>
              <a:ext cx="377591" cy="301214"/>
              <a:chOff x="5539700" y="4649523"/>
              <a:chExt cx="377591" cy="301214"/>
            </a:xfrm>
          </p:grpSpPr>
          <p:sp>
            <p:nvSpPr>
              <p:cNvPr id="100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01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93" name="Straight Connector 254"/>
            <p:cNvCxnSpPr/>
            <p:nvPr/>
          </p:nvCxnSpPr>
          <p:spPr>
            <a:xfrm>
              <a:off x="7376617" y="3648435"/>
              <a:ext cx="466821" cy="31160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 34"/>
            <p:cNvGrpSpPr/>
            <p:nvPr/>
          </p:nvGrpSpPr>
          <p:grpSpPr>
            <a:xfrm>
              <a:off x="7614001" y="3970937"/>
              <a:ext cx="377591" cy="301214"/>
              <a:chOff x="5539700" y="4649523"/>
              <a:chExt cx="377591" cy="301214"/>
            </a:xfrm>
          </p:grpSpPr>
          <p:sp>
            <p:nvSpPr>
              <p:cNvPr id="9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9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95" name="Group 251"/>
            <p:cNvGrpSpPr/>
            <p:nvPr/>
          </p:nvGrpSpPr>
          <p:grpSpPr>
            <a:xfrm>
              <a:off x="5558123" y="3979104"/>
              <a:ext cx="331723" cy="301214"/>
              <a:chOff x="1920632" y="5176210"/>
              <a:chExt cx="331723" cy="301214"/>
            </a:xfrm>
          </p:grpSpPr>
          <p:sp>
            <p:nvSpPr>
              <p:cNvPr id="9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9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6748422" y="2408962"/>
            <a:ext cx="4976085" cy="1488656"/>
            <a:chOff x="6748422" y="2408962"/>
            <a:chExt cx="4976085" cy="1488656"/>
          </a:xfrm>
        </p:grpSpPr>
        <p:grpSp>
          <p:nvGrpSpPr>
            <p:cNvPr id="135" name="Grup 34"/>
            <p:cNvGrpSpPr/>
            <p:nvPr/>
          </p:nvGrpSpPr>
          <p:grpSpPr>
            <a:xfrm>
              <a:off x="10641002" y="3531813"/>
              <a:ext cx="689440" cy="304217"/>
              <a:chOff x="5284870" y="4654898"/>
              <a:chExt cx="689440" cy="304217"/>
            </a:xfrm>
          </p:grpSpPr>
          <p:sp>
            <p:nvSpPr>
              <p:cNvPr id="19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9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36" name="Straight Connector 239"/>
            <p:cNvCxnSpPr>
              <a:endCxn id="186" idx="0"/>
            </p:cNvCxnSpPr>
            <p:nvPr/>
          </p:nvCxnSpPr>
          <p:spPr>
            <a:xfrm flipH="1">
              <a:off x="7858147" y="2690845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240"/>
            <p:cNvCxnSpPr>
              <a:endCxn id="176" idx="0"/>
            </p:cNvCxnSpPr>
            <p:nvPr/>
          </p:nvCxnSpPr>
          <p:spPr>
            <a:xfrm>
              <a:off x="9682673" y="2696962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241"/>
            <p:cNvCxnSpPr>
              <a:endCxn id="170" idx="0"/>
            </p:cNvCxnSpPr>
            <p:nvPr/>
          </p:nvCxnSpPr>
          <p:spPr>
            <a:xfrm flipH="1">
              <a:off x="7232423" y="3174340"/>
              <a:ext cx="374703" cy="42206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243"/>
            <p:cNvCxnSpPr>
              <a:endCxn id="184" idx="0"/>
            </p:cNvCxnSpPr>
            <p:nvPr/>
          </p:nvCxnSpPr>
          <p:spPr>
            <a:xfrm flipH="1">
              <a:off x="10390150" y="3237673"/>
              <a:ext cx="85926" cy="303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254"/>
            <p:cNvCxnSpPr/>
            <p:nvPr/>
          </p:nvCxnSpPr>
          <p:spPr>
            <a:xfrm>
              <a:off x="9564628" y="3240563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255"/>
            <p:cNvCxnSpPr>
              <a:stCxn id="176" idx="2"/>
              <a:endCxn id="192" idx="0"/>
            </p:cNvCxnSpPr>
            <p:nvPr/>
          </p:nvCxnSpPr>
          <p:spPr>
            <a:xfrm>
              <a:off x="10788361" y="3223296"/>
              <a:ext cx="180694" cy="3115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 34"/>
            <p:cNvGrpSpPr/>
            <p:nvPr/>
          </p:nvGrpSpPr>
          <p:grpSpPr>
            <a:xfrm>
              <a:off x="9026568" y="2408962"/>
              <a:ext cx="689440" cy="304217"/>
              <a:chOff x="5284870" y="4654898"/>
              <a:chExt cx="689440" cy="304217"/>
            </a:xfrm>
          </p:grpSpPr>
          <p:sp>
            <p:nvSpPr>
              <p:cNvPr id="18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9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44" name="Grup 34"/>
            <p:cNvGrpSpPr/>
            <p:nvPr/>
          </p:nvGrpSpPr>
          <p:grpSpPr>
            <a:xfrm>
              <a:off x="10205521" y="3541583"/>
              <a:ext cx="377591" cy="301214"/>
              <a:chOff x="5539700" y="4649523"/>
              <a:chExt cx="377591" cy="301214"/>
            </a:xfrm>
          </p:grpSpPr>
          <p:sp>
            <p:nvSpPr>
              <p:cNvPr id="184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45" name="Straight Connector 252"/>
            <p:cNvCxnSpPr>
              <a:stCxn id="197" idx="2"/>
              <a:endCxn id="166" idx="0"/>
            </p:cNvCxnSpPr>
            <p:nvPr/>
          </p:nvCxnSpPr>
          <p:spPr>
            <a:xfrm>
              <a:off x="7903334" y="3177585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239"/>
            <p:cNvCxnSpPr>
              <a:stCxn id="188" idx="2"/>
              <a:endCxn id="202" idx="0"/>
            </p:cNvCxnSpPr>
            <p:nvPr/>
          </p:nvCxnSpPr>
          <p:spPr>
            <a:xfrm>
              <a:off x="9354621" y="2713179"/>
              <a:ext cx="111167" cy="23049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254"/>
            <p:cNvCxnSpPr>
              <a:endCxn id="158" idx="0"/>
            </p:cNvCxnSpPr>
            <p:nvPr/>
          </p:nvCxnSpPr>
          <p:spPr>
            <a:xfrm flipH="1">
              <a:off x="9218408" y="3244883"/>
              <a:ext cx="99974" cy="2692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 34"/>
            <p:cNvGrpSpPr/>
            <p:nvPr/>
          </p:nvGrpSpPr>
          <p:grpSpPr>
            <a:xfrm>
              <a:off x="10460308" y="2919079"/>
              <a:ext cx="689440" cy="304217"/>
              <a:chOff x="5284870" y="4654898"/>
              <a:chExt cx="689440" cy="304217"/>
            </a:xfrm>
          </p:grpSpPr>
          <p:sp>
            <p:nvSpPr>
              <p:cNvPr id="17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7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6748422" y="3593401"/>
              <a:ext cx="982620" cy="304217"/>
              <a:chOff x="7947398" y="3552212"/>
              <a:chExt cx="982620" cy="304217"/>
            </a:xfrm>
          </p:grpSpPr>
          <p:sp>
            <p:nvSpPr>
              <p:cNvPr id="170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1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3</a:t>
                </a:r>
              </a:p>
            </p:txBody>
          </p:sp>
          <p:sp>
            <p:nvSpPr>
              <p:cNvPr id="173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cxnSp>
            <p:nvCxnSpPr>
              <p:cNvPr id="174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151" name="Grup 34"/>
            <p:cNvGrpSpPr/>
            <p:nvPr/>
          </p:nvGrpSpPr>
          <p:grpSpPr>
            <a:xfrm>
              <a:off x="7852165" y="3593401"/>
              <a:ext cx="689440" cy="304217"/>
              <a:chOff x="5284870" y="4654898"/>
              <a:chExt cx="689440" cy="304217"/>
            </a:xfrm>
          </p:grpSpPr>
          <p:sp>
            <p:nvSpPr>
              <p:cNvPr id="16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6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6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152" name="Straight Connector 239"/>
            <p:cNvCxnSpPr>
              <a:endCxn id="164" idx="0"/>
            </p:cNvCxnSpPr>
            <p:nvPr/>
          </p:nvCxnSpPr>
          <p:spPr>
            <a:xfrm>
              <a:off x="8224435" y="3161368"/>
              <a:ext cx="482174" cy="43328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251"/>
            <p:cNvGrpSpPr/>
            <p:nvPr/>
          </p:nvGrpSpPr>
          <p:grpSpPr>
            <a:xfrm>
              <a:off x="8559203" y="3594657"/>
              <a:ext cx="331723" cy="301214"/>
              <a:chOff x="1920632" y="5176210"/>
              <a:chExt cx="331723" cy="301214"/>
            </a:xfrm>
          </p:grpSpPr>
          <p:sp>
            <p:nvSpPr>
              <p:cNvPr id="16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grpSp>
          <p:nvGrpSpPr>
            <p:cNvPr id="154" name="Grup 34"/>
            <p:cNvGrpSpPr/>
            <p:nvPr/>
          </p:nvGrpSpPr>
          <p:grpSpPr>
            <a:xfrm>
              <a:off x="9769310" y="3545713"/>
              <a:ext cx="377591" cy="301214"/>
              <a:chOff x="5539700" y="4649523"/>
              <a:chExt cx="377591" cy="301214"/>
            </a:xfrm>
          </p:grpSpPr>
          <p:sp>
            <p:nvSpPr>
              <p:cNvPr id="162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3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155" name="Straight Connector 254"/>
            <p:cNvCxnSpPr/>
            <p:nvPr/>
          </p:nvCxnSpPr>
          <p:spPr>
            <a:xfrm>
              <a:off x="11109532" y="3207079"/>
              <a:ext cx="466821" cy="31160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up 34"/>
            <p:cNvGrpSpPr/>
            <p:nvPr/>
          </p:nvGrpSpPr>
          <p:grpSpPr>
            <a:xfrm>
              <a:off x="11346916" y="3529581"/>
              <a:ext cx="377591" cy="301214"/>
              <a:chOff x="5539700" y="4649523"/>
              <a:chExt cx="377591" cy="301214"/>
            </a:xfrm>
          </p:grpSpPr>
          <p:sp>
            <p:nvSpPr>
              <p:cNvPr id="160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1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157" name="Group 251"/>
            <p:cNvGrpSpPr/>
            <p:nvPr/>
          </p:nvGrpSpPr>
          <p:grpSpPr>
            <a:xfrm>
              <a:off x="9071002" y="3514091"/>
              <a:ext cx="331723" cy="301214"/>
              <a:chOff x="1920632" y="5176210"/>
              <a:chExt cx="331723" cy="301214"/>
            </a:xfrm>
          </p:grpSpPr>
          <p:sp>
            <p:nvSpPr>
              <p:cNvPr id="15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grpSp>
          <p:nvGrpSpPr>
            <p:cNvPr id="196" name="Grup 34"/>
            <p:cNvGrpSpPr/>
            <p:nvPr/>
          </p:nvGrpSpPr>
          <p:grpSpPr>
            <a:xfrm>
              <a:off x="7575281" y="2873368"/>
              <a:ext cx="689440" cy="304217"/>
              <a:chOff x="5284870" y="4654898"/>
              <a:chExt cx="689440" cy="304217"/>
            </a:xfrm>
          </p:grpSpPr>
          <p:sp>
            <p:nvSpPr>
              <p:cNvPr id="19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20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</p:grpSp>
        <p:grpSp>
          <p:nvGrpSpPr>
            <p:cNvPr id="201" name="Group 251"/>
            <p:cNvGrpSpPr/>
            <p:nvPr/>
          </p:nvGrpSpPr>
          <p:grpSpPr>
            <a:xfrm>
              <a:off x="9318382" y="2943669"/>
              <a:ext cx="331723" cy="301214"/>
              <a:chOff x="1920632" y="5176210"/>
              <a:chExt cx="331723" cy="301214"/>
            </a:xfrm>
          </p:grpSpPr>
          <p:sp>
            <p:nvSpPr>
              <p:cNvPr id="20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</p:grpSp>
      <p:grpSp>
        <p:nvGrpSpPr>
          <p:cNvPr id="274" name="Group 273"/>
          <p:cNvGrpSpPr/>
          <p:nvPr/>
        </p:nvGrpSpPr>
        <p:grpSpPr>
          <a:xfrm>
            <a:off x="3952784" y="4635077"/>
            <a:ext cx="4753825" cy="1488656"/>
            <a:chOff x="3952784" y="4635077"/>
            <a:chExt cx="4753825" cy="1488656"/>
          </a:xfrm>
        </p:grpSpPr>
        <p:grpSp>
          <p:nvGrpSpPr>
            <p:cNvPr id="207" name="Grup 34"/>
            <p:cNvGrpSpPr/>
            <p:nvPr/>
          </p:nvGrpSpPr>
          <p:grpSpPr>
            <a:xfrm>
              <a:off x="7623104" y="5757928"/>
              <a:ext cx="689440" cy="304217"/>
              <a:chOff x="5284870" y="4654898"/>
              <a:chExt cx="689440" cy="304217"/>
            </a:xfrm>
          </p:grpSpPr>
          <p:sp>
            <p:nvSpPr>
              <p:cNvPr id="26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6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208" name="Straight Connector 239"/>
            <p:cNvCxnSpPr/>
            <p:nvPr/>
          </p:nvCxnSpPr>
          <p:spPr>
            <a:xfrm flipH="1">
              <a:off x="4840249" y="4916960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40"/>
            <p:cNvCxnSpPr>
              <a:endCxn id="254" idx="0"/>
            </p:cNvCxnSpPr>
            <p:nvPr/>
          </p:nvCxnSpPr>
          <p:spPr>
            <a:xfrm>
              <a:off x="6664775" y="4923077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41"/>
            <p:cNvCxnSpPr>
              <a:endCxn id="269" idx="0"/>
            </p:cNvCxnSpPr>
            <p:nvPr/>
          </p:nvCxnSpPr>
          <p:spPr>
            <a:xfrm flipH="1">
              <a:off x="4280837" y="5400455"/>
              <a:ext cx="308392" cy="4111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43"/>
            <p:cNvCxnSpPr>
              <a:endCxn id="258" idx="0"/>
            </p:cNvCxnSpPr>
            <p:nvPr/>
          </p:nvCxnSpPr>
          <p:spPr>
            <a:xfrm flipH="1">
              <a:off x="7372252" y="5463788"/>
              <a:ext cx="85926" cy="303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54"/>
            <p:cNvCxnSpPr/>
            <p:nvPr/>
          </p:nvCxnSpPr>
          <p:spPr>
            <a:xfrm>
              <a:off x="6546730" y="5466678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55"/>
            <p:cNvCxnSpPr>
              <a:stCxn id="254" idx="2"/>
              <a:endCxn id="264" idx="0"/>
            </p:cNvCxnSpPr>
            <p:nvPr/>
          </p:nvCxnSpPr>
          <p:spPr>
            <a:xfrm>
              <a:off x="7770463" y="5449411"/>
              <a:ext cx="180694" cy="3115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 34"/>
            <p:cNvGrpSpPr/>
            <p:nvPr/>
          </p:nvGrpSpPr>
          <p:grpSpPr>
            <a:xfrm>
              <a:off x="6008670" y="4635077"/>
              <a:ext cx="689440" cy="304217"/>
              <a:chOff x="5284870" y="4654898"/>
              <a:chExt cx="689440" cy="304217"/>
            </a:xfrm>
          </p:grpSpPr>
          <p:sp>
            <p:nvSpPr>
              <p:cNvPr id="26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6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215" name="Grup 34"/>
            <p:cNvGrpSpPr/>
            <p:nvPr/>
          </p:nvGrpSpPr>
          <p:grpSpPr>
            <a:xfrm>
              <a:off x="7187623" y="5767698"/>
              <a:ext cx="377591" cy="301214"/>
              <a:chOff x="5539700" y="4649523"/>
              <a:chExt cx="377591" cy="301214"/>
            </a:xfrm>
          </p:grpSpPr>
          <p:sp>
            <p:nvSpPr>
              <p:cNvPr id="25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5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16" name="Straight Connector 252"/>
            <p:cNvCxnSpPr>
              <a:stCxn id="232" idx="2"/>
              <a:endCxn id="244" idx="0"/>
            </p:cNvCxnSpPr>
            <p:nvPr/>
          </p:nvCxnSpPr>
          <p:spPr>
            <a:xfrm>
              <a:off x="4885436" y="5403700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39"/>
            <p:cNvCxnSpPr>
              <a:stCxn id="260" idx="2"/>
              <a:endCxn id="230" idx="0"/>
            </p:cNvCxnSpPr>
            <p:nvPr/>
          </p:nvCxnSpPr>
          <p:spPr>
            <a:xfrm>
              <a:off x="6336723" y="4939294"/>
              <a:ext cx="111167" cy="23049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54"/>
            <p:cNvCxnSpPr>
              <a:endCxn id="236" idx="0"/>
            </p:cNvCxnSpPr>
            <p:nvPr/>
          </p:nvCxnSpPr>
          <p:spPr>
            <a:xfrm flipH="1">
              <a:off x="6200510" y="5470998"/>
              <a:ext cx="99974" cy="2692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up 34"/>
            <p:cNvGrpSpPr/>
            <p:nvPr/>
          </p:nvGrpSpPr>
          <p:grpSpPr>
            <a:xfrm>
              <a:off x="7442410" y="5145194"/>
              <a:ext cx="689440" cy="304217"/>
              <a:chOff x="5284870" y="4654898"/>
              <a:chExt cx="689440" cy="304217"/>
            </a:xfrm>
          </p:grpSpPr>
          <p:sp>
            <p:nvSpPr>
              <p:cNvPr id="25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5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221" name="Grup 34"/>
            <p:cNvGrpSpPr/>
            <p:nvPr/>
          </p:nvGrpSpPr>
          <p:grpSpPr>
            <a:xfrm>
              <a:off x="4834267" y="5819516"/>
              <a:ext cx="689440" cy="304217"/>
              <a:chOff x="5284870" y="4654898"/>
              <a:chExt cx="689440" cy="304217"/>
            </a:xfrm>
          </p:grpSpPr>
          <p:sp>
            <p:nvSpPr>
              <p:cNvPr id="24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4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222" name="Straight Connector 239"/>
            <p:cNvCxnSpPr>
              <a:endCxn id="242" idx="0"/>
            </p:cNvCxnSpPr>
            <p:nvPr/>
          </p:nvCxnSpPr>
          <p:spPr>
            <a:xfrm>
              <a:off x="5206537" y="5387483"/>
              <a:ext cx="482174" cy="43328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251"/>
            <p:cNvGrpSpPr/>
            <p:nvPr/>
          </p:nvGrpSpPr>
          <p:grpSpPr>
            <a:xfrm>
              <a:off x="5541305" y="5820772"/>
              <a:ext cx="331723" cy="301214"/>
              <a:chOff x="1920632" y="5176210"/>
              <a:chExt cx="331723" cy="301214"/>
            </a:xfrm>
          </p:grpSpPr>
          <p:sp>
            <p:nvSpPr>
              <p:cNvPr id="24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grpSp>
          <p:nvGrpSpPr>
            <p:cNvPr id="224" name="Grup 34"/>
            <p:cNvGrpSpPr/>
            <p:nvPr/>
          </p:nvGrpSpPr>
          <p:grpSpPr>
            <a:xfrm>
              <a:off x="6751412" y="5771828"/>
              <a:ext cx="377591" cy="301214"/>
              <a:chOff x="5539700" y="4649523"/>
              <a:chExt cx="377591" cy="301214"/>
            </a:xfrm>
          </p:grpSpPr>
          <p:sp>
            <p:nvSpPr>
              <p:cNvPr id="240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1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225" name="Straight Connector 254"/>
            <p:cNvCxnSpPr/>
            <p:nvPr/>
          </p:nvCxnSpPr>
          <p:spPr>
            <a:xfrm>
              <a:off x="8091634" y="5433194"/>
              <a:ext cx="466821" cy="31160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 34"/>
            <p:cNvGrpSpPr/>
            <p:nvPr/>
          </p:nvGrpSpPr>
          <p:grpSpPr>
            <a:xfrm>
              <a:off x="8329018" y="5755696"/>
              <a:ext cx="377591" cy="301214"/>
              <a:chOff x="5539700" y="4649523"/>
              <a:chExt cx="377591" cy="301214"/>
            </a:xfrm>
          </p:grpSpPr>
          <p:sp>
            <p:nvSpPr>
              <p:cNvPr id="23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227" name="Group 251"/>
            <p:cNvGrpSpPr/>
            <p:nvPr/>
          </p:nvGrpSpPr>
          <p:grpSpPr>
            <a:xfrm>
              <a:off x="6053104" y="5740206"/>
              <a:ext cx="331723" cy="301214"/>
              <a:chOff x="1920632" y="5176210"/>
              <a:chExt cx="331723" cy="301214"/>
            </a:xfrm>
          </p:grpSpPr>
          <p:sp>
            <p:nvSpPr>
              <p:cNvPr id="23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grpSp>
          <p:nvGrpSpPr>
            <p:cNvPr id="228" name="Grup 34"/>
            <p:cNvGrpSpPr/>
            <p:nvPr/>
          </p:nvGrpSpPr>
          <p:grpSpPr>
            <a:xfrm>
              <a:off x="4557383" y="5099483"/>
              <a:ext cx="689440" cy="304217"/>
              <a:chOff x="5284870" y="4654898"/>
              <a:chExt cx="689440" cy="304217"/>
            </a:xfrm>
          </p:grpSpPr>
          <p:sp>
            <p:nvSpPr>
              <p:cNvPr id="23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3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23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29" name="Group 251"/>
            <p:cNvGrpSpPr/>
            <p:nvPr/>
          </p:nvGrpSpPr>
          <p:grpSpPr>
            <a:xfrm>
              <a:off x="6300484" y="5169784"/>
              <a:ext cx="331723" cy="301214"/>
              <a:chOff x="1920632" y="5176210"/>
              <a:chExt cx="331723" cy="301214"/>
            </a:xfrm>
          </p:grpSpPr>
          <p:sp>
            <p:nvSpPr>
              <p:cNvPr id="230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1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268" name="Grup 34"/>
            <p:cNvGrpSpPr/>
            <p:nvPr/>
          </p:nvGrpSpPr>
          <p:grpSpPr>
            <a:xfrm>
              <a:off x="3952784" y="5808583"/>
              <a:ext cx="689440" cy="304217"/>
              <a:chOff x="5284870" y="4654898"/>
              <a:chExt cx="689440" cy="304217"/>
            </a:xfrm>
          </p:grpSpPr>
          <p:sp>
            <p:nvSpPr>
              <p:cNvPr id="269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272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6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203659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</a:t>
            </a:r>
            <a:r>
              <a:rPr lang="tr-TR" sz="1600" dirty="0" smtClean="0"/>
              <a:t>: Sil 30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3425246" y="2850239"/>
            <a:ext cx="4753825" cy="1488656"/>
            <a:chOff x="3952784" y="4635077"/>
            <a:chExt cx="4753825" cy="1488656"/>
          </a:xfrm>
        </p:grpSpPr>
        <p:grpSp>
          <p:nvGrpSpPr>
            <p:cNvPr id="207" name="Grup 34"/>
            <p:cNvGrpSpPr/>
            <p:nvPr/>
          </p:nvGrpSpPr>
          <p:grpSpPr>
            <a:xfrm>
              <a:off x="7623104" y="5757928"/>
              <a:ext cx="689440" cy="304217"/>
              <a:chOff x="5284870" y="4654898"/>
              <a:chExt cx="689440" cy="304217"/>
            </a:xfrm>
          </p:grpSpPr>
          <p:sp>
            <p:nvSpPr>
              <p:cNvPr id="26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6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208" name="Straight Connector 239"/>
            <p:cNvCxnSpPr/>
            <p:nvPr/>
          </p:nvCxnSpPr>
          <p:spPr>
            <a:xfrm flipH="1">
              <a:off x="4840249" y="4916960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40"/>
            <p:cNvCxnSpPr>
              <a:endCxn id="254" idx="0"/>
            </p:cNvCxnSpPr>
            <p:nvPr/>
          </p:nvCxnSpPr>
          <p:spPr>
            <a:xfrm>
              <a:off x="6664775" y="4923077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41"/>
            <p:cNvCxnSpPr>
              <a:endCxn id="269" idx="0"/>
            </p:cNvCxnSpPr>
            <p:nvPr/>
          </p:nvCxnSpPr>
          <p:spPr>
            <a:xfrm flipH="1">
              <a:off x="4280837" y="5400455"/>
              <a:ext cx="308392" cy="4111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43"/>
            <p:cNvCxnSpPr>
              <a:endCxn id="258" idx="0"/>
            </p:cNvCxnSpPr>
            <p:nvPr/>
          </p:nvCxnSpPr>
          <p:spPr>
            <a:xfrm flipH="1">
              <a:off x="7372252" y="5463788"/>
              <a:ext cx="85926" cy="303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54"/>
            <p:cNvCxnSpPr/>
            <p:nvPr/>
          </p:nvCxnSpPr>
          <p:spPr>
            <a:xfrm>
              <a:off x="6546730" y="5466678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55"/>
            <p:cNvCxnSpPr>
              <a:stCxn id="254" idx="2"/>
              <a:endCxn id="264" idx="0"/>
            </p:cNvCxnSpPr>
            <p:nvPr/>
          </p:nvCxnSpPr>
          <p:spPr>
            <a:xfrm>
              <a:off x="7770463" y="5449411"/>
              <a:ext cx="180694" cy="3115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 34"/>
            <p:cNvGrpSpPr/>
            <p:nvPr/>
          </p:nvGrpSpPr>
          <p:grpSpPr>
            <a:xfrm>
              <a:off x="6008670" y="4635077"/>
              <a:ext cx="689440" cy="304217"/>
              <a:chOff x="5284870" y="4654898"/>
              <a:chExt cx="689440" cy="304217"/>
            </a:xfrm>
          </p:grpSpPr>
          <p:sp>
            <p:nvSpPr>
              <p:cNvPr id="26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6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215" name="Grup 34"/>
            <p:cNvGrpSpPr/>
            <p:nvPr/>
          </p:nvGrpSpPr>
          <p:grpSpPr>
            <a:xfrm>
              <a:off x="7187623" y="5767698"/>
              <a:ext cx="377591" cy="301214"/>
              <a:chOff x="5539700" y="4649523"/>
              <a:chExt cx="377591" cy="301214"/>
            </a:xfrm>
          </p:grpSpPr>
          <p:sp>
            <p:nvSpPr>
              <p:cNvPr id="25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5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16" name="Straight Connector 252"/>
            <p:cNvCxnSpPr>
              <a:stCxn id="232" idx="2"/>
              <a:endCxn id="244" idx="0"/>
            </p:cNvCxnSpPr>
            <p:nvPr/>
          </p:nvCxnSpPr>
          <p:spPr>
            <a:xfrm>
              <a:off x="4885436" y="5403700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39"/>
            <p:cNvCxnSpPr>
              <a:stCxn id="260" idx="2"/>
              <a:endCxn id="230" idx="0"/>
            </p:cNvCxnSpPr>
            <p:nvPr/>
          </p:nvCxnSpPr>
          <p:spPr>
            <a:xfrm>
              <a:off x="6336723" y="4939294"/>
              <a:ext cx="111167" cy="23049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54"/>
            <p:cNvCxnSpPr>
              <a:endCxn id="236" idx="0"/>
            </p:cNvCxnSpPr>
            <p:nvPr/>
          </p:nvCxnSpPr>
          <p:spPr>
            <a:xfrm flipH="1">
              <a:off x="6200510" y="5470998"/>
              <a:ext cx="99974" cy="2692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up 34"/>
            <p:cNvGrpSpPr/>
            <p:nvPr/>
          </p:nvGrpSpPr>
          <p:grpSpPr>
            <a:xfrm>
              <a:off x="7442410" y="5145194"/>
              <a:ext cx="689440" cy="304217"/>
              <a:chOff x="5284870" y="4654898"/>
              <a:chExt cx="689440" cy="304217"/>
            </a:xfrm>
          </p:grpSpPr>
          <p:sp>
            <p:nvSpPr>
              <p:cNvPr id="25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5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221" name="Grup 34"/>
            <p:cNvGrpSpPr/>
            <p:nvPr/>
          </p:nvGrpSpPr>
          <p:grpSpPr>
            <a:xfrm>
              <a:off x="4834267" y="5819516"/>
              <a:ext cx="689440" cy="304217"/>
              <a:chOff x="5284870" y="4654898"/>
              <a:chExt cx="689440" cy="304217"/>
            </a:xfrm>
          </p:grpSpPr>
          <p:sp>
            <p:nvSpPr>
              <p:cNvPr id="24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4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222" name="Straight Connector 239"/>
            <p:cNvCxnSpPr>
              <a:endCxn id="242" idx="0"/>
            </p:cNvCxnSpPr>
            <p:nvPr/>
          </p:nvCxnSpPr>
          <p:spPr>
            <a:xfrm>
              <a:off x="5206537" y="5387483"/>
              <a:ext cx="482174" cy="43328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251"/>
            <p:cNvGrpSpPr/>
            <p:nvPr/>
          </p:nvGrpSpPr>
          <p:grpSpPr>
            <a:xfrm>
              <a:off x="5541305" y="5820772"/>
              <a:ext cx="331723" cy="301214"/>
              <a:chOff x="1920632" y="5176210"/>
              <a:chExt cx="331723" cy="301214"/>
            </a:xfrm>
          </p:grpSpPr>
          <p:sp>
            <p:nvSpPr>
              <p:cNvPr id="24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grpSp>
          <p:nvGrpSpPr>
            <p:cNvPr id="224" name="Grup 34"/>
            <p:cNvGrpSpPr/>
            <p:nvPr/>
          </p:nvGrpSpPr>
          <p:grpSpPr>
            <a:xfrm>
              <a:off x="6751412" y="5771828"/>
              <a:ext cx="377591" cy="301214"/>
              <a:chOff x="5539700" y="4649523"/>
              <a:chExt cx="377591" cy="301214"/>
            </a:xfrm>
          </p:grpSpPr>
          <p:sp>
            <p:nvSpPr>
              <p:cNvPr id="240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1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225" name="Straight Connector 254"/>
            <p:cNvCxnSpPr/>
            <p:nvPr/>
          </p:nvCxnSpPr>
          <p:spPr>
            <a:xfrm>
              <a:off x="8091634" y="5433194"/>
              <a:ext cx="466821" cy="31160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 34"/>
            <p:cNvGrpSpPr/>
            <p:nvPr/>
          </p:nvGrpSpPr>
          <p:grpSpPr>
            <a:xfrm>
              <a:off x="8329018" y="5755696"/>
              <a:ext cx="377591" cy="301214"/>
              <a:chOff x="5539700" y="4649523"/>
              <a:chExt cx="377591" cy="301214"/>
            </a:xfrm>
          </p:grpSpPr>
          <p:sp>
            <p:nvSpPr>
              <p:cNvPr id="23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227" name="Group 251"/>
            <p:cNvGrpSpPr/>
            <p:nvPr/>
          </p:nvGrpSpPr>
          <p:grpSpPr>
            <a:xfrm>
              <a:off x="6053104" y="5740206"/>
              <a:ext cx="331723" cy="301214"/>
              <a:chOff x="1920632" y="5176210"/>
              <a:chExt cx="331723" cy="301214"/>
            </a:xfrm>
          </p:grpSpPr>
          <p:sp>
            <p:nvSpPr>
              <p:cNvPr id="23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grpSp>
          <p:nvGrpSpPr>
            <p:cNvPr id="228" name="Grup 34"/>
            <p:cNvGrpSpPr/>
            <p:nvPr/>
          </p:nvGrpSpPr>
          <p:grpSpPr>
            <a:xfrm>
              <a:off x="4557383" y="5099483"/>
              <a:ext cx="689440" cy="304217"/>
              <a:chOff x="5284870" y="4654898"/>
              <a:chExt cx="689440" cy="304217"/>
            </a:xfrm>
          </p:grpSpPr>
          <p:sp>
            <p:nvSpPr>
              <p:cNvPr id="23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3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23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29" name="Group 251"/>
            <p:cNvGrpSpPr/>
            <p:nvPr/>
          </p:nvGrpSpPr>
          <p:grpSpPr>
            <a:xfrm>
              <a:off x="6300484" y="5169784"/>
              <a:ext cx="331723" cy="301214"/>
              <a:chOff x="1920632" y="5176210"/>
              <a:chExt cx="331723" cy="301214"/>
            </a:xfrm>
          </p:grpSpPr>
          <p:sp>
            <p:nvSpPr>
              <p:cNvPr id="230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1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268" name="Grup 34"/>
            <p:cNvGrpSpPr/>
            <p:nvPr/>
          </p:nvGrpSpPr>
          <p:grpSpPr>
            <a:xfrm>
              <a:off x="3952784" y="5808583"/>
              <a:ext cx="689440" cy="304217"/>
              <a:chOff x="5284870" y="4654898"/>
              <a:chExt cx="689440" cy="304217"/>
            </a:xfrm>
          </p:grpSpPr>
          <p:sp>
            <p:nvSpPr>
              <p:cNvPr id="269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272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9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203659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</a:t>
            </a:r>
            <a:r>
              <a:rPr lang="tr-TR" sz="1600" dirty="0" smtClean="0"/>
              <a:t>: Sil 30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998569" y="2428208"/>
            <a:ext cx="4753825" cy="1488656"/>
            <a:chOff x="3952784" y="4635077"/>
            <a:chExt cx="4753825" cy="1488656"/>
          </a:xfrm>
        </p:grpSpPr>
        <p:grpSp>
          <p:nvGrpSpPr>
            <p:cNvPr id="207" name="Grup 34"/>
            <p:cNvGrpSpPr/>
            <p:nvPr/>
          </p:nvGrpSpPr>
          <p:grpSpPr>
            <a:xfrm>
              <a:off x="7623104" y="5757928"/>
              <a:ext cx="689440" cy="304217"/>
              <a:chOff x="5284870" y="4654898"/>
              <a:chExt cx="689440" cy="304217"/>
            </a:xfrm>
          </p:grpSpPr>
          <p:sp>
            <p:nvSpPr>
              <p:cNvPr id="26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6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208" name="Straight Connector 239"/>
            <p:cNvCxnSpPr/>
            <p:nvPr/>
          </p:nvCxnSpPr>
          <p:spPr>
            <a:xfrm flipH="1">
              <a:off x="4840249" y="4916960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40"/>
            <p:cNvCxnSpPr>
              <a:endCxn id="254" idx="0"/>
            </p:cNvCxnSpPr>
            <p:nvPr/>
          </p:nvCxnSpPr>
          <p:spPr>
            <a:xfrm>
              <a:off x="6664775" y="4923077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41"/>
            <p:cNvCxnSpPr>
              <a:endCxn id="269" idx="0"/>
            </p:cNvCxnSpPr>
            <p:nvPr/>
          </p:nvCxnSpPr>
          <p:spPr>
            <a:xfrm flipH="1">
              <a:off x="4280837" y="5400455"/>
              <a:ext cx="308392" cy="4111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43"/>
            <p:cNvCxnSpPr>
              <a:endCxn id="258" idx="0"/>
            </p:cNvCxnSpPr>
            <p:nvPr/>
          </p:nvCxnSpPr>
          <p:spPr>
            <a:xfrm flipH="1">
              <a:off x="7372252" y="5463788"/>
              <a:ext cx="85926" cy="30391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54"/>
            <p:cNvCxnSpPr/>
            <p:nvPr/>
          </p:nvCxnSpPr>
          <p:spPr>
            <a:xfrm>
              <a:off x="6546730" y="5466678"/>
              <a:ext cx="434119" cy="2942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55"/>
            <p:cNvCxnSpPr>
              <a:stCxn id="254" idx="2"/>
              <a:endCxn id="264" idx="0"/>
            </p:cNvCxnSpPr>
            <p:nvPr/>
          </p:nvCxnSpPr>
          <p:spPr>
            <a:xfrm>
              <a:off x="7770463" y="5449411"/>
              <a:ext cx="180694" cy="3115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 34"/>
            <p:cNvGrpSpPr/>
            <p:nvPr/>
          </p:nvGrpSpPr>
          <p:grpSpPr>
            <a:xfrm>
              <a:off x="6008670" y="4635077"/>
              <a:ext cx="689440" cy="304217"/>
              <a:chOff x="5284870" y="4654898"/>
              <a:chExt cx="689440" cy="304217"/>
            </a:xfrm>
          </p:grpSpPr>
          <p:sp>
            <p:nvSpPr>
              <p:cNvPr id="26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6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215" name="Grup 34"/>
            <p:cNvGrpSpPr/>
            <p:nvPr/>
          </p:nvGrpSpPr>
          <p:grpSpPr>
            <a:xfrm>
              <a:off x="7187623" y="5767698"/>
              <a:ext cx="377591" cy="301214"/>
              <a:chOff x="5539700" y="4649523"/>
              <a:chExt cx="377591" cy="301214"/>
            </a:xfrm>
          </p:grpSpPr>
          <p:sp>
            <p:nvSpPr>
              <p:cNvPr id="25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5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16" name="Straight Connector 252"/>
            <p:cNvCxnSpPr>
              <a:stCxn id="232" idx="2"/>
              <a:endCxn id="244" idx="0"/>
            </p:cNvCxnSpPr>
            <p:nvPr/>
          </p:nvCxnSpPr>
          <p:spPr>
            <a:xfrm>
              <a:off x="4885436" y="5403700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39"/>
            <p:cNvCxnSpPr>
              <a:stCxn id="260" idx="2"/>
              <a:endCxn id="230" idx="0"/>
            </p:cNvCxnSpPr>
            <p:nvPr/>
          </p:nvCxnSpPr>
          <p:spPr>
            <a:xfrm>
              <a:off x="6336723" y="4939294"/>
              <a:ext cx="111167" cy="23049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54"/>
            <p:cNvCxnSpPr>
              <a:endCxn id="236" idx="0"/>
            </p:cNvCxnSpPr>
            <p:nvPr/>
          </p:nvCxnSpPr>
          <p:spPr>
            <a:xfrm flipH="1">
              <a:off x="6200510" y="5470998"/>
              <a:ext cx="99974" cy="2692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up 34"/>
            <p:cNvGrpSpPr/>
            <p:nvPr/>
          </p:nvGrpSpPr>
          <p:grpSpPr>
            <a:xfrm>
              <a:off x="7442410" y="5145194"/>
              <a:ext cx="689440" cy="304217"/>
              <a:chOff x="5284870" y="4654898"/>
              <a:chExt cx="689440" cy="304217"/>
            </a:xfrm>
          </p:grpSpPr>
          <p:sp>
            <p:nvSpPr>
              <p:cNvPr id="25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25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grpSp>
          <p:nvGrpSpPr>
            <p:cNvPr id="221" name="Grup 34"/>
            <p:cNvGrpSpPr/>
            <p:nvPr/>
          </p:nvGrpSpPr>
          <p:grpSpPr>
            <a:xfrm>
              <a:off x="4834267" y="5819516"/>
              <a:ext cx="689440" cy="304217"/>
              <a:chOff x="5284870" y="4654898"/>
              <a:chExt cx="689440" cy="304217"/>
            </a:xfrm>
          </p:grpSpPr>
          <p:sp>
            <p:nvSpPr>
              <p:cNvPr id="24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24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222" name="Straight Connector 239"/>
            <p:cNvCxnSpPr>
              <a:endCxn id="242" idx="0"/>
            </p:cNvCxnSpPr>
            <p:nvPr/>
          </p:nvCxnSpPr>
          <p:spPr>
            <a:xfrm>
              <a:off x="5206537" y="5387483"/>
              <a:ext cx="482174" cy="43328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251"/>
            <p:cNvGrpSpPr/>
            <p:nvPr/>
          </p:nvGrpSpPr>
          <p:grpSpPr>
            <a:xfrm>
              <a:off x="5541305" y="5820772"/>
              <a:ext cx="331723" cy="301214"/>
              <a:chOff x="1920632" y="5176210"/>
              <a:chExt cx="331723" cy="301214"/>
            </a:xfrm>
          </p:grpSpPr>
          <p:sp>
            <p:nvSpPr>
              <p:cNvPr id="24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grpSp>
          <p:nvGrpSpPr>
            <p:cNvPr id="224" name="Grup 34"/>
            <p:cNvGrpSpPr/>
            <p:nvPr/>
          </p:nvGrpSpPr>
          <p:grpSpPr>
            <a:xfrm>
              <a:off x="6751412" y="5771828"/>
              <a:ext cx="377591" cy="301214"/>
              <a:chOff x="5539700" y="4649523"/>
              <a:chExt cx="377591" cy="301214"/>
            </a:xfrm>
          </p:grpSpPr>
          <p:sp>
            <p:nvSpPr>
              <p:cNvPr id="240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1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cxnSp>
          <p:nvCxnSpPr>
            <p:cNvPr id="225" name="Straight Connector 254"/>
            <p:cNvCxnSpPr/>
            <p:nvPr/>
          </p:nvCxnSpPr>
          <p:spPr>
            <a:xfrm>
              <a:off x="8091634" y="5433194"/>
              <a:ext cx="466821" cy="31160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 34"/>
            <p:cNvGrpSpPr/>
            <p:nvPr/>
          </p:nvGrpSpPr>
          <p:grpSpPr>
            <a:xfrm>
              <a:off x="8329018" y="5755696"/>
              <a:ext cx="377591" cy="301214"/>
              <a:chOff x="5539700" y="4649523"/>
              <a:chExt cx="377591" cy="301214"/>
            </a:xfrm>
          </p:grpSpPr>
          <p:sp>
            <p:nvSpPr>
              <p:cNvPr id="23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227" name="Group 251"/>
            <p:cNvGrpSpPr/>
            <p:nvPr/>
          </p:nvGrpSpPr>
          <p:grpSpPr>
            <a:xfrm>
              <a:off x="6053104" y="5740206"/>
              <a:ext cx="331723" cy="301214"/>
              <a:chOff x="1920632" y="5176210"/>
              <a:chExt cx="331723" cy="301214"/>
            </a:xfrm>
          </p:grpSpPr>
          <p:sp>
            <p:nvSpPr>
              <p:cNvPr id="236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7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grpSp>
          <p:nvGrpSpPr>
            <p:cNvPr id="228" name="Grup 34"/>
            <p:cNvGrpSpPr/>
            <p:nvPr/>
          </p:nvGrpSpPr>
          <p:grpSpPr>
            <a:xfrm>
              <a:off x="4557383" y="5099483"/>
              <a:ext cx="689440" cy="304217"/>
              <a:chOff x="5284870" y="4654898"/>
              <a:chExt cx="689440" cy="304217"/>
            </a:xfrm>
          </p:grpSpPr>
          <p:sp>
            <p:nvSpPr>
              <p:cNvPr id="23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3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23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29" name="Group 251"/>
            <p:cNvGrpSpPr/>
            <p:nvPr/>
          </p:nvGrpSpPr>
          <p:grpSpPr>
            <a:xfrm>
              <a:off x="6300484" y="5169784"/>
              <a:ext cx="331723" cy="301214"/>
              <a:chOff x="1920632" y="5176210"/>
              <a:chExt cx="331723" cy="301214"/>
            </a:xfrm>
          </p:grpSpPr>
          <p:sp>
            <p:nvSpPr>
              <p:cNvPr id="230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1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grpSp>
          <p:nvGrpSpPr>
            <p:cNvPr id="268" name="Grup 34"/>
            <p:cNvGrpSpPr/>
            <p:nvPr/>
          </p:nvGrpSpPr>
          <p:grpSpPr>
            <a:xfrm>
              <a:off x="3952784" y="5808583"/>
              <a:ext cx="689440" cy="304217"/>
              <a:chOff x="5284870" y="4654898"/>
              <a:chExt cx="689440" cy="304217"/>
            </a:xfrm>
          </p:grpSpPr>
          <p:sp>
            <p:nvSpPr>
              <p:cNvPr id="269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272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778155" y="2335438"/>
            <a:ext cx="4618082" cy="1488656"/>
            <a:chOff x="6778155" y="2335438"/>
            <a:chExt cx="4618082" cy="1488656"/>
          </a:xfrm>
        </p:grpSpPr>
        <p:grpSp>
          <p:nvGrpSpPr>
            <p:cNvPr id="65" name="Grup 34"/>
            <p:cNvGrpSpPr/>
            <p:nvPr/>
          </p:nvGrpSpPr>
          <p:grpSpPr>
            <a:xfrm>
              <a:off x="10218844" y="3477755"/>
              <a:ext cx="689440" cy="304217"/>
              <a:chOff x="5284870" y="4654898"/>
              <a:chExt cx="689440" cy="304217"/>
            </a:xfrm>
          </p:grpSpPr>
          <p:sp>
            <p:nvSpPr>
              <p:cNvPr id="12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2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66" name="Straight Connector 239"/>
            <p:cNvCxnSpPr/>
            <p:nvPr/>
          </p:nvCxnSpPr>
          <p:spPr>
            <a:xfrm flipH="1">
              <a:off x="7665620" y="2617321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240"/>
            <p:cNvCxnSpPr>
              <a:endCxn id="110" idx="0"/>
            </p:cNvCxnSpPr>
            <p:nvPr/>
          </p:nvCxnSpPr>
          <p:spPr>
            <a:xfrm>
              <a:off x="9490146" y="2623438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41"/>
            <p:cNvCxnSpPr>
              <a:endCxn id="88" idx="0"/>
            </p:cNvCxnSpPr>
            <p:nvPr/>
          </p:nvCxnSpPr>
          <p:spPr>
            <a:xfrm flipH="1">
              <a:off x="7106208" y="3100816"/>
              <a:ext cx="308392" cy="4111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43"/>
            <p:cNvCxnSpPr>
              <a:endCxn id="114" idx="0"/>
            </p:cNvCxnSpPr>
            <p:nvPr/>
          </p:nvCxnSpPr>
          <p:spPr>
            <a:xfrm>
              <a:off x="9444654" y="3173580"/>
              <a:ext cx="489647" cy="30417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255"/>
            <p:cNvCxnSpPr>
              <a:endCxn id="120" idx="0"/>
            </p:cNvCxnSpPr>
            <p:nvPr/>
          </p:nvCxnSpPr>
          <p:spPr>
            <a:xfrm>
              <a:off x="10516722" y="3173580"/>
              <a:ext cx="30175" cy="3071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 34"/>
            <p:cNvGrpSpPr/>
            <p:nvPr/>
          </p:nvGrpSpPr>
          <p:grpSpPr>
            <a:xfrm>
              <a:off x="8834041" y="2335438"/>
              <a:ext cx="689440" cy="304217"/>
              <a:chOff x="5284870" y="4654898"/>
              <a:chExt cx="689440" cy="304217"/>
            </a:xfrm>
          </p:grpSpPr>
          <p:sp>
            <p:nvSpPr>
              <p:cNvPr id="11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11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73" name="Grup 34"/>
            <p:cNvGrpSpPr/>
            <p:nvPr/>
          </p:nvGrpSpPr>
          <p:grpSpPr>
            <a:xfrm>
              <a:off x="9749672" y="3477755"/>
              <a:ext cx="377591" cy="301214"/>
              <a:chOff x="5539700" y="4649523"/>
              <a:chExt cx="377591" cy="301214"/>
            </a:xfrm>
          </p:grpSpPr>
          <p:sp>
            <p:nvSpPr>
              <p:cNvPr id="114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1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74" name="Straight Connector 252"/>
            <p:cNvCxnSpPr>
              <a:stCxn id="94" idx="2"/>
              <a:endCxn id="106" idx="0"/>
            </p:cNvCxnSpPr>
            <p:nvPr/>
          </p:nvCxnSpPr>
          <p:spPr>
            <a:xfrm>
              <a:off x="7710807" y="3104061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239"/>
            <p:cNvCxnSpPr>
              <a:stCxn id="116" idx="2"/>
              <a:endCxn id="125" idx="0"/>
            </p:cNvCxnSpPr>
            <p:nvPr/>
          </p:nvCxnSpPr>
          <p:spPr>
            <a:xfrm>
              <a:off x="9162094" y="2639655"/>
              <a:ext cx="64118" cy="2790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254"/>
            <p:cNvCxnSpPr>
              <a:endCxn id="220" idx="0"/>
            </p:cNvCxnSpPr>
            <p:nvPr/>
          </p:nvCxnSpPr>
          <p:spPr>
            <a:xfrm>
              <a:off x="9061904" y="3180614"/>
              <a:ext cx="126277" cy="29203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up 34"/>
            <p:cNvGrpSpPr/>
            <p:nvPr/>
          </p:nvGrpSpPr>
          <p:grpSpPr>
            <a:xfrm>
              <a:off x="7659638" y="3519877"/>
              <a:ext cx="689440" cy="304217"/>
              <a:chOff x="5284870" y="4654898"/>
              <a:chExt cx="689440" cy="304217"/>
            </a:xfrm>
          </p:grpSpPr>
          <p:sp>
            <p:nvSpPr>
              <p:cNvPr id="10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0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79" name="Straight Connector 239"/>
            <p:cNvCxnSpPr>
              <a:endCxn id="104" idx="0"/>
            </p:cNvCxnSpPr>
            <p:nvPr/>
          </p:nvCxnSpPr>
          <p:spPr>
            <a:xfrm>
              <a:off x="8031908" y="3087844"/>
              <a:ext cx="482174" cy="43328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251"/>
            <p:cNvGrpSpPr/>
            <p:nvPr/>
          </p:nvGrpSpPr>
          <p:grpSpPr>
            <a:xfrm>
              <a:off x="8366676" y="3521133"/>
              <a:ext cx="331723" cy="301214"/>
              <a:chOff x="1920632" y="5176210"/>
              <a:chExt cx="331723" cy="301214"/>
            </a:xfrm>
          </p:grpSpPr>
          <p:sp>
            <p:nvSpPr>
              <p:cNvPr id="104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05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82" name="Straight Connector 254"/>
            <p:cNvCxnSpPr>
              <a:endCxn id="100" idx="0"/>
            </p:cNvCxnSpPr>
            <p:nvPr/>
          </p:nvCxnSpPr>
          <p:spPr>
            <a:xfrm>
              <a:off x="10866294" y="3137951"/>
              <a:ext cx="336981" cy="31746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up 34"/>
            <p:cNvGrpSpPr/>
            <p:nvPr/>
          </p:nvGrpSpPr>
          <p:grpSpPr>
            <a:xfrm>
              <a:off x="11018646" y="3455417"/>
              <a:ext cx="377591" cy="301214"/>
              <a:chOff x="5539700" y="4649523"/>
              <a:chExt cx="377591" cy="301214"/>
            </a:xfrm>
          </p:grpSpPr>
          <p:sp>
            <p:nvSpPr>
              <p:cNvPr id="100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01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85" name="Grup 34"/>
            <p:cNvGrpSpPr/>
            <p:nvPr/>
          </p:nvGrpSpPr>
          <p:grpSpPr>
            <a:xfrm>
              <a:off x="7382754" y="2799844"/>
              <a:ext cx="689440" cy="304217"/>
              <a:chOff x="5284870" y="4654898"/>
              <a:chExt cx="689440" cy="304217"/>
            </a:xfrm>
          </p:grpSpPr>
          <p:sp>
            <p:nvSpPr>
              <p:cNvPr id="94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5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97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87" name="Grup 34"/>
            <p:cNvGrpSpPr/>
            <p:nvPr/>
          </p:nvGrpSpPr>
          <p:grpSpPr>
            <a:xfrm>
              <a:off x="6778155" y="3508944"/>
              <a:ext cx="689440" cy="304217"/>
              <a:chOff x="5284870" y="4654898"/>
              <a:chExt cx="689440" cy="304217"/>
            </a:xfrm>
          </p:grpSpPr>
          <p:sp>
            <p:nvSpPr>
              <p:cNvPr id="8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9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grpSp>
          <p:nvGrpSpPr>
            <p:cNvPr id="135" name="Grup 34"/>
            <p:cNvGrpSpPr/>
            <p:nvPr/>
          </p:nvGrpSpPr>
          <p:grpSpPr>
            <a:xfrm>
              <a:off x="10488703" y="2851561"/>
              <a:ext cx="377591" cy="301214"/>
              <a:chOff x="5539700" y="4649523"/>
              <a:chExt cx="377591" cy="301214"/>
            </a:xfrm>
          </p:grpSpPr>
          <p:sp>
            <p:nvSpPr>
              <p:cNvPr id="13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8704180" y="3469646"/>
              <a:ext cx="982620" cy="304217"/>
              <a:chOff x="7947398" y="3552212"/>
              <a:chExt cx="982620" cy="304217"/>
            </a:xfrm>
          </p:grpSpPr>
          <p:sp>
            <p:nvSpPr>
              <p:cNvPr id="220" name="Yuvarlatılmış Dikdörtgen 3"/>
              <p:cNvSpPr/>
              <p:nvPr/>
            </p:nvSpPr>
            <p:spPr>
              <a:xfrm>
                <a:off x="7947398" y="3555215"/>
                <a:ext cx="96800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8" name="Düz Bağlayıcı 8"/>
              <p:cNvCxnSpPr/>
              <p:nvPr/>
            </p:nvCxnSpPr>
            <p:spPr>
              <a:xfrm flipH="1">
                <a:off x="8292118" y="355221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Metin kutusu 15"/>
              <p:cNvSpPr txBox="1"/>
              <p:nvPr/>
            </p:nvSpPr>
            <p:spPr>
              <a:xfrm>
                <a:off x="8308786" y="3580362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250" name="Metin kutusu 17"/>
              <p:cNvSpPr txBox="1"/>
              <p:nvPr/>
            </p:nvSpPr>
            <p:spPr>
              <a:xfrm>
                <a:off x="7975412" y="3580362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  <p:cxnSp>
            <p:nvCxnSpPr>
              <p:cNvPr id="251" name="Düz Bağlayıcı 8"/>
              <p:cNvCxnSpPr/>
              <p:nvPr/>
            </p:nvCxnSpPr>
            <p:spPr>
              <a:xfrm flipH="1">
                <a:off x="8602155" y="3552496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Metin kutusu 15"/>
              <p:cNvSpPr txBox="1"/>
              <p:nvPr/>
            </p:nvSpPr>
            <p:spPr>
              <a:xfrm>
                <a:off x="8601966" y="3575401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253" name="Grup 34"/>
            <p:cNvGrpSpPr/>
            <p:nvPr/>
          </p:nvGrpSpPr>
          <p:grpSpPr>
            <a:xfrm>
              <a:off x="9065568" y="2882559"/>
              <a:ext cx="377591" cy="301214"/>
              <a:chOff x="5539700" y="4649523"/>
              <a:chExt cx="377591" cy="301214"/>
            </a:xfrm>
          </p:grpSpPr>
          <p:sp>
            <p:nvSpPr>
              <p:cNvPr id="273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7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678213" y="4740461"/>
            <a:ext cx="4618082" cy="1488656"/>
            <a:chOff x="3678213" y="4740461"/>
            <a:chExt cx="4618082" cy="1488656"/>
          </a:xfrm>
        </p:grpSpPr>
        <p:grpSp>
          <p:nvGrpSpPr>
            <p:cNvPr id="277" name="Grup 34"/>
            <p:cNvGrpSpPr/>
            <p:nvPr/>
          </p:nvGrpSpPr>
          <p:grpSpPr>
            <a:xfrm>
              <a:off x="7118902" y="5882778"/>
              <a:ext cx="689440" cy="304217"/>
              <a:chOff x="5284870" y="4654898"/>
              <a:chExt cx="689440" cy="304217"/>
            </a:xfrm>
          </p:grpSpPr>
          <p:sp>
            <p:nvSpPr>
              <p:cNvPr id="33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3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33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278" name="Straight Connector 239"/>
            <p:cNvCxnSpPr/>
            <p:nvPr/>
          </p:nvCxnSpPr>
          <p:spPr>
            <a:xfrm flipH="1">
              <a:off x="4565678" y="5022344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40"/>
            <p:cNvCxnSpPr/>
            <p:nvPr/>
          </p:nvCxnSpPr>
          <p:spPr>
            <a:xfrm>
              <a:off x="6390204" y="5028461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41"/>
            <p:cNvCxnSpPr>
              <a:endCxn id="308" idx="0"/>
            </p:cNvCxnSpPr>
            <p:nvPr/>
          </p:nvCxnSpPr>
          <p:spPr>
            <a:xfrm flipH="1">
              <a:off x="4006266" y="5505839"/>
              <a:ext cx="308392" cy="4111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43"/>
            <p:cNvCxnSpPr>
              <a:endCxn id="324" idx="0"/>
            </p:cNvCxnSpPr>
            <p:nvPr/>
          </p:nvCxnSpPr>
          <p:spPr>
            <a:xfrm>
              <a:off x="6344712" y="5578603"/>
              <a:ext cx="489647" cy="30417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55"/>
            <p:cNvCxnSpPr>
              <a:endCxn id="330" idx="0"/>
            </p:cNvCxnSpPr>
            <p:nvPr/>
          </p:nvCxnSpPr>
          <p:spPr>
            <a:xfrm>
              <a:off x="7416780" y="5578603"/>
              <a:ext cx="30175" cy="3071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up 34"/>
            <p:cNvGrpSpPr/>
            <p:nvPr/>
          </p:nvGrpSpPr>
          <p:grpSpPr>
            <a:xfrm>
              <a:off x="5734099" y="4740461"/>
              <a:ext cx="689440" cy="304217"/>
              <a:chOff x="5284870" y="4654898"/>
              <a:chExt cx="689440" cy="304217"/>
            </a:xfrm>
          </p:grpSpPr>
          <p:sp>
            <p:nvSpPr>
              <p:cNvPr id="32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32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284" name="Grup 34"/>
            <p:cNvGrpSpPr/>
            <p:nvPr/>
          </p:nvGrpSpPr>
          <p:grpSpPr>
            <a:xfrm>
              <a:off x="6649730" y="5882778"/>
              <a:ext cx="377591" cy="301214"/>
              <a:chOff x="5539700" y="4649523"/>
              <a:chExt cx="377591" cy="301214"/>
            </a:xfrm>
          </p:grpSpPr>
          <p:sp>
            <p:nvSpPr>
              <p:cNvPr id="324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85" name="Straight Connector 252"/>
            <p:cNvCxnSpPr>
              <a:stCxn id="312" idx="2"/>
              <a:endCxn id="320" idx="0"/>
            </p:cNvCxnSpPr>
            <p:nvPr/>
          </p:nvCxnSpPr>
          <p:spPr>
            <a:xfrm>
              <a:off x="4610865" y="5509084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39"/>
            <p:cNvCxnSpPr>
              <a:stCxn id="326" idx="2"/>
            </p:cNvCxnSpPr>
            <p:nvPr/>
          </p:nvCxnSpPr>
          <p:spPr>
            <a:xfrm>
              <a:off x="6062152" y="5044678"/>
              <a:ext cx="64118" cy="2790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54"/>
            <p:cNvCxnSpPr/>
            <p:nvPr/>
          </p:nvCxnSpPr>
          <p:spPr>
            <a:xfrm>
              <a:off x="6009843" y="5575994"/>
              <a:ext cx="78396" cy="3016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up 34"/>
            <p:cNvGrpSpPr/>
            <p:nvPr/>
          </p:nvGrpSpPr>
          <p:grpSpPr>
            <a:xfrm>
              <a:off x="4559696" y="5924900"/>
              <a:ext cx="689440" cy="304217"/>
              <a:chOff x="5284870" y="4654898"/>
              <a:chExt cx="689440" cy="304217"/>
            </a:xfrm>
          </p:grpSpPr>
          <p:sp>
            <p:nvSpPr>
              <p:cNvPr id="32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32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289" name="Straight Connector 239"/>
            <p:cNvCxnSpPr>
              <a:endCxn id="318" idx="0"/>
            </p:cNvCxnSpPr>
            <p:nvPr/>
          </p:nvCxnSpPr>
          <p:spPr>
            <a:xfrm>
              <a:off x="4931966" y="5492867"/>
              <a:ext cx="482174" cy="43328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51"/>
            <p:cNvGrpSpPr/>
            <p:nvPr/>
          </p:nvGrpSpPr>
          <p:grpSpPr>
            <a:xfrm>
              <a:off x="5266734" y="5926156"/>
              <a:ext cx="331723" cy="301214"/>
              <a:chOff x="1920632" y="5176210"/>
              <a:chExt cx="331723" cy="301214"/>
            </a:xfrm>
          </p:grpSpPr>
          <p:sp>
            <p:nvSpPr>
              <p:cNvPr id="31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291" name="Straight Connector 254"/>
            <p:cNvCxnSpPr>
              <a:endCxn id="316" idx="0"/>
            </p:cNvCxnSpPr>
            <p:nvPr/>
          </p:nvCxnSpPr>
          <p:spPr>
            <a:xfrm>
              <a:off x="7766352" y="5542974"/>
              <a:ext cx="336981" cy="31746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up 34"/>
            <p:cNvGrpSpPr/>
            <p:nvPr/>
          </p:nvGrpSpPr>
          <p:grpSpPr>
            <a:xfrm>
              <a:off x="7918704" y="5860440"/>
              <a:ext cx="377591" cy="301214"/>
              <a:chOff x="5539700" y="4649523"/>
              <a:chExt cx="377591" cy="301214"/>
            </a:xfrm>
          </p:grpSpPr>
          <p:sp>
            <p:nvSpPr>
              <p:cNvPr id="31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293" name="Grup 34"/>
            <p:cNvGrpSpPr/>
            <p:nvPr/>
          </p:nvGrpSpPr>
          <p:grpSpPr>
            <a:xfrm>
              <a:off x="4282812" y="5204867"/>
              <a:ext cx="689440" cy="304217"/>
              <a:chOff x="5284870" y="4654898"/>
              <a:chExt cx="689440" cy="304217"/>
            </a:xfrm>
          </p:grpSpPr>
          <p:sp>
            <p:nvSpPr>
              <p:cNvPr id="31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31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94" name="Grup 34"/>
            <p:cNvGrpSpPr/>
            <p:nvPr/>
          </p:nvGrpSpPr>
          <p:grpSpPr>
            <a:xfrm>
              <a:off x="3678213" y="5913967"/>
              <a:ext cx="689440" cy="304217"/>
              <a:chOff x="5284870" y="4654898"/>
              <a:chExt cx="689440" cy="304217"/>
            </a:xfrm>
          </p:grpSpPr>
          <p:sp>
            <p:nvSpPr>
              <p:cNvPr id="30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0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31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grpSp>
          <p:nvGrpSpPr>
            <p:cNvPr id="295" name="Grup 34"/>
            <p:cNvGrpSpPr/>
            <p:nvPr/>
          </p:nvGrpSpPr>
          <p:grpSpPr>
            <a:xfrm>
              <a:off x="7388761" y="5256584"/>
              <a:ext cx="377591" cy="301214"/>
              <a:chOff x="5539700" y="4649523"/>
              <a:chExt cx="377591" cy="301214"/>
            </a:xfrm>
          </p:grpSpPr>
          <p:sp>
            <p:nvSpPr>
              <p:cNvPr id="30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  <p:grpSp>
          <p:nvGrpSpPr>
            <p:cNvPr id="297" name="Grup 34"/>
            <p:cNvGrpSpPr/>
            <p:nvPr/>
          </p:nvGrpSpPr>
          <p:grpSpPr>
            <a:xfrm>
              <a:off x="5965626" y="5287582"/>
              <a:ext cx="377591" cy="301214"/>
              <a:chOff x="5539700" y="4649523"/>
              <a:chExt cx="377591" cy="301214"/>
            </a:xfrm>
          </p:grpSpPr>
          <p:sp>
            <p:nvSpPr>
              <p:cNvPr id="29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334" name="Grup 34"/>
            <p:cNvGrpSpPr/>
            <p:nvPr/>
          </p:nvGrpSpPr>
          <p:grpSpPr>
            <a:xfrm>
              <a:off x="5768633" y="5876616"/>
              <a:ext cx="689440" cy="304217"/>
              <a:chOff x="5284870" y="4654898"/>
              <a:chExt cx="689440" cy="304217"/>
            </a:xfrm>
          </p:grpSpPr>
          <p:sp>
            <p:nvSpPr>
              <p:cNvPr id="33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3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33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9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203659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</a:t>
            </a:r>
            <a:r>
              <a:rPr lang="tr-TR" sz="1600" dirty="0" smtClean="0"/>
              <a:t>: Sil 50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25459" y="2770984"/>
            <a:ext cx="4618082" cy="1488656"/>
            <a:chOff x="3678213" y="4740461"/>
            <a:chExt cx="4618082" cy="1488656"/>
          </a:xfrm>
        </p:grpSpPr>
        <p:grpSp>
          <p:nvGrpSpPr>
            <p:cNvPr id="277" name="Grup 34"/>
            <p:cNvGrpSpPr/>
            <p:nvPr/>
          </p:nvGrpSpPr>
          <p:grpSpPr>
            <a:xfrm>
              <a:off x="7118902" y="5882778"/>
              <a:ext cx="689440" cy="304217"/>
              <a:chOff x="5284870" y="4654898"/>
              <a:chExt cx="689440" cy="304217"/>
            </a:xfrm>
          </p:grpSpPr>
          <p:sp>
            <p:nvSpPr>
              <p:cNvPr id="33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3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33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278" name="Straight Connector 239"/>
            <p:cNvCxnSpPr/>
            <p:nvPr/>
          </p:nvCxnSpPr>
          <p:spPr>
            <a:xfrm flipH="1">
              <a:off x="4565678" y="5022344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40"/>
            <p:cNvCxnSpPr/>
            <p:nvPr/>
          </p:nvCxnSpPr>
          <p:spPr>
            <a:xfrm>
              <a:off x="6390204" y="5028461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41"/>
            <p:cNvCxnSpPr>
              <a:endCxn id="308" idx="0"/>
            </p:cNvCxnSpPr>
            <p:nvPr/>
          </p:nvCxnSpPr>
          <p:spPr>
            <a:xfrm flipH="1">
              <a:off x="4006266" y="5505839"/>
              <a:ext cx="308392" cy="4111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43"/>
            <p:cNvCxnSpPr>
              <a:endCxn id="324" idx="0"/>
            </p:cNvCxnSpPr>
            <p:nvPr/>
          </p:nvCxnSpPr>
          <p:spPr>
            <a:xfrm>
              <a:off x="6344712" y="5578603"/>
              <a:ext cx="489647" cy="30417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55"/>
            <p:cNvCxnSpPr>
              <a:endCxn id="330" idx="0"/>
            </p:cNvCxnSpPr>
            <p:nvPr/>
          </p:nvCxnSpPr>
          <p:spPr>
            <a:xfrm>
              <a:off x="7416780" y="5578603"/>
              <a:ext cx="30175" cy="3071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up 34"/>
            <p:cNvGrpSpPr/>
            <p:nvPr/>
          </p:nvGrpSpPr>
          <p:grpSpPr>
            <a:xfrm>
              <a:off x="5734099" y="4740461"/>
              <a:ext cx="689440" cy="304217"/>
              <a:chOff x="5284870" y="4654898"/>
              <a:chExt cx="689440" cy="304217"/>
            </a:xfrm>
          </p:grpSpPr>
          <p:sp>
            <p:nvSpPr>
              <p:cNvPr id="32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32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284" name="Grup 34"/>
            <p:cNvGrpSpPr/>
            <p:nvPr/>
          </p:nvGrpSpPr>
          <p:grpSpPr>
            <a:xfrm>
              <a:off x="6649730" y="5882778"/>
              <a:ext cx="377591" cy="301214"/>
              <a:chOff x="5539700" y="4649523"/>
              <a:chExt cx="377591" cy="301214"/>
            </a:xfrm>
          </p:grpSpPr>
          <p:sp>
            <p:nvSpPr>
              <p:cNvPr id="324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85" name="Straight Connector 252"/>
            <p:cNvCxnSpPr>
              <a:stCxn id="312" idx="2"/>
              <a:endCxn id="320" idx="0"/>
            </p:cNvCxnSpPr>
            <p:nvPr/>
          </p:nvCxnSpPr>
          <p:spPr>
            <a:xfrm>
              <a:off x="4610865" y="5509084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39"/>
            <p:cNvCxnSpPr>
              <a:stCxn id="326" idx="2"/>
            </p:cNvCxnSpPr>
            <p:nvPr/>
          </p:nvCxnSpPr>
          <p:spPr>
            <a:xfrm>
              <a:off x="6062152" y="5044678"/>
              <a:ext cx="64118" cy="2790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54"/>
            <p:cNvCxnSpPr/>
            <p:nvPr/>
          </p:nvCxnSpPr>
          <p:spPr>
            <a:xfrm>
              <a:off x="6009843" y="5575994"/>
              <a:ext cx="78396" cy="3016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up 34"/>
            <p:cNvGrpSpPr/>
            <p:nvPr/>
          </p:nvGrpSpPr>
          <p:grpSpPr>
            <a:xfrm>
              <a:off x="4559696" y="5924900"/>
              <a:ext cx="689440" cy="304217"/>
              <a:chOff x="5284870" y="4654898"/>
              <a:chExt cx="689440" cy="304217"/>
            </a:xfrm>
          </p:grpSpPr>
          <p:sp>
            <p:nvSpPr>
              <p:cNvPr id="32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32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289" name="Straight Connector 239"/>
            <p:cNvCxnSpPr>
              <a:endCxn id="318" idx="0"/>
            </p:cNvCxnSpPr>
            <p:nvPr/>
          </p:nvCxnSpPr>
          <p:spPr>
            <a:xfrm>
              <a:off x="4931966" y="5492867"/>
              <a:ext cx="482174" cy="43328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51"/>
            <p:cNvGrpSpPr/>
            <p:nvPr/>
          </p:nvGrpSpPr>
          <p:grpSpPr>
            <a:xfrm>
              <a:off x="5266734" y="5926156"/>
              <a:ext cx="331723" cy="301214"/>
              <a:chOff x="1920632" y="5176210"/>
              <a:chExt cx="331723" cy="301214"/>
            </a:xfrm>
          </p:grpSpPr>
          <p:sp>
            <p:nvSpPr>
              <p:cNvPr id="31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291" name="Straight Connector 254"/>
            <p:cNvCxnSpPr>
              <a:endCxn id="316" idx="0"/>
            </p:cNvCxnSpPr>
            <p:nvPr/>
          </p:nvCxnSpPr>
          <p:spPr>
            <a:xfrm>
              <a:off x="7766352" y="5542974"/>
              <a:ext cx="336981" cy="31746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up 34"/>
            <p:cNvGrpSpPr/>
            <p:nvPr/>
          </p:nvGrpSpPr>
          <p:grpSpPr>
            <a:xfrm>
              <a:off x="7918704" y="5860440"/>
              <a:ext cx="377591" cy="301214"/>
              <a:chOff x="5539700" y="4649523"/>
              <a:chExt cx="377591" cy="301214"/>
            </a:xfrm>
          </p:grpSpPr>
          <p:sp>
            <p:nvSpPr>
              <p:cNvPr id="31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293" name="Grup 34"/>
            <p:cNvGrpSpPr/>
            <p:nvPr/>
          </p:nvGrpSpPr>
          <p:grpSpPr>
            <a:xfrm>
              <a:off x="4282812" y="5204867"/>
              <a:ext cx="689440" cy="304217"/>
              <a:chOff x="5284870" y="4654898"/>
              <a:chExt cx="689440" cy="304217"/>
            </a:xfrm>
          </p:grpSpPr>
          <p:sp>
            <p:nvSpPr>
              <p:cNvPr id="31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31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94" name="Grup 34"/>
            <p:cNvGrpSpPr/>
            <p:nvPr/>
          </p:nvGrpSpPr>
          <p:grpSpPr>
            <a:xfrm>
              <a:off x="3678213" y="5913967"/>
              <a:ext cx="689440" cy="304217"/>
              <a:chOff x="5284870" y="4654898"/>
              <a:chExt cx="689440" cy="304217"/>
            </a:xfrm>
          </p:grpSpPr>
          <p:sp>
            <p:nvSpPr>
              <p:cNvPr id="30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0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31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grpSp>
          <p:nvGrpSpPr>
            <p:cNvPr id="295" name="Grup 34"/>
            <p:cNvGrpSpPr/>
            <p:nvPr/>
          </p:nvGrpSpPr>
          <p:grpSpPr>
            <a:xfrm>
              <a:off x="7388761" y="5256584"/>
              <a:ext cx="377591" cy="301214"/>
              <a:chOff x="5539700" y="4649523"/>
              <a:chExt cx="377591" cy="301214"/>
            </a:xfrm>
          </p:grpSpPr>
          <p:sp>
            <p:nvSpPr>
              <p:cNvPr id="30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  <p:grpSp>
          <p:nvGrpSpPr>
            <p:cNvPr id="297" name="Grup 34"/>
            <p:cNvGrpSpPr/>
            <p:nvPr/>
          </p:nvGrpSpPr>
          <p:grpSpPr>
            <a:xfrm>
              <a:off x="5965626" y="5287582"/>
              <a:ext cx="377591" cy="301214"/>
              <a:chOff x="5539700" y="4649523"/>
              <a:chExt cx="377591" cy="301214"/>
            </a:xfrm>
          </p:grpSpPr>
          <p:sp>
            <p:nvSpPr>
              <p:cNvPr id="29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334" name="Grup 34"/>
            <p:cNvGrpSpPr/>
            <p:nvPr/>
          </p:nvGrpSpPr>
          <p:grpSpPr>
            <a:xfrm>
              <a:off x="5768633" y="5876616"/>
              <a:ext cx="689440" cy="304217"/>
              <a:chOff x="5284870" y="4654898"/>
              <a:chExt cx="689440" cy="304217"/>
            </a:xfrm>
          </p:grpSpPr>
          <p:sp>
            <p:nvSpPr>
              <p:cNvPr id="33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3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33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7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203659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Örnek</a:t>
            </a:r>
            <a:r>
              <a:rPr lang="tr-TR" sz="1600" dirty="0" smtClean="0"/>
              <a:t>: Sil 50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54821" y="2507215"/>
            <a:ext cx="4618082" cy="1488656"/>
            <a:chOff x="3678213" y="4740461"/>
            <a:chExt cx="4618082" cy="1488656"/>
          </a:xfrm>
        </p:grpSpPr>
        <p:grpSp>
          <p:nvGrpSpPr>
            <p:cNvPr id="277" name="Grup 34"/>
            <p:cNvGrpSpPr/>
            <p:nvPr/>
          </p:nvGrpSpPr>
          <p:grpSpPr>
            <a:xfrm>
              <a:off x="7118902" y="5882778"/>
              <a:ext cx="689440" cy="304217"/>
              <a:chOff x="5284870" y="4654898"/>
              <a:chExt cx="689440" cy="304217"/>
            </a:xfrm>
          </p:grpSpPr>
          <p:sp>
            <p:nvSpPr>
              <p:cNvPr id="33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3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33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278" name="Straight Connector 239"/>
            <p:cNvCxnSpPr/>
            <p:nvPr/>
          </p:nvCxnSpPr>
          <p:spPr>
            <a:xfrm flipH="1">
              <a:off x="4565678" y="5022344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40"/>
            <p:cNvCxnSpPr/>
            <p:nvPr/>
          </p:nvCxnSpPr>
          <p:spPr>
            <a:xfrm>
              <a:off x="6390204" y="5028461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41"/>
            <p:cNvCxnSpPr>
              <a:endCxn id="308" idx="0"/>
            </p:cNvCxnSpPr>
            <p:nvPr/>
          </p:nvCxnSpPr>
          <p:spPr>
            <a:xfrm flipH="1">
              <a:off x="4006266" y="5505839"/>
              <a:ext cx="308392" cy="4111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43"/>
            <p:cNvCxnSpPr>
              <a:endCxn id="324" idx="0"/>
            </p:cNvCxnSpPr>
            <p:nvPr/>
          </p:nvCxnSpPr>
          <p:spPr>
            <a:xfrm>
              <a:off x="6344712" y="5578603"/>
              <a:ext cx="489647" cy="30417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55"/>
            <p:cNvCxnSpPr>
              <a:endCxn id="330" idx="0"/>
            </p:cNvCxnSpPr>
            <p:nvPr/>
          </p:nvCxnSpPr>
          <p:spPr>
            <a:xfrm>
              <a:off x="7416780" y="5578603"/>
              <a:ext cx="30175" cy="3071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up 34"/>
            <p:cNvGrpSpPr/>
            <p:nvPr/>
          </p:nvGrpSpPr>
          <p:grpSpPr>
            <a:xfrm>
              <a:off x="5734099" y="4740461"/>
              <a:ext cx="689440" cy="304217"/>
              <a:chOff x="5284870" y="4654898"/>
              <a:chExt cx="689440" cy="304217"/>
            </a:xfrm>
          </p:grpSpPr>
          <p:sp>
            <p:nvSpPr>
              <p:cNvPr id="326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7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329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284" name="Grup 34"/>
            <p:cNvGrpSpPr/>
            <p:nvPr/>
          </p:nvGrpSpPr>
          <p:grpSpPr>
            <a:xfrm>
              <a:off x="6649730" y="5882778"/>
              <a:ext cx="377591" cy="301214"/>
              <a:chOff x="5539700" y="4649523"/>
              <a:chExt cx="377591" cy="301214"/>
            </a:xfrm>
          </p:grpSpPr>
          <p:sp>
            <p:nvSpPr>
              <p:cNvPr id="324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25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85" name="Straight Connector 252"/>
            <p:cNvCxnSpPr>
              <a:stCxn id="312" idx="2"/>
              <a:endCxn id="320" idx="0"/>
            </p:cNvCxnSpPr>
            <p:nvPr/>
          </p:nvCxnSpPr>
          <p:spPr>
            <a:xfrm>
              <a:off x="4610865" y="5509084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39"/>
            <p:cNvCxnSpPr>
              <a:stCxn id="326" idx="2"/>
            </p:cNvCxnSpPr>
            <p:nvPr/>
          </p:nvCxnSpPr>
          <p:spPr>
            <a:xfrm>
              <a:off x="6062152" y="5044678"/>
              <a:ext cx="64118" cy="2790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54"/>
            <p:cNvCxnSpPr/>
            <p:nvPr/>
          </p:nvCxnSpPr>
          <p:spPr>
            <a:xfrm>
              <a:off x="6009843" y="5575994"/>
              <a:ext cx="78396" cy="3016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up 34"/>
            <p:cNvGrpSpPr/>
            <p:nvPr/>
          </p:nvGrpSpPr>
          <p:grpSpPr>
            <a:xfrm>
              <a:off x="4559696" y="5924900"/>
              <a:ext cx="689440" cy="304217"/>
              <a:chOff x="5284870" y="4654898"/>
              <a:chExt cx="689440" cy="304217"/>
            </a:xfrm>
          </p:grpSpPr>
          <p:sp>
            <p:nvSpPr>
              <p:cNvPr id="32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2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32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289" name="Straight Connector 239"/>
            <p:cNvCxnSpPr>
              <a:endCxn id="318" idx="0"/>
            </p:cNvCxnSpPr>
            <p:nvPr/>
          </p:nvCxnSpPr>
          <p:spPr>
            <a:xfrm>
              <a:off x="4931966" y="5492867"/>
              <a:ext cx="482174" cy="43328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51"/>
            <p:cNvGrpSpPr/>
            <p:nvPr/>
          </p:nvGrpSpPr>
          <p:grpSpPr>
            <a:xfrm>
              <a:off x="5266734" y="5926156"/>
              <a:ext cx="331723" cy="301214"/>
              <a:chOff x="1920632" y="5176210"/>
              <a:chExt cx="331723" cy="301214"/>
            </a:xfrm>
          </p:grpSpPr>
          <p:sp>
            <p:nvSpPr>
              <p:cNvPr id="318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9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291" name="Straight Connector 254"/>
            <p:cNvCxnSpPr>
              <a:endCxn id="316" idx="0"/>
            </p:cNvCxnSpPr>
            <p:nvPr/>
          </p:nvCxnSpPr>
          <p:spPr>
            <a:xfrm>
              <a:off x="7766352" y="5542974"/>
              <a:ext cx="336981" cy="31746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up 34"/>
            <p:cNvGrpSpPr/>
            <p:nvPr/>
          </p:nvGrpSpPr>
          <p:grpSpPr>
            <a:xfrm>
              <a:off x="7918704" y="5860440"/>
              <a:ext cx="377591" cy="301214"/>
              <a:chOff x="5539700" y="4649523"/>
              <a:chExt cx="377591" cy="301214"/>
            </a:xfrm>
          </p:grpSpPr>
          <p:sp>
            <p:nvSpPr>
              <p:cNvPr id="31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1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293" name="Grup 34"/>
            <p:cNvGrpSpPr/>
            <p:nvPr/>
          </p:nvGrpSpPr>
          <p:grpSpPr>
            <a:xfrm>
              <a:off x="4282812" y="5204867"/>
              <a:ext cx="689440" cy="304217"/>
              <a:chOff x="5284870" y="4654898"/>
              <a:chExt cx="689440" cy="304217"/>
            </a:xfrm>
          </p:grpSpPr>
          <p:sp>
            <p:nvSpPr>
              <p:cNvPr id="31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1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  <p:sp>
            <p:nvSpPr>
              <p:cNvPr id="31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294" name="Grup 34"/>
            <p:cNvGrpSpPr/>
            <p:nvPr/>
          </p:nvGrpSpPr>
          <p:grpSpPr>
            <a:xfrm>
              <a:off x="3678213" y="5913967"/>
              <a:ext cx="689440" cy="304217"/>
              <a:chOff x="5284870" y="4654898"/>
              <a:chExt cx="689440" cy="304217"/>
            </a:xfrm>
          </p:grpSpPr>
          <p:sp>
            <p:nvSpPr>
              <p:cNvPr id="30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0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31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grpSp>
          <p:nvGrpSpPr>
            <p:cNvPr id="295" name="Grup 34"/>
            <p:cNvGrpSpPr/>
            <p:nvPr/>
          </p:nvGrpSpPr>
          <p:grpSpPr>
            <a:xfrm>
              <a:off x="7388761" y="5256584"/>
              <a:ext cx="377591" cy="301214"/>
              <a:chOff x="5539700" y="4649523"/>
              <a:chExt cx="377591" cy="301214"/>
            </a:xfrm>
          </p:grpSpPr>
          <p:sp>
            <p:nvSpPr>
              <p:cNvPr id="30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30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  <p:grpSp>
          <p:nvGrpSpPr>
            <p:cNvPr id="297" name="Grup 34"/>
            <p:cNvGrpSpPr/>
            <p:nvPr/>
          </p:nvGrpSpPr>
          <p:grpSpPr>
            <a:xfrm>
              <a:off x="5965626" y="5287582"/>
              <a:ext cx="377591" cy="301214"/>
              <a:chOff x="5539700" y="4649523"/>
              <a:chExt cx="377591" cy="301214"/>
            </a:xfrm>
          </p:grpSpPr>
          <p:sp>
            <p:nvSpPr>
              <p:cNvPr id="29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9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grpSp>
          <p:nvGrpSpPr>
            <p:cNvPr id="334" name="Grup 34"/>
            <p:cNvGrpSpPr/>
            <p:nvPr/>
          </p:nvGrpSpPr>
          <p:grpSpPr>
            <a:xfrm>
              <a:off x="5768633" y="5876616"/>
              <a:ext cx="689440" cy="304217"/>
              <a:chOff x="5284870" y="4654898"/>
              <a:chExt cx="689440" cy="304217"/>
            </a:xfrm>
          </p:grpSpPr>
          <p:sp>
            <p:nvSpPr>
              <p:cNvPr id="335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36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338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651732" y="2598420"/>
            <a:ext cx="4618082" cy="1488656"/>
            <a:chOff x="6651732" y="2598420"/>
            <a:chExt cx="4618082" cy="1488656"/>
          </a:xfrm>
        </p:grpSpPr>
        <p:grpSp>
          <p:nvGrpSpPr>
            <p:cNvPr id="61" name="Grup 34"/>
            <p:cNvGrpSpPr/>
            <p:nvPr/>
          </p:nvGrpSpPr>
          <p:grpSpPr>
            <a:xfrm>
              <a:off x="10092421" y="3740737"/>
              <a:ext cx="689440" cy="304217"/>
              <a:chOff x="5284870" y="4654898"/>
              <a:chExt cx="689440" cy="304217"/>
            </a:xfrm>
          </p:grpSpPr>
          <p:sp>
            <p:nvSpPr>
              <p:cNvPr id="11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1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62" name="Straight Connector 239"/>
            <p:cNvCxnSpPr/>
            <p:nvPr/>
          </p:nvCxnSpPr>
          <p:spPr>
            <a:xfrm flipH="1">
              <a:off x="7539197" y="2880303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40"/>
            <p:cNvCxnSpPr/>
            <p:nvPr/>
          </p:nvCxnSpPr>
          <p:spPr>
            <a:xfrm>
              <a:off x="9363723" y="2886420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41"/>
            <p:cNvCxnSpPr>
              <a:endCxn id="90" idx="0"/>
            </p:cNvCxnSpPr>
            <p:nvPr/>
          </p:nvCxnSpPr>
          <p:spPr>
            <a:xfrm flipH="1">
              <a:off x="6979785" y="3363798"/>
              <a:ext cx="308392" cy="4111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243"/>
            <p:cNvCxnSpPr>
              <a:endCxn id="106" idx="0"/>
            </p:cNvCxnSpPr>
            <p:nvPr/>
          </p:nvCxnSpPr>
          <p:spPr>
            <a:xfrm>
              <a:off x="9318231" y="3436562"/>
              <a:ext cx="489647" cy="30417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55"/>
            <p:cNvCxnSpPr>
              <a:endCxn id="112" idx="0"/>
            </p:cNvCxnSpPr>
            <p:nvPr/>
          </p:nvCxnSpPr>
          <p:spPr>
            <a:xfrm>
              <a:off x="10390299" y="3436562"/>
              <a:ext cx="30175" cy="3071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 34"/>
            <p:cNvGrpSpPr/>
            <p:nvPr/>
          </p:nvGrpSpPr>
          <p:grpSpPr>
            <a:xfrm>
              <a:off x="8707618" y="2598420"/>
              <a:ext cx="689440" cy="304217"/>
              <a:chOff x="5284870" y="4654898"/>
              <a:chExt cx="689440" cy="304217"/>
            </a:xfrm>
          </p:grpSpPr>
          <p:sp>
            <p:nvSpPr>
              <p:cNvPr id="108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9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111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68" name="Grup 34"/>
            <p:cNvGrpSpPr/>
            <p:nvPr/>
          </p:nvGrpSpPr>
          <p:grpSpPr>
            <a:xfrm>
              <a:off x="9623249" y="3740737"/>
              <a:ext cx="377591" cy="301214"/>
              <a:chOff x="5539700" y="4649523"/>
              <a:chExt cx="377591" cy="301214"/>
            </a:xfrm>
          </p:grpSpPr>
          <p:sp>
            <p:nvSpPr>
              <p:cNvPr id="106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07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69" name="Straight Connector 252"/>
            <p:cNvCxnSpPr>
              <a:stCxn id="94" idx="2"/>
              <a:endCxn id="102" idx="0"/>
            </p:cNvCxnSpPr>
            <p:nvPr/>
          </p:nvCxnSpPr>
          <p:spPr>
            <a:xfrm>
              <a:off x="7584384" y="3367043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39"/>
            <p:cNvCxnSpPr>
              <a:stCxn id="108" idx="2"/>
            </p:cNvCxnSpPr>
            <p:nvPr/>
          </p:nvCxnSpPr>
          <p:spPr>
            <a:xfrm>
              <a:off x="9035671" y="2902637"/>
              <a:ext cx="64118" cy="2790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254"/>
            <p:cNvCxnSpPr>
              <a:stCxn id="117" idx="2"/>
              <a:endCxn id="82" idx="0"/>
            </p:cNvCxnSpPr>
            <p:nvPr/>
          </p:nvCxnSpPr>
          <p:spPr>
            <a:xfrm flipH="1">
              <a:off x="9070205" y="3493587"/>
              <a:ext cx="38193" cy="24399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 34"/>
            <p:cNvGrpSpPr/>
            <p:nvPr/>
          </p:nvGrpSpPr>
          <p:grpSpPr>
            <a:xfrm>
              <a:off x="7533215" y="3782859"/>
              <a:ext cx="689440" cy="304217"/>
              <a:chOff x="5284870" y="4654898"/>
              <a:chExt cx="689440" cy="304217"/>
            </a:xfrm>
          </p:grpSpPr>
          <p:sp>
            <p:nvSpPr>
              <p:cNvPr id="10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0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73" name="Straight Connector 239"/>
            <p:cNvCxnSpPr>
              <a:endCxn id="100" idx="0"/>
            </p:cNvCxnSpPr>
            <p:nvPr/>
          </p:nvCxnSpPr>
          <p:spPr>
            <a:xfrm flipH="1">
              <a:off x="8537435" y="3492277"/>
              <a:ext cx="284581" cy="2484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251"/>
            <p:cNvGrpSpPr/>
            <p:nvPr/>
          </p:nvGrpSpPr>
          <p:grpSpPr>
            <a:xfrm>
              <a:off x="8390029" y="3740701"/>
              <a:ext cx="331723" cy="301214"/>
              <a:chOff x="1920632" y="5176210"/>
              <a:chExt cx="331723" cy="301214"/>
            </a:xfrm>
          </p:grpSpPr>
          <p:sp>
            <p:nvSpPr>
              <p:cNvPr id="100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01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75" name="Straight Connector 254"/>
            <p:cNvCxnSpPr>
              <a:endCxn id="98" idx="0"/>
            </p:cNvCxnSpPr>
            <p:nvPr/>
          </p:nvCxnSpPr>
          <p:spPr>
            <a:xfrm>
              <a:off x="10739871" y="3400933"/>
              <a:ext cx="336981" cy="31746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up 34"/>
            <p:cNvGrpSpPr/>
            <p:nvPr/>
          </p:nvGrpSpPr>
          <p:grpSpPr>
            <a:xfrm>
              <a:off x="10892223" y="3718399"/>
              <a:ext cx="377591" cy="301214"/>
              <a:chOff x="5539700" y="4649523"/>
              <a:chExt cx="377591" cy="301214"/>
            </a:xfrm>
          </p:grpSpPr>
          <p:sp>
            <p:nvSpPr>
              <p:cNvPr id="9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9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78" name="Grup 34"/>
            <p:cNvGrpSpPr/>
            <p:nvPr/>
          </p:nvGrpSpPr>
          <p:grpSpPr>
            <a:xfrm>
              <a:off x="6651732" y="3771926"/>
              <a:ext cx="689440" cy="304217"/>
              <a:chOff x="5284870" y="4654898"/>
              <a:chExt cx="689440" cy="304217"/>
            </a:xfrm>
          </p:grpSpPr>
          <p:sp>
            <p:nvSpPr>
              <p:cNvPr id="90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1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93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grpSp>
          <p:nvGrpSpPr>
            <p:cNvPr id="79" name="Grup 34"/>
            <p:cNvGrpSpPr/>
            <p:nvPr/>
          </p:nvGrpSpPr>
          <p:grpSpPr>
            <a:xfrm>
              <a:off x="10362280" y="3114543"/>
              <a:ext cx="377591" cy="301214"/>
              <a:chOff x="5539700" y="4649523"/>
              <a:chExt cx="377591" cy="301214"/>
            </a:xfrm>
          </p:grpSpPr>
          <p:sp>
            <p:nvSpPr>
              <p:cNvPr id="88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89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  <p:grpSp>
          <p:nvGrpSpPr>
            <p:cNvPr id="81" name="Grup 34"/>
            <p:cNvGrpSpPr/>
            <p:nvPr/>
          </p:nvGrpSpPr>
          <p:grpSpPr>
            <a:xfrm>
              <a:off x="8742152" y="3734575"/>
              <a:ext cx="689440" cy="304217"/>
              <a:chOff x="5284870" y="4654898"/>
              <a:chExt cx="689440" cy="304217"/>
            </a:xfrm>
          </p:grpSpPr>
          <p:sp>
            <p:nvSpPr>
              <p:cNvPr id="82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3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85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  <p:grpSp>
          <p:nvGrpSpPr>
            <p:cNvPr id="116" name="Grup 34"/>
            <p:cNvGrpSpPr/>
            <p:nvPr/>
          </p:nvGrpSpPr>
          <p:grpSpPr>
            <a:xfrm>
              <a:off x="8780345" y="3189370"/>
              <a:ext cx="689440" cy="304217"/>
              <a:chOff x="5284870" y="4654898"/>
              <a:chExt cx="689440" cy="304217"/>
            </a:xfrm>
          </p:grpSpPr>
          <p:sp>
            <p:nvSpPr>
              <p:cNvPr id="11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2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31" name="Grup 34"/>
            <p:cNvGrpSpPr/>
            <p:nvPr/>
          </p:nvGrpSpPr>
          <p:grpSpPr>
            <a:xfrm>
              <a:off x="7260826" y="3080982"/>
              <a:ext cx="377591" cy="301214"/>
              <a:chOff x="5539700" y="4649523"/>
              <a:chExt cx="377591" cy="301214"/>
            </a:xfrm>
          </p:grpSpPr>
          <p:sp>
            <p:nvSpPr>
              <p:cNvPr id="132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3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944145" y="4826529"/>
            <a:ext cx="4618082" cy="1488656"/>
            <a:chOff x="3944145" y="4826529"/>
            <a:chExt cx="4618082" cy="1488656"/>
          </a:xfrm>
        </p:grpSpPr>
        <p:grpSp>
          <p:nvGrpSpPr>
            <p:cNvPr id="136" name="Grup 34"/>
            <p:cNvGrpSpPr/>
            <p:nvPr/>
          </p:nvGrpSpPr>
          <p:grpSpPr>
            <a:xfrm>
              <a:off x="7384834" y="5968846"/>
              <a:ext cx="689440" cy="304217"/>
              <a:chOff x="5284870" y="4654898"/>
              <a:chExt cx="689440" cy="304217"/>
            </a:xfrm>
          </p:grpSpPr>
          <p:sp>
            <p:nvSpPr>
              <p:cNvPr id="18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9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72</a:t>
                </a:r>
                <a:endParaRPr lang="tr-TR" sz="1000" b="1" dirty="0"/>
              </a:p>
            </p:txBody>
          </p:sp>
        </p:grpSp>
        <p:cxnSp>
          <p:nvCxnSpPr>
            <p:cNvPr id="137" name="Straight Connector 239"/>
            <p:cNvCxnSpPr/>
            <p:nvPr/>
          </p:nvCxnSpPr>
          <p:spPr>
            <a:xfrm flipH="1">
              <a:off x="4831610" y="5108412"/>
              <a:ext cx="1196435" cy="1803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240"/>
            <p:cNvCxnSpPr/>
            <p:nvPr/>
          </p:nvCxnSpPr>
          <p:spPr>
            <a:xfrm>
              <a:off x="6656136" y="5114529"/>
              <a:ext cx="1105688" cy="225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241"/>
            <p:cNvCxnSpPr>
              <a:endCxn id="169" idx="0"/>
            </p:cNvCxnSpPr>
            <p:nvPr/>
          </p:nvCxnSpPr>
          <p:spPr>
            <a:xfrm flipH="1">
              <a:off x="4272198" y="5591907"/>
              <a:ext cx="308392" cy="41113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243"/>
            <p:cNvCxnSpPr>
              <a:endCxn id="181" idx="0"/>
            </p:cNvCxnSpPr>
            <p:nvPr/>
          </p:nvCxnSpPr>
          <p:spPr>
            <a:xfrm>
              <a:off x="6610644" y="5664671"/>
              <a:ext cx="489647" cy="304175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255"/>
            <p:cNvCxnSpPr>
              <a:endCxn id="187" idx="0"/>
            </p:cNvCxnSpPr>
            <p:nvPr/>
          </p:nvCxnSpPr>
          <p:spPr>
            <a:xfrm>
              <a:off x="7682712" y="5664671"/>
              <a:ext cx="30175" cy="30717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 34"/>
            <p:cNvGrpSpPr/>
            <p:nvPr/>
          </p:nvGrpSpPr>
          <p:grpSpPr>
            <a:xfrm>
              <a:off x="6000031" y="4826529"/>
              <a:ext cx="689440" cy="304217"/>
              <a:chOff x="5284870" y="4654898"/>
              <a:chExt cx="689440" cy="304217"/>
            </a:xfrm>
          </p:grpSpPr>
          <p:sp>
            <p:nvSpPr>
              <p:cNvPr id="183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4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186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43" name="Grup 34"/>
            <p:cNvGrpSpPr/>
            <p:nvPr/>
          </p:nvGrpSpPr>
          <p:grpSpPr>
            <a:xfrm>
              <a:off x="6915662" y="5968846"/>
              <a:ext cx="377591" cy="301214"/>
              <a:chOff x="5539700" y="4649523"/>
              <a:chExt cx="377591" cy="301214"/>
            </a:xfrm>
          </p:grpSpPr>
          <p:sp>
            <p:nvSpPr>
              <p:cNvPr id="181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2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44" name="Straight Connector 252"/>
            <p:cNvCxnSpPr>
              <a:endCxn id="177" idx="0"/>
            </p:cNvCxnSpPr>
            <p:nvPr/>
          </p:nvCxnSpPr>
          <p:spPr>
            <a:xfrm>
              <a:off x="4876797" y="5595152"/>
              <a:ext cx="276884" cy="418819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239"/>
            <p:cNvCxnSpPr>
              <a:stCxn id="183" idx="2"/>
            </p:cNvCxnSpPr>
            <p:nvPr/>
          </p:nvCxnSpPr>
          <p:spPr>
            <a:xfrm>
              <a:off x="6328084" y="5130746"/>
              <a:ext cx="64118" cy="27908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254"/>
            <p:cNvCxnSpPr>
              <a:stCxn id="159" idx="2"/>
              <a:endCxn id="192" idx="0"/>
            </p:cNvCxnSpPr>
            <p:nvPr/>
          </p:nvCxnSpPr>
          <p:spPr>
            <a:xfrm>
              <a:off x="6400811" y="5721696"/>
              <a:ext cx="49979" cy="25015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up 34"/>
            <p:cNvGrpSpPr/>
            <p:nvPr/>
          </p:nvGrpSpPr>
          <p:grpSpPr>
            <a:xfrm>
              <a:off x="4825628" y="6010968"/>
              <a:ext cx="689440" cy="304217"/>
              <a:chOff x="5284870" y="4654898"/>
              <a:chExt cx="689440" cy="304217"/>
            </a:xfrm>
          </p:grpSpPr>
          <p:sp>
            <p:nvSpPr>
              <p:cNvPr id="177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8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80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cxnSp>
          <p:nvCxnSpPr>
            <p:cNvPr id="148" name="Straight Connector 239"/>
            <p:cNvCxnSpPr>
              <a:endCxn id="175" idx="0"/>
            </p:cNvCxnSpPr>
            <p:nvPr/>
          </p:nvCxnSpPr>
          <p:spPr>
            <a:xfrm flipH="1">
              <a:off x="5829848" y="5720386"/>
              <a:ext cx="284581" cy="248424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251"/>
            <p:cNvGrpSpPr/>
            <p:nvPr/>
          </p:nvGrpSpPr>
          <p:grpSpPr>
            <a:xfrm>
              <a:off x="5682442" y="5968810"/>
              <a:ext cx="331723" cy="301214"/>
              <a:chOff x="1920632" y="5176210"/>
              <a:chExt cx="331723" cy="301214"/>
            </a:xfrm>
          </p:grpSpPr>
          <p:sp>
            <p:nvSpPr>
              <p:cNvPr id="175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6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22</a:t>
                </a:r>
                <a:endParaRPr lang="tr-TR" sz="1000" b="1" dirty="0"/>
              </a:p>
            </p:txBody>
          </p:sp>
        </p:grpSp>
        <p:cxnSp>
          <p:nvCxnSpPr>
            <p:cNvPr id="150" name="Straight Connector 254"/>
            <p:cNvCxnSpPr>
              <a:endCxn id="173" idx="0"/>
            </p:cNvCxnSpPr>
            <p:nvPr/>
          </p:nvCxnSpPr>
          <p:spPr>
            <a:xfrm>
              <a:off x="8032284" y="5629042"/>
              <a:ext cx="336981" cy="317466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up 34"/>
            <p:cNvGrpSpPr/>
            <p:nvPr/>
          </p:nvGrpSpPr>
          <p:grpSpPr>
            <a:xfrm>
              <a:off x="8184636" y="5946508"/>
              <a:ext cx="377591" cy="301214"/>
              <a:chOff x="5539700" y="4649523"/>
              <a:chExt cx="377591" cy="301214"/>
            </a:xfrm>
          </p:grpSpPr>
          <p:sp>
            <p:nvSpPr>
              <p:cNvPr id="173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4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152" name="Grup 34"/>
            <p:cNvGrpSpPr/>
            <p:nvPr/>
          </p:nvGrpSpPr>
          <p:grpSpPr>
            <a:xfrm>
              <a:off x="3944145" y="6000035"/>
              <a:ext cx="689440" cy="304217"/>
              <a:chOff x="5284870" y="4654898"/>
              <a:chExt cx="689440" cy="304217"/>
            </a:xfrm>
          </p:grpSpPr>
          <p:sp>
            <p:nvSpPr>
              <p:cNvPr id="169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</a:t>
                </a:r>
                <a:endParaRPr lang="tr-TR" sz="1000" b="1" dirty="0"/>
              </a:p>
            </p:txBody>
          </p:sp>
          <p:sp>
            <p:nvSpPr>
              <p:cNvPr id="172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</a:t>
                </a:r>
                <a:endParaRPr lang="tr-TR" sz="1000" b="1" dirty="0"/>
              </a:p>
            </p:txBody>
          </p:sp>
        </p:grpSp>
        <p:grpSp>
          <p:nvGrpSpPr>
            <p:cNvPr id="153" name="Grup 34"/>
            <p:cNvGrpSpPr/>
            <p:nvPr/>
          </p:nvGrpSpPr>
          <p:grpSpPr>
            <a:xfrm>
              <a:off x="7654693" y="5342652"/>
              <a:ext cx="377591" cy="301214"/>
              <a:chOff x="5539700" y="4649523"/>
              <a:chExt cx="377591" cy="301214"/>
            </a:xfrm>
          </p:grpSpPr>
          <p:sp>
            <p:nvSpPr>
              <p:cNvPr id="167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8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  <p:grpSp>
          <p:nvGrpSpPr>
            <p:cNvPr id="155" name="Grup 34"/>
            <p:cNvGrpSpPr/>
            <p:nvPr/>
          </p:nvGrpSpPr>
          <p:grpSpPr>
            <a:xfrm>
              <a:off x="6072758" y="5417479"/>
              <a:ext cx="689440" cy="304217"/>
              <a:chOff x="5284870" y="4654898"/>
              <a:chExt cx="689440" cy="304217"/>
            </a:xfrm>
          </p:grpSpPr>
          <p:sp>
            <p:nvSpPr>
              <p:cNvPr id="159" name="Yuvarlatılmış Dikdörtgen 3"/>
              <p:cNvSpPr/>
              <p:nvPr/>
            </p:nvSpPr>
            <p:spPr>
              <a:xfrm>
                <a:off x="5284870" y="46579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60" name="Düz Bağlayıcı 8"/>
              <p:cNvCxnSpPr/>
              <p:nvPr/>
            </p:nvCxnSpPr>
            <p:spPr>
              <a:xfrm flipH="1">
                <a:off x="5629590" y="4654898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Metin kutusu 15"/>
              <p:cNvSpPr txBox="1"/>
              <p:nvPr/>
            </p:nvSpPr>
            <p:spPr>
              <a:xfrm>
                <a:off x="5646258" y="46830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  <p:sp>
            <p:nvSpPr>
              <p:cNvPr id="162" name="Metin kutusu 17"/>
              <p:cNvSpPr txBox="1"/>
              <p:nvPr/>
            </p:nvSpPr>
            <p:spPr>
              <a:xfrm>
                <a:off x="5312884" y="46830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grpSp>
          <p:nvGrpSpPr>
            <p:cNvPr id="156" name="Grup 34"/>
            <p:cNvGrpSpPr/>
            <p:nvPr/>
          </p:nvGrpSpPr>
          <p:grpSpPr>
            <a:xfrm>
              <a:off x="4553239" y="5309091"/>
              <a:ext cx="377591" cy="301214"/>
              <a:chOff x="5539700" y="4649523"/>
              <a:chExt cx="377591" cy="301214"/>
            </a:xfrm>
          </p:grpSpPr>
          <p:sp>
            <p:nvSpPr>
              <p:cNvPr id="157" name="Yuvarlatılmış Dikdörtgen 3"/>
              <p:cNvSpPr/>
              <p:nvPr/>
            </p:nvSpPr>
            <p:spPr>
              <a:xfrm>
                <a:off x="5539700" y="4649523"/>
                <a:ext cx="36925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8" name="Metin kutusu 17"/>
              <p:cNvSpPr txBox="1"/>
              <p:nvPr/>
            </p:nvSpPr>
            <p:spPr>
              <a:xfrm>
                <a:off x="5583917" y="4666567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</p:grpSp>
        <p:grpSp>
          <p:nvGrpSpPr>
            <p:cNvPr id="191" name="Group 251"/>
            <p:cNvGrpSpPr/>
            <p:nvPr/>
          </p:nvGrpSpPr>
          <p:grpSpPr>
            <a:xfrm>
              <a:off x="6303384" y="5971849"/>
              <a:ext cx="331723" cy="301214"/>
              <a:chOff x="1920632" y="5176210"/>
              <a:chExt cx="331723" cy="301214"/>
            </a:xfrm>
          </p:grpSpPr>
          <p:sp>
            <p:nvSpPr>
              <p:cNvPr id="192" name="Yuvarlatılmış Dikdörtgen 3"/>
              <p:cNvSpPr/>
              <p:nvPr/>
            </p:nvSpPr>
            <p:spPr>
              <a:xfrm>
                <a:off x="1920632" y="5176210"/>
                <a:ext cx="294812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3" name="Metin kutusu 15"/>
              <p:cNvSpPr txBox="1"/>
              <p:nvPr/>
            </p:nvSpPr>
            <p:spPr>
              <a:xfrm>
                <a:off x="1933305" y="5203706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26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99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75523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r>
              <a:rPr lang="tr-TR" sz="1600" dirty="0">
                <a:solidFill>
                  <a:srgbClr val="FF0000"/>
                </a:solidFill>
              </a:rPr>
              <a:t>Kural 1</a:t>
            </a:r>
            <a:r>
              <a:rPr lang="tr-TR" sz="1600" dirty="0"/>
              <a:t>- Silinen düğüm yaprak ve </a:t>
            </a:r>
            <a:r>
              <a:rPr lang="tr-TR" sz="1600" dirty="0" err="1"/>
              <a:t>minumum</a:t>
            </a:r>
            <a:r>
              <a:rPr lang="tr-TR" sz="1600" dirty="0"/>
              <a:t> kapasitenin altına düşmüyorsa silinebilir.</a:t>
            </a:r>
          </a:p>
          <a:p>
            <a:r>
              <a:rPr lang="tr-TR" sz="1600" dirty="0" smtClean="0"/>
              <a:t>Örnek</a:t>
            </a:r>
            <a:r>
              <a:rPr lang="tr-TR" sz="1600" dirty="0"/>
              <a:t>: 90 silindi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416141" y="3188517"/>
            <a:ext cx="4523882" cy="1397693"/>
            <a:chOff x="1416141" y="3188517"/>
            <a:chExt cx="4523882" cy="1397693"/>
          </a:xfrm>
        </p:grpSpPr>
        <p:grpSp>
          <p:nvGrpSpPr>
            <p:cNvPr id="33" name="Grup 34"/>
            <p:cNvGrpSpPr/>
            <p:nvPr/>
          </p:nvGrpSpPr>
          <p:grpSpPr>
            <a:xfrm>
              <a:off x="3510493" y="3188517"/>
              <a:ext cx="361387" cy="301214"/>
              <a:chOff x="4510649" y="4711401"/>
              <a:chExt cx="361387" cy="301214"/>
            </a:xfrm>
          </p:grpSpPr>
          <p:sp>
            <p:nvSpPr>
              <p:cNvPr id="6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6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35" name="Grup 34"/>
            <p:cNvGrpSpPr/>
            <p:nvPr/>
          </p:nvGrpSpPr>
          <p:grpSpPr>
            <a:xfrm>
              <a:off x="4333147" y="3667916"/>
              <a:ext cx="689440" cy="301214"/>
              <a:chOff x="4510648" y="4711401"/>
              <a:chExt cx="689440" cy="301214"/>
            </a:xfrm>
          </p:grpSpPr>
          <p:sp>
            <p:nvSpPr>
              <p:cNvPr id="60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6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36" name="Straight Connector 35"/>
            <p:cNvCxnSpPr>
              <a:endCxn id="69" idx="0"/>
            </p:cNvCxnSpPr>
            <p:nvPr/>
          </p:nvCxnSpPr>
          <p:spPr>
            <a:xfrm flipH="1">
              <a:off x="2486315" y="3474893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60" idx="0"/>
            </p:cNvCxnSpPr>
            <p:nvPr/>
          </p:nvCxnSpPr>
          <p:spPr>
            <a:xfrm>
              <a:off x="3871880" y="3480416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75" idx="0"/>
            </p:cNvCxnSpPr>
            <p:nvPr/>
          </p:nvCxnSpPr>
          <p:spPr>
            <a:xfrm flipH="1">
              <a:off x="1744194" y="4008553"/>
              <a:ext cx="544100" cy="2764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up 34"/>
            <p:cNvGrpSpPr/>
            <p:nvPr/>
          </p:nvGrpSpPr>
          <p:grpSpPr>
            <a:xfrm>
              <a:off x="2140935" y="4284135"/>
              <a:ext cx="361387" cy="301214"/>
              <a:chOff x="4510649" y="4711401"/>
              <a:chExt cx="361387" cy="301214"/>
            </a:xfrm>
          </p:grpSpPr>
          <p:sp>
            <p:nvSpPr>
              <p:cNvPr id="5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41" name="Straight Connector 40"/>
            <p:cNvCxnSpPr>
              <a:stCxn id="69" idx="2"/>
              <a:endCxn id="56" idx="0"/>
            </p:cNvCxnSpPr>
            <p:nvPr/>
          </p:nvCxnSpPr>
          <p:spPr>
            <a:xfrm flipH="1">
              <a:off x="2321629" y="4016015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92" idx="0"/>
            </p:cNvCxnSpPr>
            <p:nvPr/>
          </p:nvCxnSpPr>
          <p:spPr>
            <a:xfrm flipH="1">
              <a:off x="3927556" y="3967959"/>
              <a:ext cx="429924" cy="2888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 34"/>
            <p:cNvGrpSpPr/>
            <p:nvPr/>
          </p:nvGrpSpPr>
          <p:grpSpPr>
            <a:xfrm>
              <a:off x="4480505" y="4255377"/>
              <a:ext cx="361387" cy="301214"/>
              <a:chOff x="4510649" y="4711401"/>
              <a:chExt cx="361387" cy="301214"/>
            </a:xfrm>
          </p:grpSpPr>
          <p:sp>
            <p:nvSpPr>
              <p:cNvPr id="52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5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45" name="Straight Connector 44"/>
            <p:cNvCxnSpPr>
              <a:stCxn id="60" idx="2"/>
              <a:endCxn id="52" idx="0"/>
            </p:cNvCxnSpPr>
            <p:nvPr/>
          </p:nvCxnSpPr>
          <p:spPr>
            <a:xfrm flipH="1">
              <a:off x="4661199" y="3969130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3" idx="0"/>
            </p:cNvCxnSpPr>
            <p:nvPr/>
          </p:nvCxnSpPr>
          <p:spPr>
            <a:xfrm>
              <a:off x="4985571" y="3969130"/>
              <a:ext cx="444445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up 34"/>
            <p:cNvGrpSpPr/>
            <p:nvPr/>
          </p:nvGrpSpPr>
          <p:grpSpPr>
            <a:xfrm>
              <a:off x="2158262" y="3714801"/>
              <a:ext cx="680438" cy="301214"/>
              <a:chOff x="4510648" y="4711401"/>
              <a:chExt cx="680438" cy="301214"/>
            </a:xfrm>
          </p:grpSpPr>
          <p:sp>
            <p:nvSpPr>
              <p:cNvPr id="69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7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7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74" name="Grup 34"/>
            <p:cNvGrpSpPr/>
            <p:nvPr/>
          </p:nvGrpSpPr>
          <p:grpSpPr>
            <a:xfrm>
              <a:off x="1416141" y="4284996"/>
              <a:ext cx="680438" cy="301214"/>
              <a:chOff x="4510648" y="4711401"/>
              <a:chExt cx="680438" cy="301214"/>
            </a:xfrm>
          </p:grpSpPr>
          <p:sp>
            <p:nvSpPr>
              <p:cNvPr id="7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7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7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82" name="Grup 34"/>
            <p:cNvGrpSpPr/>
            <p:nvPr/>
          </p:nvGrpSpPr>
          <p:grpSpPr>
            <a:xfrm>
              <a:off x="2572813" y="4284135"/>
              <a:ext cx="680438" cy="301214"/>
              <a:chOff x="4510648" y="4711401"/>
              <a:chExt cx="680438" cy="301214"/>
            </a:xfrm>
          </p:grpSpPr>
          <p:sp>
            <p:nvSpPr>
              <p:cNvPr id="83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  <p:sp>
            <p:nvSpPr>
              <p:cNvPr id="8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87" name="Straight Connector 86"/>
            <p:cNvCxnSpPr>
              <a:endCxn id="83" idx="0"/>
            </p:cNvCxnSpPr>
            <p:nvPr/>
          </p:nvCxnSpPr>
          <p:spPr>
            <a:xfrm>
              <a:off x="2801855" y="3990383"/>
              <a:ext cx="99011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 34"/>
            <p:cNvGrpSpPr/>
            <p:nvPr/>
          </p:nvGrpSpPr>
          <p:grpSpPr>
            <a:xfrm>
              <a:off x="3433237" y="4256787"/>
              <a:ext cx="1004326" cy="301214"/>
              <a:chOff x="4510648" y="4711401"/>
              <a:chExt cx="1004326" cy="301214"/>
            </a:xfrm>
          </p:grpSpPr>
          <p:sp>
            <p:nvSpPr>
              <p:cNvPr id="92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96" name="Metin kutusu 16"/>
              <p:cNvSpPr txBox="1"/>
              <p:nvPr/>
            </p:nvSpPr>
            <p:spPr>
              <a:xfrm>
                <a:off x="5199246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9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02" name="Grup 34"/>
            <p:cNvGrpSpPr/>
            <p:nvPr/>
          </p:nvGrpSpPr>
          <p:grpSpPr>
            <a:xfrm>
              <a:off x="4935697" y="4274443"/>
              <a:ext cx="1004326" cy="301214"/>
              <a:chOff x="4510648" y="4711401"/>
              <a:chExt cx="1004326" cy="301214"/>
            </a:xfrm>
          </p:grpSpPr>
          <p:sp>
            <p:nvSpPr>
              <p:cNvPr id="103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  <p:sp>
            <p:nvSpPr>
              <p:cNvPr id="107" name="Metin kutusu 16"/>
              <p:cNvSpPr txBox="1"/>
              <p:nvPr/>
            </p:nvSpPr>
            <p:spPr>
              <a:xfrm>
                <a:off x="5199246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10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940641" y="3213664"/>
            <a:ext cx="4172189" cy="1397693"/>
            <a:chOff x="1416141" y="3188517"/>
            <a:chExt cx="4172189" cy="1397693"/>
          </a:xfrm>
        </p:grpSpPr>
        <p:grpSp>
          <p:nvGrpSpPr>
            <p:cNvPr id="116" name="Grup 34"/>
            <p:cNvGrpSpPr/>
            <p:nvPr/>
          </p:nvGrpSpPr>
          <p:grpSpPr>
            <a:xfrm>
              <a:off x="3510493" y="3188517"/>
              <a:ext cx="361387" cy="301214"/>
              <a:chOff x="4510649" y="4711401"/>
              <a:chExt cx="361387" cy="301214"/>
            </a:xfrm>
          </p:grpSpPr>
          <p:sp>
            <p:nvSpPr>
              <p:cNvPr id="165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117" name="Grup 34"/>
            <p:cNvGrpSpPr/>
            <p:nvPr/>
          </p:nvGrpSpPr>
          <p:grpSpPr>
            <a:xfrm>
              <a:off x="4333147" y="3667916"/>
              <a:ext cx="689440" cy="301214"/>
              <a:chOff x="4510648" y="4711401"/>
              <a:chExt cx="689440" cy="301214"/>
            </a:xfrm>
          </p:grpSpPr>
          <p:sp>
            <p:nvSpPr>
              <p:cNvPr id="161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62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6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18" name="Straight Connector 117"/>
            <p:cNvCxnSpPr>
              <a:endCxn id="153" idx="0"/>
            </p:cNvCxnSpPr>
            <p:nvPr/>
          </p:nvCxnSpPr>
          <p:spPr>
            <a:xfrm flipH="1">
              <a:off x="2486315" y="3474893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61" idx="0"/>
            </p:cNvCxnSpPr>
            <p:nvPr/>
          </p:nvCxnSpPr>
          <p:spPr>
            <a:xfrm>
              <a:off x="3871880" y="3480416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49" idx="0"/>
            </p:cNvCxnSpPr>
            <p:nvPr/>
          </p:nvCxnSpPr>
          <p:spPr>
            <a:xfrm flipH="1">
              <a:off x="1744194" y="4008553"/>
              <a:ext cx="544100" cy="2764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up 34"/>
            <p:cNvGrpSpPr/>
            <p:nvPr/>
          </p:nvGrpSpPr>
          <p:grpSpPr>
            <a:xfrm>
              <a:off x="2140935" y="4284135"/>
              <a:ext cx="361387" cy="301214"/>
              <a:chOff x="4510649" y="4711401"/>
              <a:chExt cx="361387" cy="301214"/>
            </a:xfrm>
          </p:grpSpPr>
          <p:sp>
            <p:nvSpPr>
              <p:cNvPr id="159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122" name="Straight Connector 121"/>
            <p:cNvCxnSpPr>
              <a:stCxn id="153" idx="2"/>
              <a:endCxn id="159" idx="0"/>
            </p:cNvCxnSpPr>
            <p:nvPr/>
          </p:nvCxnSpPr>
          <p:spPr>
            <a:xfrm flipH="1">
              <a:off x="2321629" y="4016015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39" idx="0"/>
            </p:cNvCxnSpPr>
            <p:nvPr/>
          </p:nvCxnSpPr>
          <p:spPr>
            <a:xfrm flipH="1">
              <a:off x="3927556" y="3967959"/>
              <a:ext cx="429924" cy="2888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up 34"/>
            <p:cNvGrpSpPr/>
            <p:nvPr/>
          </p:nvGrpSpPr>
          <p:grpSpPr>
            <a:xfrm>
              <a:off x="4480505" y="4255377"/>
              <a:ext cx="361387" cy="301214"/>
              <a:chOff x="4510649" y="4711401"/>
              <a:chExt cx="361387" cy="301214"/>
            </a:xfrm>
          </p:grpSpPr>
          <p:sp>
            <p:nvSpPr>
              <p:cNvPr id="157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25" name="Straight Connector 124"/>
            <p:cNvCxnSpPr>
              <a:stCxn id="161" idx="2"/>
              <a:endCxn id="157" idx="0"/>
            </p:cNvCxnSpPr>
            <p:nvPr/>
          </p:nvCxnSpPr>
          <p:spPr>
            <a:xfrm flipH="1">
              <a:off x="4661199" y="3969130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endCxn id="133" idx="0"/>
            </p:cNvCxnSpPr>
            <p:nvPr/>
          </p:nvCxnSpPr>
          <p:spPr>
            <a:xfrm>
              <a:off x="4985571" y="3969130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up 34"/>
            <p:cNvGrpSpPr/>
            <p:nvPr/>
          </p:nvGrpSpPr>
          <p:grpSpPr>
            <a:xfrm>
              <a:off x="2158262" y="3714801"/>
              <a:ext cx="680438" cy="301214"/>
              <a:chOff x="4510648" y="4711401"/>
              <a:chExt cx="680438" cy="301214"/>
            </a:xfrm>
          </p:grpSpPr>
          <p:sp>
            <p:nvSpPr>
              <p:cNvPr id="153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5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28" name="Grup 34"/>
            <p:cNvGrpSpPr/>
            <p:nvPr/>
          </p:nvGrpSpPr>
          <p:grpSpPr>
            <a:xfrm>
              <a:off x="1416141" y="4284996"/>
              <a:ext cx="680438" cy="301214"/>
              <a:chOff x="4510648" y="4711401"/>
              <a:chExt cx="680438" cy="301214"/>
            </a:xfrm>
          </p:grpSpPr>
          <p:sp>
            <p:nvSpPr>
              <p:cNvPr id="149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5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29" name="Grup 34"/>
            <p:cNvGrpSpPr/>
            <p:nvPr/>
          </p:nvGrpSpPr>
          <p:grpSpPr>
            <a:xfrm>
              <a:off x="2572813" y="4284135"/>
              <a:ext cx="680438" cy="301214"/>
              <a:chOff x="4510648" y="4711401"/>
              <a:chExt cx="680438" cy="301214"/>
            </a:xfrm>
          </p:grpSpPr>
          <p:sp>
            <p:nvSpPr>
              <p:cNvPr id="14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  <p:sp>
            <p:nvSpPr>
              <p:cNvPr id="14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130" name="Straight Connector 129"/>
            <p:cNvCxnSpPr>
              <a:endCxn id="145" idx="0"/>
            </p:cNvCxnSpPr>
            <p:nvPr/>
          </p:nvCxnSpPr>
          <p:spPr>
            <a:xfrm>
              <a:off x="2801855" y="3990383"/>
              <a:ext cx="99011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 34"/>
            <p:cNvGrpSpPr/>
            <p:nvPr/>
          </p:nvGrpSpPr>
          <p:grpSpPr>
            <a:xfrm>
              <a:off x="3433237" y="4256787"/>
              <a:ext cx="1004326" cy="301214"/>
              <a:chOff x="4510648" y="4711401"/>
              <a:chExt cx="1004326" cy="301214"/>
            </a:xfrm>
          </p:grpSpPr>
          <p:sp>
            <p:nvSpPr>
              <p:cNvPr id="139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43" name="Metin kutusu 16"/>
              <p:cNvSpPr txBox="1"/>
              <p:nvPr/>
            </p:nvSpPr>
            <p:spPr>
              <a:xfrm>
                <a:off x="5199246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14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32" name="Grup 34"/>
            <p:cNvGrpSpPr/>
            <p:nvPr/>
          </p:nvGrpSpPr>
          <p:grpSpPr>
            <a:xfrm>
              <a:off x="4935697" y="4274443"/>
              <a:ext cx="652633" cy="301214"/>
              <a:chOff x="4510648" y="4711401"/>
              <a:chExt cx="652633" cy="301214"/>
            </a:xfrm>
          </p:grpSpPr>
          <p:sp>
            <p:nvSpPr>
              <p:cNvPr id="133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13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1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75523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r>
              <a:rPr lang="tr-TR" sz="1600" dirty="0">
                <a:solidFill>
                  <a:srgbClr val="FF0000"/>
                </a:solidFill>
              </a:rPr>
              <a:t>Kural2</a:t>
            </a:r>
            <a:r>
              <a:rPr lang="tr-TR" sz="1600" dirty="0"/>
              <a:t>-Silinen düğüm yaprak ve </a:t>
            </a:r>
            <a:r>
              <a:rPr lang="tr-TR" sz="1600" dirty="0" err="1"/>
              <a:t>minumum</a:t>
            </a:r>
            <a:r>
              <a:rPr lang="tr-TR" sz="1600" dirty="0"/>
              <a:t> kapasitenin altına düşüyor ise (öncelik sol) ebeveyn ile çocuklar yeniden düzenlenir (Soldaki en büyük veya sağdaki en küçük düğüm alınır).</a:t>
            </a:r>
          </a:p>
          <a:p>
            <a:r>
              <a:rPr lang="tr-TR" sz="1600" dirty="0" smtClean="0"/>
              <a:t>25 </a:t>
            </a:r>
            <a:r>
              <a:rPr lang="tr-TR" sz="1600" dirty="0"/>
              <a:t>silindi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979457" y="3055403"/>
            <a:ext cx="4172189" cy="1397693"/>
            <a:chOff x="1416141" y="3188517"/>
            <a:chExt cx="4172189" cy="1397693"/>
          </a:xfrm>
        </p:grpSpPr>
        <p:grpSp>
          <p:nvGrpSpPr>
            <p:cNvPr id="116" name="Grup 34"/>
            <p:cNvGrpSpPr/>
            <p:nvPr/>
          </p:nvGrpSpPr>
          <p:grpSpPr>
            <a:xfrm>
              <a:off x="3510493" y="3188517"/>
              <a:ext cx="361387" cy="301214"/>
              <a:chOff x="4510649" y="4711401"/>
              <a:chExt cx="361387" cy="301214"/>
            </a:xfrm>
          </p:grpSpPr>
          <p:sp>
            <p:nvSpPr>
              <p:cNvPr id="165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117" name="Grup 34"/>
            <p:cNvGrpSpPr/>
            <p:nvPr/>
          </p:nvGrpSpPr>
          <p:grpSpPr>
            <a:xfrm>
              <a:off x="4333147" y="3667916"/>
              <a:ext cx="689440" cy="301214"/>
              <a:chOff x="4510648" y="4711401"/>
              <a:chExt cx="689440" cy="301214"/>
            </a:xfrm>
          </p:grpSpPr>
          <p:sp>
            <p:nvSpPr>
              <p:cNvPr id="161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62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6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18" name="Straight Connector 117"/>
            <p:cNvCxnSpPr>
              <a:endCxn id="153" idx="0"/>
            </p:cNvCxnSpPr>
            <p:nvPr/>
          </p:nvCxnSpPr>
          <p:spPr>
            <a:xfrm flipH="1">
              <a:off x="2486315" y="3474893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61" idx="0"/>
            </p:cNvCxnSpPr>
            <p:nvPr/>
          </p:nvCxnSpPr>
          <p:spPr>
            <a:xfrm>
              <a:off x="3871880" y="3480416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49" idx="0"/>
            </p:cNvCxnSpPr>
            <p:nvPr/>
          </p:nvCxnSpPr>
          <p:spPr>
            <a:xfrm flipH="1">
              <a:off x="1744194" y="4008553"/>
              <a:ext cx="544100" cy="2764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up 34"/>
            <p:cNvGrpSpPr/>
            <p:nvPr/>
          </p:nvGrpSpPr>
          <p:grpSpPr>
            <a:xfrm>
              <a:off x="2140935" y="4284135"/>
              <a:ext cx="361387" cy="301214"/>
              <a:chOff x="4510649" y="4711401"/>
              <a:chExt cx="361387" cy="301214"/>
            </a:xfrm>
          </p:grpSpPr>
          <p:sp>
            <p:nvSpPr>
              <p:cNvPr id="159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</p:grpSp>
        <p:cxnSp>
          <p:nvCxnSpPr>
            <p:cNvPr id="122" name="Straight Connector 121"/>
            <p:cNvCxnSpPr>
              <a:stCxn id="153" idx="2"/>
              <a:endCxn id="159" idx="0"/>
            </p:cNvCxnSpPr>
            <p:nvPr/>
          </p:nvCxnSpPr>
          <p:spPr>
            <a:xfrm flipH="1">
              <a:off x="2321629" y="4016015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39" idx="0"/>
            </p:cNvCxnSpPr>
            <p:nvPr/>
          </p:nvCxnSpPr>
          <p:spPr>
            <a:xfrm flipH="1">
              <a:off x="3927556" y="3967959"/>
              <a:ext cx="429924" cy="2888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up 34"/>
            <p:cNvGrpSpPr/>
            <p:nvPr/>
          </p:nvGrpSpPr>
          <p:grpSpPr>
            <a:xfrm>
              <a:off x="4480505" y="4255377"/>
              <a:ext cx="361387" cy="301214"/>
              <a:chOff x="4510649" y="4711401"/>
              <a:chExt cx="361387" cy="301214"/>
            </a:xfrm>
          </p:grpSpPr>
          <p:sp>
            <p:nvSpPr>
              <p:cNvPr id="157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25" name="Straight Connector 124"/>
            <p:cNvCxnSpPr>
              <a:stCxn id="161" idx="2"/>
              <a:endCxn id="157" idx="0"/>
            </p:cNvCxnSpPr>
            <p:nvPr/>
          </p:nvCxnSpPr>
          <p:spPr>
            <a:xfrm flipH="1">
              <a:off x="4661199" y="3969130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endCxn id="133" idx="0"/>
            </p:cNvCxnSpPr>
            <p:nvPr/>
          </p:nvCxnSpPr>
          <p:spPr>
            <a:xfrm>
              <a:off x="4985571" y="3969130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up 34"/>
            <p:cNvGrpSpPr/>
            <p:nvPr/>
          </p:nvGrpSpPr>
          <p:grpSpPr>
            <a:xfrm>
              <a:off x="2158262" y="3714801"/>
              <a:ext cx="680438" cy="301214"/>
              <a:chOff x="4510648" y="4711401"/>
              <a:chExt cx="680438" cy="301214"/>
            </a:xfrm>
          </p:grpSpPr>
          <p:sp>
            <p:nvSpPr>
              <p:cNvPr id="153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5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grpSp>
          <p:nvGrpSpPr>
            <p:cNvPr id="128" name="Grup 34"/>
            <p:cNvGrpSpPr/>
            <p:nvPr/>
          </p:nvGrpSpPr>
          <p:grpSpPr>
            <a:xfrm>
              <a:off x="1416141" y="4284996"/>
              <a:ext cx="680438" cy="301214"/>
              <a:chOff x="4510648" y="4711401"/>
              <a:chExt cx="680438" cy="301214"/>
            </a:xfrm>
          </p:grpSpPr>
          <p:sp>
            <p:nvSpPr>
              <p:cNvPr id="149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5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29" name="Grup 34"/>
            <p:cNvGrpSpPr/>
            <p:nvPr/>
          </p:nvGrpSpPr>
          <p:grpSpPr>
            <a:xfrm>
              <a:off x="2572813" y="4284135"/>
              <a:ext cx="680438" cy="301214"/>
              <a:chOff x="4510648" y="4711401"/>
              <a:chExt cx="680438" cy="301214"/>
            </a:xfrm>
          </p:grpSpPr>
          <p:sp>
            <p:nvSpPr>
              <p:cNvPr id="14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  <p:sp>
            <p:nvSpPr>
              <p:cNvPr id="14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130" name="Straight Connector 129"/>
            <p:cNvCxnSpPr>
              <a:endCxn id="145" idx="0"/>
            </p:cNvCxnSpPr>
            <p:nvPr/>
          </p:nvCxnSpPr>
          <p:spPr>
            <a:xfrm>
              <a:off x="2801855" y="3990383"/>
              <a:ext cx="99011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 34"/>
            <p:cNvGrpSpPr/>
            <p:nvPr/>
          </p:nvGrpSpPr>
          <p:grpSpPr>
            <a:xfrm>
              <a:off x="3433237" y="4256787"/>
              <a:ext cx="1004326" cy="301214"/>
              <a:chOff x="4510648" y="4711401"/>
              <a:chExt cx="1004326" cy="301214"/>
            </a:xfrm>
          </p:grpSpPr>
          <p:sp>
            <p:nvSpPr>
              <p:cNvPr id="139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43" name="Metin kutusu 16"/>
              <p:cNvSpPr txBox="1"/>
              <p:nvPr/>
            </p:nvSpPr>
            <p:spPr>
              <a:xfrm>
                <a:off x="5199246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14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32" name="Grup 34"/>
            <p:cNvGrpSpPr/>
            <p:nvPr/>
          </p:nvGrpSpPr>
          <p:grpSpPr>
            <a:xfrm>
              <a:off x="4935697" y="4274443"/>
              <a:ext cx="652633" cy="301214"/>
              <a:chOff x="4510648" y="4711401"/>
              <a:chExt cx="652633" cy="301214"/>
            </a:xfrm>
          </p:grpSpPr>
          <p:sp>
            <p:nvSpPr>
              <p:cNvPr id="133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13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565504" y="2984212"/>
            <a:ext cx="4172188" cy="1397693"/>
            <a:chOff x="1416142" y="3188517"/>
            <a:chExt cx="4172188" cy="1397693"/>
          </a:xfrm>
        </p:grpSpPr>
        <p:grpSp>
          <p:nvGrpSpPr>
            <p:cNvPr id="110" name="Grup 34"/>
            <p:cNvGrpSpPr/>
            <p:nvPr/>
          </p:nvGrpSpPr>
          <p:grpSpPr>
            <a:xfrm>
              <a:off x="3510493" y="3188517"/>
              <a:ext cx="361387" cy="301214"/>
              <a:chOff x="4510649" y="4711401"/>
              <a:chExt cx="361387" cy="301214"/>
            </a:xfrm>
          </p:grpSpPr>
          <p:sp>
            <p:nvSpPr>
              <p:cNvPr id="20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111" name="Grup 34"/>
            <p:cNvGrpSpPr/>
            <p:nvPr/>
          </p:nvGrpSpPr>
          <p:grpSpPr>
            <a:xfrm>
              <a:off x="4333147" y="3667916"/>
              <a:ext cx="689440" cy="301214"/>
              <a:chOff x="4510648" y="4711401"/>
              <a:chExt cx="689440" cy="301214"/>
            </a:xfrm>
          </p:grpSpPr>
          <p:sp>
            <p:nvSpPr>
              <p:cNvPr id="204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0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12" name="Straight Connector 111"/>
            <p:cNvCxnSpPr>
              <a:endCxn id="196" idx="0"/>
            </p:cNvCxnSpPr>
            <p:nvPr/>
          </p:nvCxnSpPr>
          <p:spPr>
            <a:xfrm flipH="1">
              <a:off x="2486315" y="3474893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204" idx="0"/>
            </p:cNvCxnSpPr>
            <p:nvPr/>
          </p:nvCxnSpPr>
          <p:spPr>
            <a:xfrm>
              <a:off x="3871880" y="3480416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92" idx="0"/>
            </p:cNvCxnSpPr>
            <p:nvPr/>
          </p:nvCxnSpPr>
          <p:spPr>
            <a:xfrm flipH="1">
              <a:off x="1596836" y="4008553"/>
              <a:ext cx="691458" cy="2764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up 34"/>
            <p:cNvGrpSpPr/>
            <p:nvPr/>
          </p:nvGrpSpPr>
          <p:grpSpPr>
            <a:xfrm>
              <a:off x="2140935" y="4284135"/>
              <a:ext cx="361387" cy="301214"/>
              <a:chOff x="4510649" y="4711401"/>
              <a:chExt cx="361387" cy="301214"/>
            </a:xfrm>
          </p:grpSpPr>
          <p:sp>
            <p:nvSpPr>
              <p:cNvPr id="202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67" name="Straight Connector 166"/>
            <p:cNvCxnSpPr>
              <a:stCxn id="196" idx="2"/>
              <a:endCxn id="202" idx="0"/>
            </p:cNvCxnSpPr>
            <p:nvPr/>
          </p:nvCxnSpPr>
          <p:spPr>
            <a:xfrm flipH="1">
              <a:off x="2321629" y="4016015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endCxn id="182" idx="0"/>
            </p:cNvCxnSpPr>
            <p:nvPr/>
          </p:nvCxnSpPr>
          <p:spPr>
            <a:xfrm flipH="1">
              <a:off x="3927556" y="3967959"/>
              <a:ext cx="429924" cy="2888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up 34"/>
            <p:cNvGrpSpPr/>
            <p:nvPr/>
          </p:nvGrpSpPr>
          <p:grpSpPr>
            <a:xfrm>
              <a:off x="4480505" y="4255377"/>
              <a:ext cx="361387" cy="301214"/>
              <a:chOff x="4510649" y="4711401"/>
              <a:chExt cx="361387" cy="301214"/>
            </a:xfrm>
          </p:grpSpPr>
          <p:sp>
            <p:nvSpPr>
              <p:cNvPr id="200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70" name="Straight Connector 169"/>
            <p:cNvCxnSpPr>
              <a:stCxn id="204" idx="2"/>
              <a:endCxn id="200" idx="0"/>
            </p:cNvCxnSpPr>
            <p:nvPr/>
          </p:nvCxnSpPr>
          <p:spPr>
            <a:xfrm flipH="1">
              <a:off x="4661199" y="3969130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endCxn id="178" idx="0"/>
            </p:cNvCxnSpPr>
            <p:nvPr/>
          </p:nvCxnSpPr>
          <p:spPr>
            <a:xfrm>
              <a:off x="4985571" y="3969130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up 34"/>
            <p:cNvGrpSpPr/>
            <p:nvPr/>
          </p:nvGrpSpPr>
          <p:grpSpPr>
            <a:xfrm>
              <a:off x="2158262" y="3714801"/>
              <a:ext cx="680438" cy="301214"/>
              <a:chOff x="4510648" y="4711401"/>
              <a:chExt cx="680438" cy="301214"/>
            </a:xfrm>
          </p:grpSpPr>
          <p:sp>
            <p:nvSpPr>
              <p:cNvPr id="19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9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73" name="Grup 34"/>
            <p:cNvGrpSpPr/>
            <p:nvPr/>
          </p:nvGrpSpPr>
          <p:grpSpPr>
            <a:xfrm>
              <a:off x="1416142" y="4284996"/>
              <a:ext cx="361388" cy="301214"/>
              <a:chOff x="4510649" y="4711401"/>
              <a:chExt cx="361388" cy="301214"/>
            </a:xfrm>
          </p:grpSpPr>
          <p:sp>
            <p:nvSpPr>
              <p:cNvPr id="192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74" name="Grup 34"/>
            <p:cNvGrpSpPr/>
            <p:nvPr/>
          </p:nvGrpSpPr>
          <p:grpSpPr>
            <a:xfrm>
              <a:off x="2572813" y="4284135"/>
              <a:ext cx="680438" cy="301214"/>
              <a:chOff x="4510648" y="4711401"/>
              <a:chExt cx="680438" cy="301214"/>
            </a:xfrm>
          </p:grpSpPr>
          <p:sp>
            <p:nvSpPr>
              <p:cNvPr id="188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  <p:sp>
            <p:nvSpPr>
              <p:cNvPr id="19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175" name="Straight Connector 174"/>
            <p:cNvCxnSpPr>
              <a:endCxn id="188" idx="0"/>
            </p:cNvCxnSpPr>
            <p:nvPr/>
          </p:nvCxnSpPr>
          <p:spPr>
            <a:xfrm>
              <a:off x="2801855" y="3990383"/>
              <a:ext cx="99011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up 34"/>
            <p:cNvGrpSpPr/>
            <p:nvPr/>
          </p:nvGrpSpPr>
          <p:grpSpPr>
            <a:xfrm>
              <a:off x="3433237" y="4256787"/>
              <a:ext cx="1004326" cy="301214"/>
              <a:chOff x="4510648" y="4711401"/>
              <a:chExt cx="1004326" cy="301214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86" name="Metin kutusu 16"/>
              <p:cNvSpPr txBox="1"/>
              <p:nvPr/>
            </p:nvSpPr>
            <p:spPr>
              <a:xfrm>
                <a:off x="5199246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18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77" name="Grup 34"/>
            <p:cNvGrpSpPr/>
            <p:nvPr/>
          </p:nvGrpSpPr>
          <p:grpSpPr>
            <a:xfrm>
              <a:off x="4935697" y="4274443"/>
              <a:ext cx="652633" cy="301214"/>
              <a:chOff x="4510648" y="4711401"/>
              <a:chExt cx="652633" cy="301214"/>
            </a:xfrm>
          </p:grpSpPr>
          <p:sp>
            <p:nvSpPr>
              <p:cNvPr id="178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18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75523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r>
              <a:rPr lang="tr-TR" sz="1600" dirty="0">
                <a:solidFill>
                  <a:srgbClr val="FF0000"/>
                </a:solidFill>
              </a:rPr>
              <a:t>Kural 3- </a:t>
            </a:r>
            <a:r>
              <a:rPr lang="tr-TR" sz="1600" dirty="0"/>
              <a:t>Silinen değer kök ise, soldaki en büyük veya sağdaki en küçük düğüm kök olur. (soldaki değer alındı)</a:t>
            </a:r>
          </a:p>
          <a:p>
            <a:r>
              <a:rPr lang="tr-TR" sz="1600" dirty="0" smtClean="0"/>
              <a:t>Örnek</a:t>
            </a:r>
            <a:r>
              <a:rPr lang="tr-TR" sz="1600" dirty="0"/>
              <a:t>: 40 silindi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414878" y="2757410"/>
            <a:ext cx="4172188" cy="1397693"/>
            <a:chOff x="1416142" y="3188517"/>
            <a:chExt cx="4172188" cy="1397693"/>
          </a:xfrm>
        </p:grpSpPr>
        <p:grpSp>
          <p:nvGrpSpPr>
            <p:cNvPr id="110" name="Grup 34"/>
            <p:cNvGrpSpPr/>
            <p:nvPr/>
          </p:nvGrpSpPr>
          <p:grpSpPr>
            <a:xfrm>
              <a:off x="3510493" y="3188517"/>
              <a:ext cx="361387" cy="301214"/>
              <a:chOff x="4510649" y="4711401"/>
              <a:chExt cx="361387" cy="301214"/>
            </a:xfrm>
          </p:grpSpPr>
          <p:sp>
            <p:nvSpPr>
              <p:cNvPr id="20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111" name="Grup 34"/>
            <p:cNvGrpSpPr/>
            <p:nvPr/>
          </p:nvGrpSpPr>
          <p:grpSpPr>
            <a:xfrm>
              <a:off x="4333147" y="3667916"/>
              <a:ext cx="689440" cy="301214"/>
              <a:chOff x="4510648" y="4711401"/>
              <a:chExt cx="689440" cy="301214"/>
            </a:xfrm>
          </p:grpSpPr>
          <p:sp>
            <p:nvSpPr>
              <p:cNvPr id="204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0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12" name="Straight Connector 111"/>
            <p:cNvCxnSpPr>
              <a:endCxn id="196" idx="0"/>
            </p:cNvCxnSpPr>
            <p:nvPr/>
          </p:nvCxnSpPr>
          <p:spPr>
            <a:xfrm flipH="1">
              <a:off x="2486315" y="3474893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204" idx="0"/>
            </p:cNvCxnSpPr>
            <p:nvPr/>
          </p:nvCxnSpPr>
          <p:spPr>
            <a:xfrm>
              <a:off x="3871880" y="3480416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92" idx="0"/>
            </p:cNvCxnSpPr>
            <p:nvPr/>
          </p:nvCxnSpPr>
          <p:spPr>
            <a:xfrm flipH="1">
              <a:off x="1596836" y="4008553"/>
              <a:ext cx="691458" cy="2764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up 34"/>
            <p:cNvGrpSpPr/>
            <p:nvPr/>
          </p:nvGrpSpPr>
          <p:grpSpPr>
            <a:xfrm>
              <a:off x="2140935" y="4284135"/>
              <a:ext cx="361387" cy="301214"/>
              <a:chOff x="4510649" y="4711401"/>
              <a:chExt cx="361387" cy="301214"/>
            </a:xfrm>
          </p:grpSpPr>
          <p:sp>
            <p:nvSpPr>
              <p:cNvPr id="202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67" name="Straight Connector 166"/>
            <p:cNvCxnSpPr>
              <a:stCxn id="196" idx="2"/>
              <a:endCxn id="202" idx="0"/>
            </p:cNvCxnSpPr>
            <p:nvPr/>
          </p:nvCxnSpPr>
          <p:spPr>
            <a:xfrm flipH="1">
              <a:off x="2321629" y="4016015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endCxn id="182" idx="0"/>
            </p:cNvCxnSpPr>
            <p:nvPr/>
          </p:nvCxnSpPr>
          <p:spPr>
            <a:xfrm flipH="1">
              <a:off x="3927556" y="3967959"/>
              <a:ext cx="429924" cy="2888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up 34"/>
            <p:cNvGrpSpPr/>
            <p:nvPr/>
          </p:nvGrpSpPr>
          <p:grpSpPr>
            <a:xfrm>
              <a:off x="4480505" y="4255377"/>
              <a:ext cx="361387" cy="301214"/>
              <a:chOff x="4510649" y="4711401"/>
              <a:chExt cx="361387" cy="301214"/>
            </a:xfrm>
          </p:grpSpPr>
          <p:sp>
            <p:nvSpPr>
              <p:cNvPr id="200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70" name="Straight Connector 169"/>
            <p:cNvCxnSpPr>
              <a:stCxn id="204" idx="2"/>
              <a:endCxn id="200" idx="0"/>
            </p:cNvCxnSpPr>
            <p:nvPr/>
          </p:nvCxnSpPr>
          <p:spPr>
            <a:xfrm flipH="1">
              <a:off x="4661199" y="3969130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endCxn id="178" idx="0"/>
            </p:cNvCxnSpPr>
            <p:nvPr/>
          </p:nvCxnSpPr>
          <p:spPr>
            <a:xfrm>
              <a:off x="4985571" y="3969130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up 34"/>
            <p:cNvGrpSpPr/>
            <p:nvPr/>
          </p:nvGrpSpPr>
          <p:grpSpPr>
            <a:xfrm>
              <a:off x="2158262" y="3714801"/>
              <a:ext cx="680438" cy="301214"/>
              <a:chOff x="4510648" y="4711401"/>
              <a:chExt cx="680438" cy="301214"/>
            </a:xfrm>
          </p:grpSpPr>
          <p:sp>
            <p:nvSpPr>
              <p:cNvPr id="19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9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73" name="Grup 34"/>
            <p:cNvGrpSpPr/>
            <p:nvPr/>
          </p:nvGrpSpPr>
          <p:grpSpPr>
            <a:xfrm>
              <a:off x="1416142" y="4284996"/>
              <a:ext cx="361388" cy="301214"/>
              <a:chOff x="4510649" y="4711401"/>
              <a:chExt cx="361388" cy="301214"/>
            </a:xfrm>
          </p:grpSpPr>
          <p:sp>
            <p:nvSpPr>
              <p:cNvPr id="192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74" name="Grup 34"/>
            <p:cNvGrpSpPr/>
            <p:nvPr/>
          </p:nvGrpSpPr>
          <p:grpSpPr>
            <a:xfrm>
              <a:off x="2572813" y="4284135"/>
              <a:ext cx="680438" cy="301214"/>
              <a:chOff x="4510648" y="4711401"/>
              <a:chExt cx="680438" cy="301214"/>
            </a:xfrm>
          </p:grpSpPr>
          <p:sp>
            <p:nvSpPr>
              <p:cNvPr id="188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  <p:sp>
            <p:nvSpPr>
              <p:cNvPr id="19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175" name="Straight Connector 174"/>
            <p:cNvCxnSpPr>
              <a:endCxn id="188" idx="0"/>
            </p:cNvCxnSpPr>
            <p:nvPr/>
          </p:nvCxnSpPr>
          <p:spPr>
            <a:xfrm>
              <a:off x="2801855" y="3990383"/>
              <a:ext cx="99011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up 34"/>
            <p:cNvGrpSpPr/>
            <p:nvPr/>
          </p:nvGrpSpPr>
          <p:grpSpPr>
            <a:xfrm>
              <a:off x="3433237" y="4256787"/>
              <a:ext cx="1004326" cy="301214"/>
              <a:chOff x="4510648" y="4711401"/>
              <a:chExt cx="1004326" cy="301214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86" name="Metin kutusu 16"/>
              <p:cNvSpPr txBox="1"/>
              <p:nvPr/>
            </p:nvSpPr>
            <p:spPr>
              <a:xfrm>
                <a:off x="5199246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18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77" name="Grup 34"/>
            <p:cNvGrpSpPr/>
            <p:nvPr/>
          </p:nvGrpSpPr>
          <p:grpSpPr>
            <a:xfrm>
              <a:off x="4935697" y="4274443"/>
              <a:ext cx="652633" cy="301214"/>
              <a:chOff x="4510648" y="4711401"/>
              <a:chExt cx="652633" cy="301214"/>
            </a:xfrm>
          </p:grpSpPr>
          <p:sp>
            <p:nvSpPr>
              <p:cNvPr id="178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18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7191971" y="2785766"/>
            <a:ext cx="3884426" cy="1408847"/>
            <a:chOff x="7191971" y="2785766"/>
            <a:chExt cx="3884426" cy="1408847"/>
          </a:xfrm>
        </p:grpSpPr>
        <p:grpSp>
          <p:nvGrpSpPr>
            <p:cNvPr id="103" name="Grup 34"/>
            <p:cNvGrpSpPr/>
            <p:nvPr/>
          </p:nvGrpSpPr>
          <p:grpSpPr>
            <a:xfrm>
              <a:off x="8998560" y="2785766"/>
              <a:ext cx="361387" cy="301214"/>
              <a:chOff x="4510649" y="4711401"/>
              <a:chExt cx="361387" cy="301214"/>
            </a:xfrm>
          </p:grpSpPr>
          <p:sp>
            <p:nvSpPr>
              <p:cNvPr id="24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104" name="Grup 34"/>
            <p:cNvGrpSpPr/>
            <p:nvPr/>
          </p:nvGrpSpPr>
          <p:grpSpPr>
            <a:xfrm>
              <a:off x="9821214" y="3265165"/>
              <a:ext cx="689440" cy="301214"/>
              <a:chOff x="4510648" y="4711401"/>
              <a:chExt cx="689440" cy="301214"/>
            </a:xfrm>
          </p:grpSpPr>
          <p:sp>
            <p:nvSpPr>
              <p:cNvPr id="242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4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05" name="Straight Connector 104"/>
            <p:cNvCxnSpPr>
              <a:endCxn id="234" idx="0"/>
            </p:cNvCxnSpPr>
            <p:nvPr/>
          </p:nvCxnSpPr>
          <p:spPr>
            <a:xfrm flipH="1">
              <a:off x="7974382" y="3072142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242" idx="0"/>
            </p:cNvCxnSpPr>
            <p:nvPr/>
          </p:nvCxnSpPr>
          <p:spPr>
            <a:xfrm>
              <a:off x="9359947" y="3077665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232" idx="0"/>
            </p:cNvCxnSpPr>
            <p:nvPr/>
          </p:nvCxnSpPr>
          <p:spPr>
            <a:xfrm flipH="1">
              <a:off x="7372665" y="3613638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up 34"/>
            <p:cNvGrpSpPr/>
            <p:nvPr/>
          </p:nvGrpSpPr>
          <p:grpSpPr>
            <a:xfrm>
              <a:off x="7629002" y="3881384"/>
              <a:ext cx="361387" cy="301214"/>
              <a:chOff x="4510649" y="4711401"/>
              <a:chExt cx="361387" cy="301214"/>
            </a:xfrm>
          </p:grpSpPr>
          <p:sp>
            <p:nvSpPr>
              <p:cNvPr id="240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14" name="Straight Connector 113"/>
            <p:cNvCxnSpPr>
              <a:stCxn id="234" idx="2"/>
              <a:endCxn id="240" idx="0"/>
            </p:cNvCxnSpPr>
            <p:nvPr/>
          </p:nvCxnSpPr>
          <p:spPr>
            <a:xfrm flipH="1">
              <a:off x="7809696" y="3613264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222" idx="0"/>
            </p:cNvCxnSpPr>
            <p:nvPr/>
          </p:nvCxnSpPr>
          <p:spPr>
            <a:xfrm flipH="1">
              <a:off x="9415623" y="3565208"/>
              <a:ext cx="429924" cy="2888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up 34"/>
            <p:cNvGrpSpPr/>
            <p:nvPr/>
          </p:nvGrpSpPr>
          <p:grpSpPr>
            <a:xfrm>
              <a:off x="9968572" y="3852626"/>
              <a:ext cx="361387" cy="301214"/>
              <a:chOff x="4510649" y="4711401"/>
              <a:chExt cx="361387" cy="301214"/>
            </a:xfrm>
          </p:grpSpPr>
          <p:sp>
            <p:nvSpPr>
              <p:cNvPr id="23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210" name="Straight Connector 209"/>
            <p:cNvCxnSpPr>
              <a:stCxn id="242" idx="2"/>
              <a:endCxn id="238" idx="0"/>
            </p:cNvCxnSpPr>
            <p:nvPr/>
          </p:nvCxnSpPr>
          <p:spPr>
            <a:xfrm flipH="1">
              <a:off x="10149266" y="3566379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endCxn id="218" idx="0"/>
            </p:cNvCxnSpPr>
            <p:nvPr/>
          </p:nvCxnSpPr>
          <p:spPr>
            <a:xfrm>
              <a:off x="10473638" y="3566379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up 34"/>
            <p:cNvGrpSpPr/>
            <p:nvPr/>
          </p:nvGrpSpPr>
          <p:grpSpPr>
            <a:xfrm>
              <a:off x="7646329" y="3312050"/>
              <a:ext cx="680438" cy="301214"/>
              <a:chOff x="4510648" y="4711401"/>
              <a:chExt cx="680438" cy="301214"/>
            </a:xfrm>
          </p:grpSpPr>
          <p:sp>
            <p:nvSpPr>
              <p:cNvPr id="234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3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23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213" name="Grup 34"/>
            <p:cNvGrpSpPr/>
            <p:nvPr/>
          </p:nvGrpSpPr>
          <p:grpSpPr>
            <a:xfrm>
              <a:off x="7191971" y="3893399"/>
              <a:ext cx="361388" cy="301214"/>
              <a:chOff x="4510649" y="4711401"/>
              <a:chExt cx="361388" cy="301214"/>
            </a:xfrm>
          </p:grpSpPr>
          <p:sp>
            <p:nvSpPr>
              <p:cNvPr id="232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214" name="Grup 34"/>
            <p:cNvGrpSpPr/>
            <p:nvPr/>
          </p:nvGrpSpPr>
          <p:grpSpPr>
            <a:xfrm>
              <a:off x="8060880" y="3881384"/>
              <a:ext cx="346601" cy="301214"/>
              <a:chOff x="4510648" y="4711401"/>
              <a:chExt cx="346601" cy="301214"/>
            </a:xfrm>
          </p:grpSpPr>
          <p:sp>
            <p:nvSpPr>
              <p:cNvPr id="228" name="Yuvarlatılmış Dikdörtgen 3"/>
              <p:cNvSpPr/>
              <p:nvPr/>
            </p:nvSpPr>
            <p:spPr>
              <a:xfrm>
                <a:off x="4510648" y="4711401"/>
                <a:ext cx="34660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1" name="Metin kutusu 17"/>
              <p:cNvSpPr txBox="1"/>
              <p:nvPr/>
            </p:nvSpPr>
            <p:spPr>
              <a:xfrm>
                <a:off x="4538662" y="4736548"/>
                <a:ext cx="3185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215" name="Straight Connector 214"/>
            <p:cNvCxnSpPr>
              <a:endCxn id="228" idx="0"/>
            </p:cNvCxnSpPr>
            <p:nvPr/>
          </p:nvCxnSpPr>
          <p:spPr>
            <a:xfrm flipH="1">
              <a:off x="8234181" y="3587632"/>
              <a:ext cx="55742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up 34"/>
            <p:cNvGrpSpPr/>
            <p:nvPr/>
          </p:nvGrpSpPr>
          <p:grpSpPr>
            <a:xfrm>
              <a:off x="8921304" y="3854036"/>
              <a:ext cx="1004326" cy="301214"/>
              <a:chOff x="4510648" y="4711401"/>
              <a:chExt cx="1004326" cy="301214"/>
            </a:xfrm>
          </p:grpSpPr>
          <p:sp>
            <p:nvSpPr>
              <p:cNvPr id="222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2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26" name="Metin kutusu 16"/>
              <p:cNvSpPr txBox="1"/>
              <p:nvPr/>
            </p:nvSpPr>
            <p:spPr>
              <a:xfrm>
                <a:off x="5199246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22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217" name="Grup 34"/>
            <p:cNvGrpSpPr/>
            <p:nvPr/>
          </p:nvGrpSpPr>
          <p:grpSpPr>
            <a:xfrm>
              <a:off x="10423764" y="3871692"/>
              <a:ext cx="652633" cy="301214"/>
              <a:chOff x="4510648" y="4711401"/>
              <a:chExt cx="652633" cy="301214"/>
            </a:xfrm>
          </p:grpSpPr>
          <p:sp>
            <p:nvSpPr>
              <p:cNvPr id="218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22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75523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r>
              <a:rPr lang="tr-TR" sz="1600" dirty="0" smtClean="0">
                <a:solidFill>
                  <a:srgbClr val="FF0000"/>
                </a:solidFill>
              </a:rPr>
              <a:t>Kural </a:t>
            </a:r>
            <a:r>
              <a:rPr lang="tr-TR" sz="1600" dirty="0">
                <a:solidFill>
                  <a:srgbClr val="FF0000"/>
                </a:solidFill>
              </a:rPr>
              <a:t>4</a:t>
            </a:r>
            <a:r>
              <a:rPr lang="tr-TR" sz="1600" dirty="0"/>
              <a:t>-Silinen düğüm çocukları olan bir düğüm ise çocukları fazla olandan değer alınır.</a:t>
            </a:r>
          </a:p>
          <a:p>
            <a:r>
              <a:rPr lang="tr-TR" sz="1600" dirty="0" smtClean="0"/>
              <a:t>60 </a:t>
            </a:r>
            <a:r>
              <a:rPr lang="tr-TR" sz="1600" dirty="0"/>
              <a:t>silindi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414878" y="2757410"/>
            <a:ext cx="4172188" cy="1397693"/>
            <a:chOff x="1416142" y="3188517"/>
            <a:chExt cx="4172188" cy="1397693"/>
          </a:xfrm>
        </p:grpSpPr>
        <p:grpSp>
          <p:nvGrpSpPr>
            <p:cNvPr id="110" name="Grup 34"/>
            <p:cNvGrpSpPr/>
            <p:nvPr/>
          </p:nvGrpSpPr>
          <p:grpSpPr>
            <a:xfrm>
              <a:off x="3510493" y="3188517"/>
              <a:ext cx="361387" cy="301214"/>
              <a:chOff x="4510649" y="4711401"/>
              <a:chExt cx="361387" cy="301214"/>
            </a:xfrm>
          </p:grpSpPr>
          <p:sp>
            <p:nvSpPr>
              <p:cNvPr id="20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40</a:t>
                </a:r>
                <a:endParaRPr lang="tr-TR" sz="1000" b="1" dirty="0"/>
              </a:p>
            </p:txBody>
          </p:sp>
        </p:grpSp>
        <p:grpSp>
          <p:nvGrpSpPr>
            <p:cNvPr id="111" name="Grup 34"/>
            <p:cNvGrpSpPr/>
            <p:nvPr/>
          </p:nvGrpSpPr>
          <p:grpSpPr>
            <a:xfrm>
              <a:off x="4333147" y="3667916"/>
              <a:ext cx="689440" cy="301214"/>
              <a:chOff x="4510648" y="4711401"/>
              <a:chExt cx="689440" cy="301214"/>
            </a:xfrm>
          </p:grpSpPr>
          <p:sp>
            <p:nvSpPr>
              <p:cNvPr id="204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0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0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112" name="Straight Connector 111"/>
            <p:cNvCxnSpPr>
              <a:endCxn id="196" idx="0"/>
            </p:cNvCxnSpPr>
            <p:nvPr/>
          </p:nvCxnSpPr>
          <p:spPr>
            <a:xfrm flipH="1">
              <a:off x="2486315" y="3474893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204" idx="0"/>
            </p:cNvCxnSpPr>
            <p:nvPr/>
          </p:nvCxnSpPr>
          <p:spPr>
            <a:xfrm>
              <a:off x="3871880" y="3480416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92" idx="0"/>
            </p:cNvCxnSpPr>
            <p:nvPr/>
          </p:nvCxnSpPr>
          <p:spPr>
            <a:xfrm flipH="1">
              <a:off x="1596836" y="4008553"/>
              <a:ext cx="691458" cy="27644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up 34"/>
            <p:cNvGrpSpPr/>
            <p:nvPr/>
          </p:nvGrpSpPr>
          <p:grpSpPr>
            <a:xfrm>
              <a:off x="2140935" y="4284135"/>
              <a:ext cx="361387" cy="301214"/>
              <a:chOff x="4510649" y="4711401"/>
              <a:chExt cx="361387" cy="301214"/>
            </a:xfrm>
          </p:grpSpPr>
          <p:sp>
            <p:nvSpPr>
              <p:cNvPr id="202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67" name="Straight Connector 166"/>
            <p:cNvCxnSpPr>
              <a:stCxn id="196" idx="2"/>
              <a:endCxn id="202" idx="0"/>
            </p:cNvCxnSpPr>
            <p:nvPr/>
          </p:nvCxnSpPr>
          <p:spPr>
            <a:xfrm flipH="1">
              <a:off x="2321629" y="4016015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endCxn id="182" idx="0"/>
            </p:cNvCxnSpPr>
            <p:nvPr/>
          </p:nvCxnSpPr>
          <p:spPr>
            <a:xfrm flipH="1">
              <a:off x="3927556" y="3967959"/>
              <a:ext cx="429924" cy="28882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up 34"/>
            <p:cNvGrpSpPr/>
            <p:nvPr/>
          </p:nvGrpSpPr>
          <p:grpSpPr>
            <a:xfrm>
              <a:off x="4480505" y="4255377"/>
              <a:ext cx="361387" cy="301214"/>
              <a:chOff x="4510649" y="4711401"/>
              <a:chExt cx="361387" cy="301214"/>
            </a:xfrm>
          </p:grpSpPr>
          <p:sp>
            <p:nvSpPr>
              <p:cNvPr id="200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0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70" name="Straight Connector 169"/>
            <p:cNvCxnSpPr>
              <a:stCxn id="204" idx="2"/>
              <a:endCxn id="200" idx="0"/>
            </p:cNvCxnSpPr>
            <p:nvPr/>
          </p:nvCxnSpPr>
          <p:spPr>
            <a:xfrm flipH="1">
              <a:off x="4661199" y="3969130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endCxn id="178" idx="0"/>
            </p:cNvCxnSpPr>
            <p:nvPr/>
          </p:nvCxnSpPr>
          <p:spPr>
            <a:xfrm>
              <a:off x="4985571" y="3969130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up 34"/>
            <p:cNvGrpSpPr/>
            <p:nvPr/>
          </p:nvGrpSpPr>
          <p:grpSpPr>
            <a:xfrm>
              <a:off x="2158262" y="3714801"/>
              <a:ext cx="680438" cy="301214"/>
              <a:chOff x="4510648" y="4711401"/>
              <a:chExt cx="680438" cy="301214"/>
            </a:xfrm>
          </p:grpSpPr>
          <p:sp>
            <p:nvSpPr>
              <p:cNvPr id="196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9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9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73" name="Grup 34"/>
            <p:cNvGrpSpPr/>
            <p:nvPr/>
          </p:nvGrpSpPr>
          <p:grpSpPr>
            <a:xfrm>
              <a:off x="1416142" y="4284996"/>
              <a:ext cx="361388" cy="301214"/>
              <a:chOff x="4510649" y="4711401"/>
              <a:chExt cx="361388" cy="301214"/>
            </a:xfrm>
          </p:grpSpPr>
          <p:sp>
            <p:nvSpPr>
              <p:cNvPr id="192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9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74" name="Grup 34"/>
            <p:cNvGrpSpPr/>
            <p:nvPr/>
          </p:nvGrpSpPr>
          <p:grpSpPr>
            <a:xfrm>
              <a:off x="2572813" y="4284135"/>
              <a:ext cx="680438" cy="301214"/>
              <a:chOff x="4510648" y="4711401"/>
              <a:chExt cx="680438" cy="301214"/>
            </a:xfrm>
          </p:grpSpPr>
          <p:sp>
            <p:nvSpPr>
              <p:cNvPr id="188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  <p:sp>
            <p:nvSpPr>
              <p:cNvPr id="19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175" name="Straight Connector 174"/>
            <p:cNvCxnSpPr>
              <a:endCxn id="188" idx="0"/>
            </p:cNvCxnSpPr>
            <p:nvPr/>
          </p:nvCxnSpPr>
          <p:spPr>
            <a:xfrm>
              <a:off x="2801855" y="3990383"/>
              <a:ext cx="99011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up 34"/>
            <p:cNvGrpSpPr/>
            <p:nvPr/>
          </p:nvGrpSpPr>
          <p:grpSpPr>
            <a:xfrm>
              <a:off x="3433237" y="4256787"/>
              <a:ext cx="1004326" cy="301214"/>
              <a:chOff x="4510648" y="4711401"/>
              <a:chExt cx="1004326" cy="301214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4510648" y="4711401"/>
                <a:ext cx="9886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186" name="Metin kutusu 16"/>
              <p:cNvSpPr txBox="1"/>
              <p:nvPr/>
            </p:nvSpPr>
            <p:spPr>
              <a:xfrm>
                <a:off x="5199246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18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77" name="Grup 34"/>
            <p:cNvGrpSpPr/>
            <p:nvPr/>
          </p:nvGrpSpPr>
          <p:grpSpPr>
            <a:xfrm>
              <a:off x="4935697" y="4274443"/>
              <a:ext cx="652633" cy="301214"/>
              <a:chOff x="4510648" y="4711401"/>
              <a:chExt cx="652633" cy="301214"/>
            </a:xfrm>
          </p:grpSpPr>
          <p:sp>
            <p:nvSpPr>
              <p:cNvPr id="178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18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7191971" y="2785766"/>
            <a:ext cx="3884426" cy="1408847"/>
            <a:chOff x="7191971" y="2785766"/>
            <a:chExt cx="3884426" cy="1408847"/>
          </a:xfrm>
        </p:grpSpPr>
        <p:grpSp>
          <p:nvGrpSpPr>
            <p:cNvPr id="103" name="Grup 34"/>
            <p:cNvGrpSpPr/>
            <p:nvPr/>
          </p:nvGrpSpPr>
          <p:grpSpPr>
            <a:xfrm>
              <a:off x="8998560" y="2785766"/>
              <a:ext cx="361387" cy="301214"/>
              <a:chOff x="4510649" y="4711401"/>
              <a:chExt cx="361387" cy="301214"/>
            </a:xfrm>
          </p:grpSpPr>
          <p:sp>
            <p:nvSpPr>
              <p:cNvPr id="24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104" name="Grup 34"/>
            <p:cNvGrpSpPr/>
            <p:nvPr/>
          </p:nvGrpSpPr>
          <p:grpSpPr>
            <a:xfrm>
              <a:off x="9821214" y="3265165"/>
              <a:ext cx="689440" cy="301214"/>
              <a:chOff x="4510648" y="4711401"/>
              <a:chExt cx="689440" cy="301214"/>
            </a:xfrm>
          </p:grpSpPr>
          <p:sp>
            <p:nvSpPr>
              <p:cNvPr id="242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4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</p:grpSp>
        <p:cxnSp>
          <p:nvCxnSpPr>
            <p:cNvPr id="105" name="Straight Connector 104"/>
            <p:cNvCxnSpPr>
              <a:endCxn id="234" idx="0"/>
            </p:cNvCxnSpPr>
            <p:nvPr/>
          </p:nvCxnSpPr>
          <p:spPr>
            <a:xfrm flipH="1">
              <a:off x="7974382" y="3072142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242" idx="0"/>
            </p:cNvCxnSpPr>
            <p:nvPr/>
          </p:nvCxnSpPr>
          <p:spPr>
            <a:xfrm>
              <a:off x="9359947" y="3077665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232" idx="0"/>
            </p:cNvCxnSpPr>
            <p:nvPr/>
          </p:nvCxnSpPr>
          <p:spPr>
            <a:xfrm flipH="1">
              <a:off x="7372665" y="3613638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up 34"/>
            <p:cNvGrpSpPr/>
            <p:nvPr/>
          </p:nvGrpSpPr>
          <p:grpSpPr>
            <a:xfrm>
              <a:off x="7629002" y="3881384"/>
              <a:ext cx="361387" cy="301214"/>
              <a:chOff x="4510649" y="4711401"/>
              <a:chExt cx="361387" cy="301214"/>
            </a:xfrm>
          </p:grpSpPr>
          <p:sp>
            <p:nvSpPr>
              <p:cNvPr id="240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14" name="Straight Connector 113"/>
            <p:cNvCxnSpPr>
              <a:stCxn id="234" idx="2"/>
              <a:endCxn id="240" idx="0"/>
            </p:cNvCxnSpPr>
            <p:nvPr/>
          </p:nvCxnSpPr>
          <p:spPr>
            <a:xfrm flipH="1">
              <a:off x="7809696" y="3613264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222" idx="0"/>
            </p:cNvCxnSpPr>
            <p:nvPr/>
          </p:nvCxnSpPr>
          <p:spPr>
            <a:xfrm flipH="1">
              <a:off x="9526823" y="3566379"/>
              <a:ext cx="318724" cy="28765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up 34"/>
            <p:cNvGrpSpPr/>
            <p:nvPr/>
          </p:nvGrpSpPr>
          <p:grpSpPr>
            <a:xfrm>
              <a:off x="9968572" y="3852626"/>
              <a:ext cx="361387" cy="301214"/>
              <a:chOff x="4510649" y="4711401"/>
              <a:chExt cx="361387" cy="301214"/>
            </a:xfrm>
          </p:grpSpPr>
          <p:sp>
            <p:nvSpPr>
              <p:cNvPr id="23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210" name="Straight Connector 209"/>
            <p:cNvCxnSpPr>
              <a:stCxn id="242" idx="2"/>
              <a:endCxn id="238" idx="0"/>
            </p:cNvCxnSpPr>
            <p:nvPr/>
          </p:nvCxnSpPr>
          <p:spPr>
            <a:xfrm flipH="1">
              <a:off x="10149266" y="3566379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endCxn id="218" idx="0"/>
            </p:cNvCxnSpPr>
            <p:nvPr/>
          </p:nvCxnSpPr>
          <p:spPr>
            <a:xfrm>
              <a:off x="10473638" y="3566379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up 34"/>
            <p:cNvGrpSpPr/>
            <p:nvPr/>
          </p:nvGrpSpPr>
          <p:grpSpPr>
            <a:xfrm>
              <a:off x="7646329" y="3312050"/>
              <a:ext cx="680438" cy="301214"/>
              <a:chOff x="4510648" y="4711401"/>
              <a:chExt cx="680438" cy="301214"/>
            </a:xfrm>
          </p:grpSpPr>
          <p:sp>
            <p:nvSpPr>
              <p:cNvPr id="234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3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23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213" name="Grup 34"/>
            <p:cNvGrpSpPr/>
            <p:nvPr/>
          </p:nvGrpSpPr>
          <p:grpSpPr>
            <a:xfrm>
              <a:off x="7191971" y="3893399"/>
              <a:ext cx="361388" cy="301214"/>
              <a:chOff x="4510649" y="4711401"/>
              <a:chExt cx="361388" cy="301214"/>
            </a:xfrm>
          </p:grpSpPr>
          <p:sp>
            <p:nvSpPr>
              <p:cNvPr id="232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214" name="Grup 34"/>
            <p:cNvGrpSpPr/>
            <p:nvPr/>
          </p:nvGrpSpPr>
          <p:grpSpPr>
            <a:xfrm>
              <a:off x="8060880" y="3881384"/>
              <a:ext cx="346601" cy="301214"/>
              <a:chOff x="4510648" y="4711401"/>
              <a:chExt cx="346601" cy="301214"/>
            </a:xfrm>
          </p:grpSpPr>
          <p:sp>
            <p:nvSpPr>
              <p:cNvPr id="228" name="Yuvarlatılmış Dikdörtgen 3"/>
              <p:cNvSpPr/>
              <p:nvPr/>
            </p:nvSpPr>
            <p:spPr>
              <a:xfrm>
                <a:off x="4510648" y="4711401"/>
                <a:ext cx="34660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1" name="Metin kutusu 17"/>
              <p:cNvSpPr txBox="1"/>
              <p:nvPr/>
            </p:nvSpPr>
            <p:spPr>
              <a:xfrm>
                <a:off x="4538662" y="4736548"/>
                <a:ext cx="3185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215" name="Straight Connector 214"/>
            <p:cNvCxnSpPr>
              <a:endCxn id="228" idx="0"/>
            </p:cNvCxnSpPr>
            <p:nvPr/>
          </p:nvCxnSpPr>
          <p:spPr>
            <a:xfrm flipH="1">
              <a:off x="8234181" y="3587632"/>
              <a:ext cx="55742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up 34"/>
            <p:cNvGrpSpPr/>
            <p:nvPr/>
          </p:nvGrpSpPr>
          <p:grpSpPr>
            <a:xfrm>
              <a:off x="9193803" y="3854036"/>
              <a:ext cx="698291" cy="301214"/>
              <a:chOff x="4783147" y="4711401"/>
              <a:chExt cx="698291" cy="301214"/>
            </a:xfrm>
          </p:grpSpPr>
          <p:sp>
            <p:nvSpPr>
              <p:cNvPr id="222" name="Yuvarlatılmış Dikdörtgen 3"/>
              <p:cNvSpPr/>
              <p:nvPr/>
            </p:nvSpPr>
            <p:spPr>
              <a:xfrm>
                <a:off x="4791998" y="4711401"/>
                <a:ext cx="6483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23" name="Düz Bağlayıcı 8"/>
              <p:cNvCxnSpPr/>
              <p:nvPr/>
            </p:nvCxnSpPr>
            <p:spPr>
              <a:xfrm flipH="1">
                <a:off x="511126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Metin kutusu 15"/>
              <p:cNvSpPr txBox="1"/>
              <p:nvPr/>
            </p:nvSpPr>
            <p:spPr>
              <a:xfrm>
                <a:off x="5153386" y="4763896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27" name="Metin kutusu 17"/>
              <p:cNvSpPr txBox="1"/>
              <p:nvPr/>
            </p:nvSpPr>
            <p:spPr>
              <a:xfrm>
                <a:off x="4783147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217" name="Grup 34"/>
            <p:cNvGrpSpPr/>
            <p:nvPr/>
          </p:nvGrpSpPr>
          <p:grpSpPr>
            <a:xfrm>
              <a:off x="10423764" y="3871692"/>
              <a:ext cx="652633" cy="301214"/>
              <a:chOff x="4510648" y="4711401"/>
              <a:chExt cx="652633" cy="301214"/>
            </a:xfrm>
          </p:grpSpPr>
          <p:sp>
            <p:nvSpPr>
              <p:cNvPr id="218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22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90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75523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r>
              <a:rPr lang="tr-TR" sz="1600" dirty="0" smtClean="0"/>
              <a:t>Örnek</a:t>
            </a:r>
            <a:r>
              <a:rPr lang="tr-TR" sz="1600" dirty="0"/>
              <a:t>: 55 silindi (Kural-4)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94555" y="2734408"/>
            <a:ext cx="3884426" cy="1408847"/>
            <a:chOff x="7191971" y="2785766"/>
            <a:chExt cx="3884426" cy="1408847"/>
          </a:xfrm>
        </p:grpSpPr>
        <p:grpSp>
          <p:nvGrpSpPr>
            <p:cNvPr id="103" name="Grup 34"/>
            <p:cNvGrpSpPr/>
            <p:nvPr/>
          </p:nvGrpSpPr>
          <p:grpSpPr>
            <a:xfrm>
              <a:off x="8998560" y="2785766"/>
              <a:ext cx="361387" cy="301214"/>
              <a:chOff x="4510649" y="4711401"/>
              <a:chExt cx="361387" cy="301214"/>
            </a:xfrm>
          </p:grpSpPr>
          <p:sp>
            <p:nvSpPr>
              <p:cNvPr id="24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104" name="Grup 34"/>
            <p:cNvGrpSpPr/>
            <p:nvPr/>
          </p:nvGrpSpPr>
          <p:grpSpPr>
            <a:xfrm>
              <a:off x="9821214" y="3265165"/>
              <a:ext cx="689440" cy="301214"/>
              <a:chOff x="4510648" y="4711401"/>
              <a:chExt cx="689440" cy="301214"/>
            </a:xfrm>
          </p:grpSpPr>
          <p:sp>
            <p:nvSpPr>
              <p:cNvPr id="242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4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</p:grpSp>
        <p:cxnSp>
          <p:nvCxnSpPr>
            <p:cNvPr id="105" name="Straight Connector 104"/>
            <p:cNvCxnSpPr>
              <a:endCxn id="234" idx="0"/>
            </p:cNvCxnSpPr>
            <p:nvPr/>
          </p:nvCxnSpPr>
          <p:spPr>
            <a:xfrm flipH="1">
              <a:off x="7974382" y="3072142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242" idx="0"/>
            </p:cNvCxnSpPr>
            <p:nvPr/>
          </p:nvCxnSpPr>
          <p:spPr>
            <a:xfrm>
              <a:off x="9359947" y="3077665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232" idx="0"/>
            </p:cNvCxnSpPr>
            <p:nvPr/>
          </p:nvCxnSpPr>
          <p:spPr>
            <a:xfrm flipH="1">
              <a:off x="7372665" y="3613638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up 34"/>
            <p:cNvGrpSpPr/>
            <p:nvPr/>
          </p:nvGrpSpPr>
          <p:grpSpPr>
            <a:xfrm>
              <a:off x="7629002" y="3881384"/>
              <a:ext cx="361387" cy="301214"/>
              <a:chOff x="4510649" y="4711401"/>
              <a:chExt cx="361387" cy="301214"/>
            </a:xfrm>
          </p:grpSpPr>
          <p:sp>
            <p:nvSpPr>
              <p:cNvPr id="240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4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14" name="Straight Connector 113"/>
            <p:cNvCxnSpPr>
              <a:stCxn id="234" idx="2"/>
              <a:endCxn id="240" idx="0"/>
            </p:cNvCxnSpPr>
            <p:nvPr/>
          </p:nvCxnSpPr>
          <p:spPr>
            <a:xfrm flipH="1">
              <a:off x="7809696" y="3613264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222" idx="0"/>
            </p:cNvCxnSpPr>
            <p:nvPr/>
          </p:nvCxnSpPr>
          <p:spPr>
            <a:xfrm flipH="1">
              <a:off x="9526823" y="3566379"/>
              <a:ext cx="318724" cy="28765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up 34"/>
            <p:cNvGrpSpPr/>
            <p:nvPr/>
          </p:nvGrpSpPr>
          <p:grpSpPr>
            <a:xfrm>
              <a:off x="9968572" y="3852626"/>
              <a:ext cx="361387" cy="301214"/>
              <a:chOff x="4510649" y="4711401"/>
              <a:chExt cx="361387" cy="301214"/>
            </a:xfrm>
          </p:grpSpPr>
          <p:sp>
            <p:nvSpPr>
              <p:cNvPr id="238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210" name="Straight Connector 209"/>
            <p:cNvCxnSpPr>
              <a:stCxn id="242" idx="2"/>
              <a:endCxn id="238" idx="0"/>
            </p:cNvCxnSpPr>
            <p:nvPr/>
          </p:nvCxnSpPr>
          <p:spPr>
            <a:xfrm flipH="1">
              <a:off x="10149266" y="3566379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endCxn id="218" idx="0"/>
            </p:cNvCxnSpPr>
            <p:nvPr/>
          </p:nvCxnSpPr>
          <p:spPr>
            <a:xfrm>
              <a:off x="10473638" y="3566379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up 34"/>
            <p:cNvGrpSpPr/>
            <p:nvPr/>
          </p:nvGrpSpPr>
          <p:grpSpPr>
            <a:xfrm>
              <a:off x="7646329" y="3312050"/>
              <a:ext cx="680438" cy="301214"/>
              <a:chOff x="4510648" y="4711401"/>
              <a:chExt cx="680438" cy="301214"/>
            </a:xfrm>
          </p:grpSpPr>
          <p:sp>
            <p:nvSpPr>
              <p:cNvPr id="234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3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23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213" name="Grup 34"/>
            <p:cNvGrpSpPr/>
            <p:nvPr/>
          </p:nvGrpSpPr>
          <p:grpSpPr>
            <a:xfrm>
              <a:off x="7191971" y="3893399"/>
              <a:ext cx="361388" cy="301214"/>
              <a:chOff x="4510649" y="4711401"/>
              <a:chExt cx="361388" cy="301214"/>
            </a:xfrm>
          </p:grpSpPr>
          <p:sp>
            <p:nvSpPr>
              <p:cNvPr id="232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214" name="Grup 34"/>
            <p:cNvGrpSpPr/>
            <p:nvPr/>
          </p:nvGrpSpPr>
          <p:grpSpPr>
            <a:xfrm>
              <a:off x="8060880" y="3881384"/>
              <a:ext cx="346601" cy="301214"/>
              <a:chOff x="4510648" y="4711401"/>
              <a:chExt cx="346601" cy="301214"/>
            </a:xfrm>
          </p:grpSpPr>
          <p:sp>
            <p:nvSpPr>
              <p:cNvPr id="228" name="Yuvarlatılmış Dikdörtgen 3"/>
              <p:cNvSpPr/>
              <p:nvPr/>
            </p:nvSpPr>
            <p:spPr>
              <a:xfrm>
                <a:off x="4510648" y="4711401"/>
                <a:ext cx="34660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231" name="Metin kutusu 17"/>
              <p:cNvSpPr txBox="1"/>
              <p:nvPr/>
            </p:nvSpPr>
            <p:spPr>
              <a:xfrm>
                <a:off x="4538662" y="4736548"/>
                <a:ext cx="3185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215" name="Straight Connector 214"/>
            <p:cNvCxnSpPr>
              <a:endCxn id="228" idx="0"/>
            </p:cNvCxnSpPr>
            <p:nvPr/>
          </p:nvCxnSpPr>
          <p:spPr>
            <a:xfrm flipH="1">
              <a:off x="8234181" y="3587632"/>
              <a:ext cx="55742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up 34"/>
            <p:cNvGrpSpPr/>
            <p:nvPr/>
          </p:nvGrpSpPr>
          <p:grpSpPr>
            <a:xfrm>
              <a:off x="9193803" y="3854036"/>
              <a:ext cx="698291" cy="301214"/>
              <a:chOff x="4783147" y="4711401"/>
              <a:chExt cx="698291" cy="301214"/>
            </a:xfrm>
          </p:grpSpPr>
          <p:sp>
            <p:nvSpPr>
              <p:cNvPr id="222" name="Yuvarlatılmış Dikdörtgen 3"/>
              <p:cNvSpPr/>
              <p:nvPr/>
            </p:nvSpPr>
            <p:spPr>
              <a:xfrm>
                <a:off x="4791998" y="4711401"/>
                <a:ext cx="64833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23" name="Düz Bağlayıcı 8"/>
              <p:cNvCxnSpPr/>
              <p:nvPr/>
            </p:nvCxnSpPr>
            <p:spPr>
              <a:xfrm flipH="1">
                <a:off x="511126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Metin kutusu 15"/>
              <p:cNvSpPr txBox="1"/>
              <p:nvPr/>
            </p:nvSpPr>
            <p:spPr>
              <a:xfrm>
                <a:off x="5153386" y="4763896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  <p:sp>
            <p:nvSpPr>
              <p:cNvPr id="227" name="Metin kutusu 17"/>
              <p:cNvSpPr txBox="1"/>
              <p:nvPr/>
            </p:nvSpPr>
            <p:spPr>
              <a:xfrm>
                <a:off x="4783147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217" name="Grup 34"/>
            <p:cNvGrpSpPr/>
            <p:nvPr/>
          </p:nvGrpSpPr>
          <p:grpSpPr>
            <a:xfrm>
              <a:off x="10423764" y="3871692"/>
              <a:ext cx="652633" cy="301214"/>
              <a:chOff x="4510648" y="4711401"/>
              <a:chExt cx="652633" cy="301214"/>
            </a:xfrm>
          </p:grpSpPr>
          <p:sp>
            <p:nvSpPr>
              <p:cNvPr id="218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1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22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6844193" y="2703745"/>
            <a:ext cx="3884426" cy="1408847"/>
            <a:chOff x="7191971" y="2785766"/>
            <a:chExt cx="3884426" cy="1408847"/>
          </a:xfrm>
        </p:grpSpPr>
        <p:grpSp>
          <p:nvGrpSpPr>
            <p:cNvPr id="97" name="Grup 34"/>
            <p:cNvGrpSpPr/>
            <p:nvPr/>
          </p:nvGrpSpPr>
          <p:grpSpPr>
            <a:xfrm>
              <a:off x="8998560" y="2785766"/>
              <a:ext cx="361387" cy="301214"/>
              <a:chOff x="4510649" y="4711401"/>
              <a:chExt cx="361387" cy="301214"/>
            </a:xfrm>
          </p:grpSpPr>
          <p:sp>
            <p:nvSpPr>
              <p:cNvPr id="152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98" name="Grup 34"/>
            <p:cNvGrpSpPr/>
            <p:nvPr/>
          </p:nvGrpSpPr>
          <p:grpSpPr>
            <a:xfrm>
              <a:off x="9821214" y="3265165"/>
              <a:ext cx="689440" cy="301214"/>
              <a:chOff x="4510648" y="4711401"/>
              <a:chExt cx="689440" cy="301214"/>
            </a:xfrm>
          </p:grpSpPr>
          <p:sp>
            <p:nvSpPr>
              <p:cNvPr id="148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5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99" name="Straight Connector 98"/>
            <p:cNvCxnSpPr>
              <a:endCxn id="140" idx="0"/>
            </p:cNvCxnSpPr>
            <p:nvPr/>
          </p:nvCxnSpPr>
          <p:spPr>
            <a:xfrm flipH="1">
              <a:off x="7974382" y="3072142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48" idx="0"/>
            </p:cNvCxnSpPr>
            <p:nvPr/>
          </p:nvCxnSpPr>
          <p:spPr>
            <a:xfrm>
              <a:off x="9359947" y="3077665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138" idx="0"/>
            </p:cNvCxnSpPr>
            <p:nvPr/>
          </p:nvCxnSpPr>
          <p:spPr>
            <a:xfrm flipH="1">
              <a:off x="7372665" y="3613638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up 34"/>
            <p:cNvGrpSpPr/>
            <p:nvPr/>
          </p:nvGrpSpPr>
          <p:grpSpPr>
            <a:xfrm>
              <a:off x="7629002" y="3881384"/>
              <a:ext cx="361387" cy="301214"/>
              <a:chOff x="4510649" y="4711401"/>
              <a:chExt cx="361387" cy="301214"/>
            </a:xfrm>
          </p:grpSpPr>
          <p:sp>
            <p:nvSpPr>
              <p:cNvPr id="14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4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15" name="Straight Connector 114"/>
            <p:cNvCxnSpPr>
              <a:stCxn id="140" idx="2"/>
              <a:endCxn id="146" idx="0"/>
            </p:cNvCxnSpPr>
            <p:nvPr/>
          </p:nvCxnSpPr>
          <p:spPr>
            <a:xfrm flipH="1">
              <a:off x="7809696" y="3613264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endCxn id="130" idx="0"/>
            </p:cNvCxnSpPr>
            <p:nvPr/>
          </p:nvCxnSpPr>
          <p:spPr>
            <a:xfrm flipH="1">
              <a:off x="9689431" y="3566379"/>
              <a:ext cx="140785" cy="28765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 34"/>
            <p:cNvGrpSpPr/>
            <p:nvPr/>
          </p:nvGrpSpPr>
          <p:grpSpPr>
            <a:xfrm>
              <a:off x="9968572" y="3852626"/>
              <a:ext cx="361387" cy="301214"/>
              <a:chOff x="4510649" y="4711401"/>
              <a:chExt cx="361387" cy="301214"/>
            </a:xfrm>
          </p:grpSpPr>
          <p:sp>
            <p:nvSpPr>
              <p:cNvPr id="144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4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18" name="Straight Connector 117"/>
            <p:cNvCxnSpPr>
              <a:stCxn id="148" idx="2"/>
              <a:endCxn id="144" idx="0"/>
            </p:cNvCxnSpPr>
            <p:nvPr/>
          </p:nvCxnSpPr>
          <p:spPr>
            <a:xfrm flipH="1">
              <a:off x="10149266" y="3566379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6" idx="0"/>
            </p:cNvCxnSpPr>
            <p:nvPr/>
          </p:nvCxnSpPr>
          <p:spPr>
            <a:xfrm>
              <a:off x="10473638" y="3566379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up 34"/>
            <p:cNvGrpSpPr/>
            <p:nvPr/>
          </p:nvGrpSpPr>
          <p:grpSpPr>
            <a:xfrm>
              <a:off x="7646329" y="3312050"/>
              <a:ext cx="680438" cy="301214"/>
              <a:chOff x="4510648" y="4711401"/>
              <a:chExt cx="680438" cy="301214"/>
            </a:xfrm>
          </p:grpSpPr>
          <p:sp>
            <p:nvSpPr>
              <p:cNvPr id="140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4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21" name="Grup 34"/>
            <p:cNvGrpSpPr/>
            <p:nvPr/>
          </p:nvGrpSpPr>
          <p:grpSpPr>
            <a:xfrm>
              <a:off x="7191971" y="3893399"/>
              <a:ext cx="361388" cy="301214"/>
              <a:chOff x="4510649" y="4711401"/>
              <a:chExt cx="361388" cy="301214"/>
            </a:xfrm>
          </p:grpSpPr>
          <p:sp>
            <p:nvSpPr>
              <p:cNvPr id="138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22" name="Grup 34"/>
            <p:cNvGrpSpPr/>
            <p:nvPr/>
          </p:nvGrpSpPr>
          <p:grpSpPr>
            <a:xfrm>
              <a:off x="8060880" y="3881384"/>
              <a:ext cx="346601" cy="301214"/>
              <a:chOff x="4510648" y="4711401"/>
              <a:chExt cx="346601" cy="301214"/>
            </a:xfrm>
          </p:grpSpPr>
          <p:sp>
            <p:nvSpPr>
              <p:cNvPr id="134" name="Yuvarlatılmış Dikdörtgen 3"/>
              <p:cNvSpPr/>
              <p:nvPr/>
            </p:nvSpPr>
            <p:spPr>
              <a:xfrm>
                <a:off x="4510648" y="4711401"/>
                <a:ext cx="34660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7" name="Metin kutusu 17"/>
              <p:cNvSpPr txBox="1"/>
              <p:nvPr/>
            </p:nvSpPr>
            <p:spPr>
              <a:xfrm>
                <a:off x="4538662" y="4736548"/>
                <a:ext cx="3185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123" name="Straight Connector 122"/>
            <p:cNvCxnSpPr>
              <a:endCxn id="134" idx="0"/>
            </p:cNvCxnSpPr>
            <p:nvPr/>
          </p:nvCxnSpPr>
          <p:spPr>
            <a:xfrm flipH="1">
              <a:off x="8234181" y="3587632"/>
              <a:ext cx="55742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up 34"/>
            <p:cNvGrpSpPr/>
            <p:nvPr/>
          </p:nvGrpSpPr>
          <p:grpSpPr>
            <a:xfrm>
              <a:off x="9501532" y="3854036"/>
              <a:ext cx="370240" cy="301214"/>
              <a:chOff x="5090876" y="4711401"/>
              <a:chExt cx="370240" cy="301214"/>
            </a:xfrm>
          </p:grpSpPr>
          <p:sp>
            <p:nvSpPr>
              <p:cNvPr id="130" name="Yuvarlatılmış Dikdörtgen 3"/>
              <p:cNvSpPr/>
              <p:nvPr/>
            </p:nvSpPr>
            <p:spPr>
              <a:xfrm>
                <a:off x="5117312" y="4711401"/>
                <a:ext cx="32292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3" name="Metin kutusu 17"/>
              <p:cNvSpPr txBox="1"/>
              <p:nvPr/>
            </p:nvSpPr>
            <p:spPr>
              <a:xfrm>
                <a:off x="5090876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25" name="Grup 34"/>
            <p:cNvGrpSpPr/>
            <p:nvPr/>
          </p:nvGrpSpPr>
          <p:grpSpPr>
            <a:xfrm>
              <a:off x="10423764" y="3871692"/>
              <a:ext cx="652633" cy="301214"/>
              <a:chOff x="4510648" y="4711401"/>
              <a:chExt cx="652633" cy="301214"/>
            </a:xfrm>
          </p:grpSpPr>
          <p:sp>
            <p:nvSpPr>
              <p:cNvPr id="126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12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23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75523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2-3-4 </a:t>
            </a:r>
            <a:r>
              <a:rPr lang="tr-TR" sz="1600" b="1" dirty="0" err="1" smtClean="0">
                <a:solidFill>
                  <a:srgbClr val="C00000"/>
                </a:solidFill>
              </a:rPr>
              <a:t>Trees</a:t>
            </a:r>
            <a:endParaRPr lang="tr-TR" sz="16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r>
              <a:rPr lang="tr-TR" sz="1600" dirty="0" smtClean="0"/>
              <a:t>Örnek</a:t>
            </a:r>
            <a:r>
              <a:rPr lang="tr-TR" sz="1600"/>
              <a:t>: </a:t>
            </a:r>
            <a:r>
              <a:rPr lang="tr-TR" sz="1600" smtClean="0"/>
              <a:t>80 </a:t>
            </a:r>
            <a:r>
              <a:rPr lang="tr-TR" sz="1600" dirty="0"/>
              <a:t>silindi (Kural-4)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420238" y="2856752"/>
            <a:ext cx="3884426" cy="1408847"/>
            <a:chOff x="7191971" y="2785766"/>
            <a:chExt cx="3884426" cy="1408847"/>
          </a:xfrm>
        </p:grpSpPr>
        <p:grpSp>
          <p:nvGrpSpPr>
            <p:cNvPr id="97" name="Grup 34"/>
            <p:cNvGrpSpPr/>
            <p:nvPr/>
          </p:nvGrpSpPr>
          <p:grpSpPr>
            <a:xfrm>
              <a:off x="8998560" y="2785766"/>
              <a:ext cx="361387" cy="301214"/>
              <a:chOff x="4510649" y="4711401"/>
              <a:chExt cx="361387" cy="301214"/>
            </a:xfrm>
          </p:grpSpPr>
          <p:sp>
            <p:nvSpPr>
              <p:cNvPr id="152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98" name="Grup 34"/>
            <p:cNvGrpSpPr/>
            <p:nvPr/>
          </p:nvGrpSpPr>
          <p:grpSpPr>
            <a:xfrm>
              <a:off x="9821214" y="3265165"/>
              <a:ext cx="689440" cy="301214"/>
              <a:chOff x="4510648" y="4711401"/>
              <a:chExt cx="689440" cy="301214"/>
            </a:xfrm>
          </p:grpSpPr>
          <p:sp>
            <p:nvSpPr>
              <p:cNvPr id="148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5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99" name="Straight Connector 98"/>
            <p:cNvCxnSpPr>
              <a:endCxn id="140" idx="0"/>
            </p:cNvCxnSpPr>
            <p:nvPr/>
          </p:nvCxnSpPr>
          <p:spPr>
            <a:xfrm flipH="1">
              <a:off x="7974382" y="3072142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48" idx="0"/>
            </p:cNvCxnSpPr>
            <p:nvPr/>
          </p:nvCxnSpPr>
          <p:spPr>
            <a:xfrm>
              <a:off x="9359947" y="3077665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138" idx="0"/>
            </p:cNvCxnSpPr>
            <p:nvPr/>
          </p:nvCxnSpPr>
          <p:spPr>
            <a:xfrm flipH="1">
              <a:off x="7372665" y="3613638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up 34"/>
            <p:cNvGrpSpPr/>
            <p:nvPr/>
          </p:nvGrpSpPr>
          <p:grpSpPr>
            <a:xfrm>
              <a:off x="7629002" y="3881384"/>
              <a:ext cx="361387" cy="301214"/>
              <a:chOff x="4510649" y="4711401"/>
              <a:chExt cx="361387" cy="301214"/>
            </a:xfrm>
          </p:grpSpPr>
          <p:sp>
            <p:nvSpPr>
              <p:cNvPr id="146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4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15" name="Straight Connector 114"/>
            <p:cNvCxnSpPr>
              <a:stCxn id="140" idx="2"/>
              <a:endCxn id="146" idx="0"/>
            </p:cNvCxnSpPr>
            <p:nvPr/>
          </p:nvCxnSpPr>
          <p:spPr>
            <a:xfrm flipH="1">
              <a:off x="7809696" y="3613264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endCxn id="130" idx="0"/>
            </p:cNvCxnSpPr>
            <p:nvPr/>
          </p:nvCxnSpPr>
          <p:spPr>
            <a:xfrm flipH="1">
              <a:off x="9689431" y="3566379"/>
              <a:ext cx="140785" cy="28765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 34"/>
            <p:cNvGrpSpPr/>
            <p:nvPr/>
          </p:nvGrpSpPr>
          <p:grpSpPr>
            <a:xfrm>
              <a:off x="9968572" y="3852626"/>
              <a:ext cx="361387" cy="301214"/>
              <a:chOff x="4510649" y="4711401"/>
              <a:chExt cx="361387" cy="301214"/>
            </a:xfrm>
          </p:grpSpPr>
          <p:sp>
            <p:nvSpPr>
              <p:cNvPr id="144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4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18" name="Straight Connector 117"/>
            <p:cNvCxnSpPr>
              <a:stCxn id="148" idx="2"/>
              <a:endCxn id="144" idx="0"/>
            </p:cNvCxnSpPr>
            <p:nvPr/>
          </p:nvCxnSpPr>
          <p:spPr>
            <a:xfrm flipH="1">
              <a:off x="10149266" y="3566379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6" idx="0"/>
            </p:cNvCxnSpPr>
            <p:nvPr/>
          </p:nvCxnSpPr>
          <p:spPr>
            <a:xfrm>
              <a:off x="10473638" y="3566379"/>
              <a:ext cx="27644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up 34"/>
            <p:cNvGrpSpPr/>
            <p:nvPr/>
          </p:nvGrpSpPr>
          <p:grpSpPr>
            <a:xfrm>
              <a:off x="7646329" y="3312050"/>
              <a:ext cx="680438" cy="301214"/>
              <a:chOff x="4510648" y="4711401"/>
              <a:chExt cx="680438" cy="301214"/>
            </a:xfrm>
          </p:grpSpPr>
          <p:sp>
            <p:nvSpPr>
              <p:cNvPr id="140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4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21" name="Grup 34"/>
            <p:cNvGrpSpPr/>
            <p:nvPr/>
          </p:nvGrpSpPr>
          <p:grpSpPr>
            <a:xfrm>
              <a:off x="7191971" y="3893399"/>
              <a:ext cx="361388" cy="301214"/>
              <a:chOff x="4510649" y="4711401"/>
              <a:chExt cx="361388" cy="301214"/>
            </a:xfrm>
          </p:grpSpPr>
          <p:sp>
            <p:nvSpPr>
              <p:cNvPr id="138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22" name="Grup 34"/>
            <p:cNvGrpSpPr/>
            <p:nvPr/>
          </p:nvGrpSpPr>
          <p:grpSpPr>
            <a:xfrm>
              <a:off x="8060880" y="3881384"/>
              <a:ext cx="346601" cy="301214"/>
              <a:chOff x="4510648" y="4711401"/>
              <a:chExt cx="346601" cy="301214"/>
            </a:xfrm>
          </p:grpSpPr>
          <p:sp>
            <p:nvSpPr>
              <p:cNvPr id="134" name="Yuvarlatılmış Dikdörtgen 3"/>
              <p:cNvSpPr/>
              <p:nvPr/>
            </p:nvSpPr>
            <p:spPr>
              <a:xfrm>
                <a:off x="4510648" y="4711401"/>
                <a:ext cx="34660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7" name="Metin kutusu 17"/>
              <p:cNvSpPr txBox="1"/>
              <p:nvPr/>
            </p:nvSpPr>
            <p:spPr>
              <a:xfrm>
                <a:off x="4538662" y="4736548"/>
                <a:ext cx="3185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123" name="Straight Connector 122"/>
            <p:cNvCxnSpPr>
              <a:endCxn id="134" idx="0"/>
            </p:cNvCxnSpPr>
            <p:nvPr/>
          </p:nvCxnSpPr>
          <p:spPr>
            <a:xfrm flipH="1">
              <a:off x="8234181" y="3587632"/>
              <a:ext cx="55742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up 34"/>
            <p:cNvGrpSpPr/>
            <p:nvPr/>
          </p:nvGrpSpPr>
          <p:grpSpPr>
            <a:xfrm>
              <a:off x="9501532" y="3854036"/>
              <a:ext cx="370240" cy="301214"/>
              <a:chOff x="5090876" y="4711401"/>
              <a:chExt cx="370240" cy="301214"/>
            </a:xfrm>
          </p:grpSpPr>
          <p:sp>
            <p:nvSpPr>
              <p:cNvPr id="130" name="Yuvarlatılmış Dikdörtgen 3"/>
              <p:cNvSpPr/>
              <p:nvPr/>
            </p:nvSpPr>
            <p:spPr>
              <a:xfrm>
                <a:off x="5117312" y="4711401"/>
                <a:ext cx="32292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33" name="Metin kutusu 17"/>
              <p:cNvSpPr txBox="1"/>
              <p:nvPr/>
            </p:nvSpPr>
            <p:spPr>
              <a:xfrm>
                <a:off x="5090876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25" name="Grup 34"/>
            <p:cNvGrpSpPr/>
            <p:nvPr/>
          </p:nvGrpSpPr>
          <p:grpSpPr>
            <a:xfrm>
              <a:off x="10423764" y="3871692"/>
              <a:ext cx="652633" cy="301214"/>
              <a:chOff x="4510648" y="4711401"/>
              <a:chExt cx="652633" cy="301214"/>
            </a:xfrm>
          </p:grpSpPr>
          <p:sp>
            <p:nvSpPr>
              <p:cNvPr id="126" name="Yuvarlatılmış Dikdörtgen 3"/>
              <p:cNvSpPr/>
              <p:nvPr/>
            </p:nvSpPr>
            <p:spPr>
              <a:xfrm>
                <a:off x="4510648" y="4711401"/>
                <a:ext cx="652633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Metin kutusu 16"/>
              <p:cNvSpPr txBox="1"/>
              <p:nvPr/>
            </p:nvSpPr>
            <p:spPr>
              <a:xfrm>
                <a:off x="4847553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  <p:sp>
            <p:nvSpPr>
              <p:cNvPr id="12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755204" y="2786133"/>
            <a:ext cx="3559111" cy="1408847"/>
            <a:chOff x="7191971" y="2785766"/>
            <a:chExt cx="3559111" cy="1408847"/>
          </a:xfrm>
        </p:grpSpPr>
        <p:grpSp>
          <p:nvGrpSpPr>
            <p:cNvPr id="91" name="Grup 34"/>
            <p:cNvGrpSpPr/>
            <p:nvPr/>
          </p:nvGrpSpPr>
          <p:grpSpPr>
            <a:xfrm>
              <a:off x="8998560" y="2785766"/>
              <a:ext cx="361387" cy="301214"/>
              <a:chOff x="4510649" y="4711401"/>
              <a:chExt cx="361387" cy="301214"/>
            </a:xfrm>
          </p:grpSpPr>
          <p:sp>
            <p:nvSpPr>
              <p:cNvPr id="179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8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37</a:t>
                </a:r>
                <a:endParaRPr lang="tr-TR" sz="1000" b="1" dirty="0"/>
              </a:p>
            </p:txBody>
          </p:sp>
        </p:grpSp>
        <p:grpSp>
          <p:nvGrpSpPr>
            <p:cNvPr id="92" name="Grup 34"/>
            <p:cNvGrpSpPr/>
            <p:nvPr/>
          </p:nvGrpSpPr>
          <p:grpSpPr>
            <a:xfrm>
              <a:off x="9821214" y="3265165"/>
              <a:ext cx="689440" cy="301214"/>
              <a:chOff x="4510648" y="4711401"/>
              <a:chExt cx="689440" cy="301214"/>
            </a:xfrm>
          </p:grpSpPr>
          <p:sp>
            <p:nvSpPr>
              <p:cNvPr id="175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Metin kutusu 15"/>
              <p:cNvSpPr txBox="1"/>
              <p:nvPr/>
            </p:nvSpPr>
            <p:spPr>
              <a:xfrm>
                <a:off x="4872036" y="4736548"/>
                <a:ext cx="3280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85</a:t>
                </a:r>
                <a:endParaRPr lang="tr-TR" sz="1000" b="1" dirty="0"/>
              </a:p>
            </p:txBody>
          </p:sp>
          <p:sp>
            <p:nvSpPr>
              <p:cNvPr id="17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93" name="Straight Connector 92"/>
            <p:cNvCxnSpPr>
              <a:endCxn id="167" idx="0"/>
            </p:cNvCxnSpPr>
            <p:nvPr/>
          </p:nvCxnSpPr>
          <p:spPr>
            <a:xfrm flipH="1">
              <a:off x="7974382" y="3072142"/>
              <a:ext cx="1037502" cy="239908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175" idx="0"/>
            </p:cNvCxnSpPr>
            <p:nvPr/>
          </p:nvCxnSpPr>
          <p:spPr>
            <a:xfrm>
              <a:off x="9359947" y="3077665"/>
              <a:ext cx="789320" cy="18750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165" idx="0"/>
            </p:cNvCxnSpPr>
            <p:nvPr/>
          </p:nvCxnSpPr>
          <p:spPr>
            <a:xfrm flipH="1">
              <a:off x="7372665" y="3613638"/>
              <a:ext cx="276643" cy="279761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up 34"/>
            <p:cNvGrpSpPr/>
            <p:nvPr/>
          </p:nvGrpSpPr>
          <p:grpSpPr>
            <a:xfrm>
              <a:off x="7629002" y="3881384"/>
              <a:ext cx="361387" cy="301214"/>
              <a:chOff x="4510649" y="4711401"/>
              <a:chExt cx="361387" cy="301214"/>
            </a:xfrm>
          </p:grpSpPr>
          <p:sp>
            <p:nvSpPr>
              <p:cNvPr id="173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</a:t>
                </a:r>
                <a:endParaRPr lang="tr-TR" sz="1000" b="1" dirty="0"/>
              </a:p>
            </p:txBody>
          </p:sp>
        </p:grpSp>
        <p:cxnSp>
          <p:nvCxnSpPr>
            <p:cNvPr id="110" name="Straight Connector 109"/>
            <p:cNvCxnSpPr>
              <a:stCxn id="167" idx="2"/>
              <a:endCxn id="173" idx="0"/>
            </p:cNvCxnSpPr>
            <p:nvPr/>
          </p:nvCxnSpPr>
          <p:spPr>
            <a:xfrm flipH="1">
              <a:off x="7809696" y="3613264"/>
              <a:ext cx="164686" cy="268120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61" idx="0"/>
            </p:cNvCxnSpPr>
            <p:nvPr/>
          </p:nvCxnSpPr>
          <p:spPr>
            <a:xfrm flipH="1">
              <a:off x="9689431" y="3566379"/>
              <a:ext cx="140785" cy="28765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up 34"/>
            <p:cNvGrpSpPr/>
            <p:nvPr/>
          </p:nvGrpSpPr>
          <p:grpSpPr>
            <a:xfrm>
              <a:off x="9968572" y="3852626"/>
              <a:ext cx="361387" cy="301214"/>
              <a:chOff x="4510649" y="4711401"/>
              <a:chExt cx="361387" cy="301214"/>
            </a:xfrm>
          </p:grpSpPr>
          <p:sp>
            <p:nvSpPr>
              <p:cNvPr id="171" name="Yuvarlatılmış Dikdörtgen 3"/>
              <p:cNvSpPr/>
              <p:nvPr/>
            </p:nvSpPr>
            <p:spPr>
              <a:xfrm>
                <a:off x="4510649" y="4711401"/>
                <a:ext cx="361387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7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13" name="Straight Connector 112"/>
            <p:cNvCxnSpPr>
              <a:stCxn id="175" idx="2"/>
              <a:endCxn id="171" idx="0"/>
            </p:cNvCxnSpPr>
            <p:nvPr/>
          </p:nvCxnSpPr>
          <p:spPr>
            <a:xfrm flipH="1">
              <a:off x="10149266" y="3566379"/>
              <a:ext cx="1" cy="286247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endCxn id="157" idx="0"/>
            </p:cNvCxnSpPr>
            <p:nvPr/>
          </p:nvCxnSpPr>
          <p:spPr>
            <a:xfrm>
              <a:off x="10468315" y="3566379"/>
              <a:ext cx="124903" cy="305313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up 34"/>
            <p:cNvGrpSpPr/>
            <p:nvPr/>
          </p:nvGrpSpPr>
          <p:grpSpPr>
            <a:xfrm>
              <a:off x="7646329" y="3312050"/>
              <a:ext cx="680438" cy="301214"/>
              <a:chOff x="4510648" y="4711401"/>
              <a:chExt cx="680438" cy="301214"/>
            </a:xfrm>
          </p:grpSpPr>
          <p:sp>
            <p:nvSpPr>
              <p:cNvPr id="167" name="Yuvarlatılmış Dikdörtgen 3"/>
              <p:cNvSpPr/>
              <p:nvPr/>
            </p:nvSpPr>
            <p:spPr>
              <a:xfrm>
                <a:off x="4510648" y="4711401"/>
                <a:ext cx="65610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6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Metin kutusu 15"/>
              <p:cNvSpPr txBox="1"/>
              <p:nvPr/>
            </p:nvSpPr>
            <p:spPr>
              <a:xfrm>
                <a:off x="4872036" y="4736548"/>
                <a:ext cx="319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7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</p:grpSp>
        <p:grpSp>
          <p:nvGrpSpPr>
            <p:cNvPr id="135" name="Grup 34"/>
            <p:cNvGrpSpPr/>
            <p:nvPr/>
          </p:nvGrpSpPr>
          <p:grpSpPr>
            <a:xfrm>
              <a:off x="7191971" y="3893399"/>
              <a:ext cx="361388" cy="301214"/>
              <a:chOff x="4510649" y="4711401"/>
              <a:chExt cx="361388" cy="301214"/>
            </a:xfrm>
          </p:grpSpPr>
          <p:sp>
            <p:nvSpPr>
              <p:cNvPr id="165" name="Yuvarlatılmış Dikdörtgen 3"/>
              <p:cNvSpPr/>
              <p:nvPr/>
            </p:nvSpPr>
            <p:spPr>
              <a:xfrm>
                <a:off x="4510649" y="4711401"/>
                <a:ext cx="36138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</p:grpSp>
        <p:grpSp>
          <p:nvGrpSpPr>
            <p:cNvPr id="136" name="Grup 34"/>
            <p:cNvGrpSpPr/>
            <p:nvPr/>
          </p:nvGrpSpPr>
          <p:grpSpPr>
            <a:xfrm>
              <a:off x="8060880" y="3881384"/>
              <a:ext cx="346601" cy="301214"/>
              <a:chOff x="4510648" y="4711401"/>
              <a:chExt cx="346601" cy="301214"/>
            </a:xfrm>
          </p:grpSpPr>
          <p:sp>
            <p:nvSpPr>
              <p:cNvPr id="163" name="Yuvarlatılmış Dikdörtgen 3"/>
              <p:cNvSpPr/>
              <p:nvPr/>
            </p:nvSpPr>
            <p:spPr>
              <a:xfrm>
                <a:off x="4510648" y="4711401"/>
                <a:ext cx="34660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4" name="Metin kutusu 17"/>
              <p:cNvSpPr txBox="1"/>
              <p:nvPr/>
            </p:nvSpPr>
            <p:spPr>
              <a:xfrm>
                <a:off x="4538662" y="4736548"/>
                <a:ext cx="3185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35</a:t>
                </a:r>
                <a:endParaRPr lang="tr-TR" sz="1000" b="1" dirty="0"/>
              </a:p>
            </p:txBody>
          </p:sp>
        </p:grpSp>
        <p:cxnSp>
          <p:nvCxnSpPr>
            <p:cNvPr id="154" name="Straight Connector 153"/>
            <p:cNvCxnSpPr>
              <a:endCxn id="163" idx="0"/>
            </p:cNvCxnSpPr>
            <p:nvPr/>
          </p:nvCxnSpPr>
          <p:spPr>
            <a:xfrm flipH="1">
              <a:off x="8234181" y="3587632"/>
              <a:ext cx="55742" cy="293752"/>
            </a:xfrm>
            <a:prstGeom prst="line">
              <a:avLst/>
            </a:prstGeom>
            <a:ln w="19050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up 34"/>
            <p:cNvGrpSpPr/>
            <p:nvPr/>
          </p:nvGrpSpPr>
          <p:grpSpPr>
            <a:xfrm>
              <a:off x="9501532" y="3854036"/>
              <a:ext cx="370240" cy="301214"/>
              <a:chOff x="5090876" y="4711401"/>
              <a:chExt cx="370240" cy="301214"/>
            </a:xfrm>
          </p:grpSpPr>
          <p:sp>
            <p:nvSpPr>
              <p:cNvPr id="161" name="Yuvarlatılmış Dikdörtgen 3"/>
              <p:cNvSpPr/>
              <p:nvPr/>
            </p:nvSpPr>
            <p:spPr>
              <a:xfrm>
                <a:off x="5117312" y="4711401"/>
                <a:ext cx="32292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62" name="Metin kutusu 17"/>
              <p:cNvSpPr txBox="1"/>
              <p:nvPr/>
            </p:nvSpPr>
            <p:spPr>
              <a:xfrm>
                <a:off x="5090876" y="4736548"/>
                <a:ext cx="370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45</a:t>
                </a:r>
                <a:endParaRPr lang="tr-TR" sz="1000" b="1" dirty="0"/>
              </a:p>
            </p:txBody>
          </p:sp>
        </p:grpSp>
        <p:grpSp>
          <p:nvGrpSpPr>
            <p:cNvPr id="156" name="Grup 34"/>
            <p:cNvGrpSpPr/>
            <p:nvPr/>
          </p:nvGrpSpPr>
          <p:grpSpPr>
            <a:xfrm>
              <a:off x="10435354" y="3871692"/>
              <a:ext cx="315728" cy="301214"/>
              <a:chOff x="4522238" y="4711401"/>
              <a:chExt cx="315728" cy="301214"/>
            </a:xfrm>
          </p:grpSpPr>
          <p:sp>
            <p:nvSpPr>
              <p:cNvPr id="157" name="Yuvarlatılmış Dikdörtgen 3"/>
              <p:cNvSpPr/>
              <p:nvPr/>
            </p:nvSpPr>
            <p:spPr>
              <a:xfrm>
                <a:off x="4522238" y="4711401"/>
                <a:ext cx="31572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sp>
            <p:nvSpPr>
              <p:cNvPr id="159" name="Metin kutusu 16"/>
              <p:cNvSpPr txBox="1"/>
              <p:nvPr/>
            </p:nvSpPr>
            <p:spPr>
              <a:xfrm>
                <a:off x="4522238" y="4736548"/>
                <a:ext cx="3157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95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a2812f6e-e6f9-47b3-8610-12189541986c" Revision="1" Stencil="System.MyShapes" StencilVersion="1.0"/>
</Control>
</file>

<file path=customXml/item2.xml><?xml version="1.0" encoding="utf-8"?>
<Control xmlns="http://schemas.microsoft.com/VisualStudio/2011/storyboarding/control">
  <Id Name="a2812f6e-e6f9-47b3-8610-12189541986c" Revision="1" Stencil="System.MyShapes" StencilVersion="1.0"/>
</Control>
</file>

<file path=customXml/itemProps1.xml><?xml version="1.0" encoding="utf-8"?>
<ds:datastoreItem xmlns:ds="http://schemas.openxmlformats.org/officeDocument/2006/customXml" ds:itemID="{944388A2-1470-4B00-BD81-E8B25878CC6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343AE88-B589-491C-B848-0A6E80E5B68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7363</TotalTime>
  <Words>2138</Words>
  <Application>Microsoft Office PowerPoint</Application>
  <PresentationFormat>Özel</PresentationFormat>
  <Paragraphs>1319</Paragraphs>
  <Slides>35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Parallax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</dc:title>
  <dc:creator>Hacer</dc:creator>
  <cp:lastModifiedBy>Hacer</cp:lastModifiedBy>
  <cp:revision>1490</cp:revision>
  <dcterms:created xsi:type="dcterms:W3CDTF">2013-12-23T10:26:31Z</dcterms:created>
  <dcterms:modified xsi:type="dcterms:W3CDTF">2014-05-13T06:34:46Z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