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E691B7"/>
    <a:srgbClr val="277DA9"/>
    <a:srgbClr val="0C5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3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0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75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8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175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9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77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21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2401"/>
            <a:ext cx="10018713" cy="955040"/>
          </a:xfrm>
        </p:spPr>
        <p:txBody>
          <a:bodyPr>
            <a:normAutofit/>
          </a:bodyPr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4683759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64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40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2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8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9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30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415F29-B626-4B6E-A260-A108FA74F3E7}" type="datetimeFigureOut">
              <a:rPr lang="tr-TR" smtClean="0"/>
              <a:t>2.3.2016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F00B2-BA3B-4A66-844E-D33DFC129C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5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Connector 175"/>
          <p:cNvCxnSpPr/>
          <p:nvPr/>
        </p:nvCxnSpPr>
        <p:spPr>
          <a:xfrm>
            <a:off x="1363267" y="3578314"/>
            <a:ext cx="10688904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63267" y="4184841"/>
            <a:ext cx="10688904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63267" y="4858742"/>
            <a:ext cx="10688904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420238" y="5663812"/>
            <a:ext cx="10688904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9499969" cy="215464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Dengeli ağaç (</a:t>
            </a:r>
            <a:r>
              <a:rPr lang="tr-TR" sz="1600" dirty="0" err="1"/>
              <a:t>balanced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), gelişmesini tüm dallarına homojen biçimde yansıtan ağaç şeklidir; tanım olarak, herhangi bir düğümüne bağlı </a:t>
            </a:r>
            <a:r>
              <a:rPr lang="tr-TR" sz="1600" dirty="0" smtClean="0"/>
              <a:t>alt ağaçların </a:t>
            </a:r>
            <a:r>
              <a:rPr lang="tr-TR" sz="1600" dirty="0"/>
              <a:t>yükseklikleri arasındaki </a:t>
            </a:r>
            <a:r>
              <a:rPr lang="tr-TR" sz="1600" dirty="0" smtClean="0"/>
              <a:t>fark en </a:t>
            </a:r>
            <a:r>
              <a:rPr lang="tr-TR" sz="1600" dirty="0"/>
              <a:t>fazla 1 (bir) olmalıdır. </a:t>
            </a:r>
            <a:endParaRPr lang="tr-TR" sz="16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Bir </a:t>
            </a:r>
            <a:r>
              <a:rPr lang="tr-TR" sz="1600" dirty="0"/>
              <a:t>dalın fazla büyümesi ağacın dengesini bozar ve ağaç üzerine hesaplanmış karmaşıklık hesapları ve yürütme zamanı bağıntılarından sapılır. Dolayısıyla ağaç veri modelinin en önemli getirisi kaybolmaya başlar.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18950" y="3435264"/>
            <a:ext cx="2900734" cy="2393297"/>
            <a:chOff x="7738011" y="629921"/>
            <a:chExt cx="4113659" cy="3394039"/>
          </a:xfrm>
        </p:grpSpPr>
        <p:cxnSp>
          <p:nvCxnSpPr>
            <p:cNvPr id="5" name="Straight Connector 4"/>
            <p:cNvCxnSpPr>
              <a:stCxn id="50" idx="3"/>
              <a:endCxn id="48" idx="7"/>
            </p:cNvCxnSpPr>
            <p:nvPr/>
          </p:nvCxnSpPr>
          <p:spPr>
            <a:xfrm flipH="1">
              <a:off x="9253686" y="1099730"/>
              <a:ext cx="450317" cy="3996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50" idx="5"/>
              <a:endCxn id="46" idx="1"/>
            </p:cNvCxnSpPr>
            <p:nvPr/>
          </p:nvCxnSpPr>
          <p:spPr>
            <a:xfrm>
              <a:off x="10093206" y="1099730"/>
              <a:ext cx="601758" cy="44621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8" idx="3"/>
              <a:endCxn id="44" idx="7"/>
            </p:cNvCxnSpPr>
            <p:nvPr/>
          </p:nvCxnSpPr>
          <p:spPr>
            <a:xfrm flipH="1">
              <a:off x="8395276" y="1907524"/>
              <a:ext cx="489135" cy="4624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9623397" y="629921"/>
              <a:ext cx="610944" cy="550415"/>
              <a:chOff x="9623397" y="629921"/>
              <a:chExt cx="610944" cy="55041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623397" y="62992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648397" y="667377"/>
                <a:ext cx="58594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793841" y="1428237"/>
              <a:ext cx="575404" cy="550415"/>
              <a:chOff x="8854967" y="1479815"/>
              <a:chExt cx="575404" cy="550415"/>
            </a:xfrm>
          </p:grpSpPr>
          <p:sp>
            <p:nvSpPr>
              <p:cNvPr id="48" name="Oval 47"/>
              <p:cNvSpPr/>
              <p:nvPr/>
            </p:nvSpPr>
            <p:spPr>
              <a:xfrm rot="21428201">
                <a:off x="8854967" y="147981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891717" y="1528157"/>
                <a:ext cx="53865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614358" y="1465337"/>
              <a:ext cx="638738" cy="550415"/>
              <a:chOff x="10447697" y="1463556"/>
              <a:chExt cx="638738" cy="55041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0447697" y="1463556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487893" y="1522314"/>
                <a:ext cx="598542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047657" y="2360282"/>
              <a:ext cx="574056" cy="550415"/>
              <a:chOff x="8047657" y="2360282"/>
              <a:chExt cx="574056" cy="550415"/>
            </a:xfrm>
          </p:grpSpPr>
          <p:sp>
            <p:nvSpPr>
              <p:cNvPr id="44" name="Oval 43"/>
              <p:cNvSpPr/>
              <p:nvPr/>
            </p:nvSpPr>
            <p:spPr>
              <a:xfrm rot="19815300">
                <a:off x="8047657" y="2360282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061915" y="2430382"/>
                <a:ext cx="559798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" name="Straight Connector 11"/>
            <p:cNvCxnSpPr>
              <a:stCxn id="46" idx="3"/>
              <a:endCxn id="42" idx="0"/>
            </p:cNvCxnSpPr>
            <p:nvPr/>
          </p:nvCxnSpPr>
          <p:spPr>
            <a:xfrm flipH="1">
              <a:off x="10563033" y="1935146"/>
              <a:ext cx="131931" cy="4161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6" idx="5"/>
              <a:endCxn id="40" idx="1"/>
            </p:cNvCxnSpPr>
            <p:nvPr/>
          </p:nvCxnSpPr>
          <p:spPr>
            <a:xfrm>
              <a:off x="11084167" y="1935146"/>
              <a:ext cx="227616" cy="43647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0287825" y="2351248"/>
              <a:ext cx="590271" cy="550415"/>
              <a:chOff x="9977888" y="2486185"/>
              <a:chExt cx="590271" cy="55041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977888" y="248618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05386" y="253989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1231177" y="2291011"/>
              <a:ext cx="620493" cy="550415"/>
              <a:chOff x="11086781" y="2335248"/>
              <a:chExt cx="620493" cy="55041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086781" y="2335248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145467" y="2400921"/>
                <a:ext cx="561807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" name="Straight Connector 19"/>
            <p:cNvCxnSpPr>
              <a:stCxn id="44" idx="4"/>
              <a:endCxn id="34" idx="0"/>
            </p:cNvCxnSpPr>
            <p:nvPr/>
          </p:nvCxnSpPr>
          <p:spPr>
            <a:xfrm>
              <a:off x="8459407" y="2874436"/>
              <a:ext cx="231371" cy="5991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8415570" y="3473545"/>
              <a:ext cx="605169" cy="550415"/>
              <a:chOff x="8415570" y="3473545"/>
              <a:chExt cx="605169" cy="550415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415570" y="3473545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459406" y="3533948"/>
                <a:ext cx="56133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" name="Straight Connector 21"/>
            <p:cNvCxnSpPr>
              <a:stCxn id="48" idx="4"/>
              <a:endCxn id="32" idx="0"/>
            </p:cNvCxnSpPr>
            <p:nvPr/>
          </p:nvCxnSpPr>
          <p:spPr>
            <a:xfrm>
              <a:off x="9082796" y="1978309"/>
              <a:ext cx="296734" cy="4729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9233417" y="2414968"/>
              <a:ext cx="565306" cy="550414"/>
              <a:chOff x="9160131" y="2432829"/>
              <a:chExt cx="565306" cy="550414"/>
            </a:xfrm>
          </p:grpSpPr>
          <p:sp>
            <p:nvSpPr>
              <p:cNvPr id="32" name="Oval 31"/>
              <p:cNvSpPr/>
              <p:nvPr/>
            </p:nvSpPr>
            <p:spPr>
              <a:xfrm rot="19815300">
                <a:off x="9167578" y="2432829"/>
                <a:ext cx="550415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160131" y="2474347"/>
                <a:ext cx="565306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738011" y="3400650"/>
              <a:ext cx="550415" cy="550415"/>
              <a:chOff x="7738011" y="3400650"/>
              <a:chExt cx="550415" cy="55041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738011" y="3400650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26527" y="3482545"/>
                <a:ext cx="407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5" name="Straight Connector 24"/>
            <p:cNvCxnSpPr>
              <a:stCxn id="44" idx="3"/>
              <a:endCxn id="30" idx="0"/>
            </p:cNvCxnSpPr>
            <p:nvPr/>
          </p:nvCxnSpPr>
          <p:spPr>
            <a:xfrm flipH="1">
              <a:off x="8013219" y="2901000"/>
              <a:ext cx="237234" cy="4996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334232" y="3376871"/>
            <a:ext cx="2216562" cy="1671384"/>
            <a:chOff x="8530164" y="846238"/>
            <a:chExt cx="3143405" cy="2370262"/>
          </a:xfrm>
        </p:grpSpPr>
        <p:cxnSp>
          <p:nvCxnSpPr>
            <p:cNvPr id="54" name="Straight Connector 53"/>
            <p:cNvCxnSpPr>
              <a:stCxn id="87" idx="3"/>
              <a:endCxn id="85" idx="7"/>
            </p:cNvCxnSpPr>
            <p:nvPr/>
          </p:nvCxnSpPr>
          <p:spPr>
            <a:xfrm flipH="1">
              <a:off x="8990010" y="1316046"/>
              <a:ext cx="717461" cy="41137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7" idx="5"/>
              <a:endCxn id="83" idx="1"/>
            </p:cNvCxnSpPr>
            <p:nvPr/>
          </p:nvCxnSpPr>
          <p:spPr>
            <a:xfrm>
              <a:off x="10096673" y="1316046"/>
              <a:ext cx="1003011" cy="40745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7" idx="4"/>
              <a:endCxn id="81" idx="7"/>
            </p:cNvCxnSpPr>
            <p:nvPr/>
          </p:nvCxnSpPr>
          <p:spPr>
            <a:xfrm>
              <a:off x="9902073" y="1396652"/>
              <a:ext cx="596449" cy="33009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9626864" y="846238"/>
              <a:ext cx="664523" cy="550414"/>
              <a:chOff x="9626864" y="846238"/>
              <a:chExt cx="664523" cy="550414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626864" y="846238"/>
                <a:ext cx="550415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661982" y="930898"/>
                <a:ext cx="629405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530164" y="1656296"/>
              <a:ext cx="550705" cy="550415"/>
              <a:chOff x="8591290" y="1707874"/>
              <a:chExt cx="550705" cy="550415"/>
            </a:xfrm>
          </p:grpSpPr>
          <p:sp>
            <p:nvSpPr>
              <p:cNvPr id="85" name="Oval 84"/>
              <p:cNvSpPr/>
              <p:nvPr/>
            </p:nvSpPr>
            <p:spPr>
              <a:xfrm rot="21428201">
                <a:off x="8591290" y="1707874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603341" y="1781559"/>
                <a:ext cx="53865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1019078" y="1642891"/>
              <a:ext cx="654491" cy="550416"/>
              <a:chOff x="10852417" y="1641110"/>
              <a:chExt cx="654491" cy="550416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0852417" y="1641110"/>
                <a:ext cx="550414" cy="5504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0908366" y="1711485"/>
                <a:ext cx="598542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0142669" y="1717053"/>
              <a:ext cx="559800" cy="550415"/>
              <a:chOff x="10142669" y="1717053"/>
              <a:chExt cx="559800" cy="550415"/>
            </a:xfrm>
          </p:grpSpPr>
          <p:sp>
            <p:nvSpPr>
              <p:cNvPr id="81" name="Oval 80"/>
              <p:cNvSpPr/>
              <p:nvPr/>
            </p:nvSpPr>
            <p:spPr>
              <a:xfrm rot="19815300">
                <a:off x="10150903" y="1717053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142669" y="176244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1" name="Straight Connector 60"/>
            <p:cNvCxnSpPr>
              <a:stCxn id="81" idx="3"/>
              <a:endCxn id="79" idx="0"/>
            </p:cNvCxnSpPr>
            <p:nvPr/>
          </p:nvCxnSpPr>
          <p:spPr>
            <a:xfrm flipH="1">
              <a:off x="9918396" y="2257771"/>
              <a:ext cx="435304" cy="40831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9630829" y="2666086"/>
              <a:ext cx="562773" cy="550414"/>
              <a:chOff x="9320892" y="2801023"/>
              <a:chExt cx="562773" cy="550414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7" name="Straight Connector 66"/>
            <p:cNvCxnSpPr>
              <a:stCxn id="87" idx="4"/>
              <a:endCxn id="73" idx="7"/>
            </p:cNvCxnSpPr>
            <p:nvPr/>
          </p:nvCxnSpPr>
          <p:spPr>
            <a:xfrm flipH="1">
              <a:off x="9723080" y="1396652"/>
              <a:ext cx="178993" cy="33380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9375461" y="1720759"/>
              <a:ext cx="599557" cy="550415"/>
              <a:chOff x="9302175" y="1738620"/>
              <a:chExt cx="599557" cy="550415"/>
            </a:xfrm>
          </p:grpSpPr>
          <p:sp>
            <p:nvSpPr>
              <p:cNvPr id="73" name="Oval 72"/>
              <p:cNvSpPr/>
              <p:nvPr/>
            </p:nvSpPr>
            <p:spPr>
              <a:xfrm rot="19815300">
                <a:off x="9302175" y="1738620"/>
                <a:ext cx="550416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336423" y="1791680"/>
                <a:ext cx="565309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197641" y="3364510"/>
            <a:ext cx="736521" cy="1726774"/>
            <a:chOff x="9532079" y="767686"/>
            <a:chExt cx="1044493" cy="2448814"/>
          </a:xfrm>
        </p:grpSpPr>
        <p:cxnSp>
          <p:nvCxnSpPr>
            <p:cNvPr id="114" name="Straight Connector 113"/>
            <p:cNvCxnSpPr>
              <a:stCxn id="133" idx="5"/>
              <a:endCxn id="127" idx="7"/>
            </p:cNvCxnSpPr>
            <p:nvPr/>
          </p:nvCxnSpPr>
          <p:spPr>
            <a:xfrm>
              <a:off x="10013302" y="1237495"/>
              <a:ext cx="360474" cy="43925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9532079" y="767686"/>
              <a:ext cx="561829" cy="550415"/>
              <a:chOff x="9532079" y="767686"/>
              <a:chExt cx="561829" cy="550415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0014696" y="1667051"/>
              <a:ext cx="561876" cy="550415"/>
              <a:chOff x="10014696" y="1667051"/>
              <a:chExt cx="561876" cy="550415"/>
            </a:xfrm>
          </p:grpSpPr>
          <p:sp>
            <p:nvSpPr>
              <p:cNvPr id="127" name="Oval 12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9" name="Straight Connector 118"/>
            <p:cNvCxnSpPr>
              <a:stCxn id="127" idx="3"/>
              <a:endCxn id="125" idx="0"/>
            </p:cNvCxnSpPr>
            <p:nvPr/>
          </p:nvCxnSpPr>
          <p:spPr>
            <a:xfrm flipH="1">
              <a:off x="9918394" y="2207769"/>
              <a:ext cx="310559" cy="45831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9630829" y="2666086"/>
              <a:ext cx="562773" cy="550414"/>
              <a:chOff x="9320892" y="2801023"/>
              <a:chExt cx="562773" cy="55041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9915192" y="3433073"/>
            <a:ext cx="1739136" cy="2364751"/>
            <a:chOff x="9947009" y="2958864"/>
            <a:chExt cx="1739136" cy="2364751"/>
          </a:xfrm>
        </p:grpSpPr>
        <p:cxnSp>
          <p:nvCxnSpPr>
            <p:cNvPr id="137" name="Straight Connector 136"/>
            <p:cNvCxnSpPr>
              <a:stCxn id="146" idx="4"/>
              <a:endCxn id="144" idx="7"/>
            </p:cNvCxnSpPr>
            <p:nvPr/>
          </p:nvCxnSpPr>
          <p:spPr>
            <a:xfrm>
              <a:off x="10158954" y="3346988"/>
              <a:ext cx="397694" cy="234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9947009" y="2958864"/>
              <a:ext cx="406006" cy="388124"/>
              <a:chOff x="9598037" y="629921"/>
              <a:chExt cx="575775" cy="55041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9623397" y="629921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9598037" y="667377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0311525" y="3575013"/>
              <a:ext cx="403915" cy="388124"/>
              <a:chOff x="10114974" y="1503709"/>
              <a:chExt cx="572810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10114974" y="1503709"/>
                <a:ext cx="550415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127984" y="1510020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0" name="Straight Connector 139"/>
            <p:cNvCxnSpPr>
              <a:stCxn id="144" idx="4"/>
              <a:endCxn id="142" idx="0"/>
            </p:cNvCxnSpPr>
            <p:nvPr/>
          </p:nvCxnSpPr>
          <p:spPr>
            <a:xfrm>
              <a:off x="10601870" y="3937569"/>
              <a:ext cx="350154" cy="29784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0757962" y="4235409"/>
              <a:ext cx="418046" cy="388123"/>
              <a:chOff x="9274496" y="2679419"/>
              <a:chExt cx="592849" cy="55041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9274496" y="2679419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304572" y="273515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11289307" y="4935492"/>
              <a:ext cx="396838" cy="388123"/>
              <a:chOff x="9320892" y="2801023"/>
              <a:chExt cx="562773" cy="550414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3" name="Straight Connector 152"/>
            <p:cNvCxnSpPr>
              <a:stCxn id="142" idx="5"/>
              <a:endCxn id="152" idx="0"/>
            </p:cNvCxnSpPr>
            <p:nvPr/>
          </p:nvCxnSpPr>
          <p:spPr>
            <a:xfrm>
              <a:off x="11089247" y="4566694"/>
              <a:ext cx="398479" cy="39714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Left Brace 156"/>
          <p:cNvSpPr/>
          <p:nvPr/>
        </p:nvSpPr>
        <p:spPr>
          <a:xfrm rot="16200000">
            <a:off x="4470453" y="3065595"/>
            <a:ext cx="319597" cy="5936024"/>
          </a:xfrm>
          <a:prstGeom prst="lef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Left Brace 157"/>
          <p:cNvSpPr/>
          <p:nvPr/>
        </p:nvSpPr>
        <p:spPr>
          <a:xfrm rot="16200000">
            <a:off x="9805094" y="4118743"/>
            <a:ext cx="319597" cy="3826274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TextBox 158"/>
          <p:cNvSpPr txBox="1"/>
          <p:nvPr/>
        </p:nvSpPr>
        <p:spPr>
          <a:xfrm>
            <a:off x="3986092" y="6303462"/>
            <a:ext cx="152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accent2">
                    <a:lumMod val="50000"/>
                  </a:schemeClr>
                </a:solidFill>
              </a:rPr>
              <a:t>Dengeli ağaçlar</a:t>
            </a:r>
            <a:endParaRPr lang="tr-T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9274774" y="6324021"/>
            <a:ext cx="201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Dengesiz ağaçlar</a:t>
            </a:r>
            <a:endParaRPr lang="tr-TR" sz="1600" dirty="0">
              <a:solidFill>
                <a:srgbClr val="C00000"/>
              </a:solidFill>
            </a:endParaRPr>
          </a:p>
        </p:txBody>
      </p:sp>
      <p:cxnSp>
        <p:nvCxnSpPr>
          <p:cNvPr id="183" name="Straight Arrow Connector 182"/>
          <p:cNvCxnSpPr>
            <a:endCxn id="35" idx="3"/>
          </p:cNvCxnSpPr>
          <p:nvPr/>
        </p:nvCxnSpPr>
        <p:spPr>
          <a:xfrm flipH="1">
            <a:off x="2623462" y="4858742"/>
            <a:ext cx="2772" cy="77817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5823804" y="4165191"/>
            <a:ext cx="10845" cy="72020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063612" y="3590457"/>
            <a:ext cx="49454" cy="129493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865694" y="3578527"/>
            <a:ext cx="12460" cy="211217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955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Ekleme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RR Dengesizliği ve Düzeltme- Örnek 1</a:t>
            </a:r>
          </a:p>
        </p:txBody>
      </p:sp>
      <p:grpSp>
        <p:nvGrpSpPr>
          <p:cNvPr id="29" name="Group 39"/>
          <p:cNvGrpSpPr/>
          <p:nvPr/>
        </p:nvGrpSpPr>
        <p:grpSpPr>
          <a:xfrm>
            <a:off x="1594342" y="2387648"/>
            <a:ext cx="2509128" cy="1972137"/>
            <a:chOff x="9364358" y="3175356"/>
            <a:chExt cx="2509128" cy="1972137"/>
          </a:xfrm>
        </p:grpSpPr>
        <p:cxnSp>
          <p:nvCxnSpPr>
            <p:cNvPr id="30" name="Straight Connector 4"/>
            <p:cNvCxnSpPr>
              <a:stCxn id="52" idx="5"/>
              <a:endCxn id="50" idx="0"/>
            </p:cNvCxnSpPr>
            <p:nvPr/>
          </p:nvCxnSpPr>
          <p:spPr>
            <a:xfrm>
              <a:off x="10523019" y="3571507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"/>
            <p:cNvGrpSpPr/>
            <p:nvPr/>
          </p:nvGrpSpPr>
          <p:grpSpPr>
            <a:xfrm>
              <a:off x="10183686" y="3240222"/>
              <a:ext cx="396172" cy="388124"/>
              <a:chOff x="9532079" y="767686"/>
              <a:chExt cx="561829" cy="55041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10726305" y="3997239"/>
              <a:ext cx="409028" cy="388124"/>
              <a:chOff x="9922433" y="1723246"/>
              <a:chExt cx="580060" cy="550415"/>
            </a:xfrm>
          </p:grpSpPr>
          <p:sp>
            <p:nvSpPr>
              <p:cNvPr id="50" name="Oval 4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3" name="Straight Connector 7"/>
            <p:cNvCxnSpPr>
              <a:stCxn id="50" idx="4"/>
              <a:endCxn id="48" idx="0"/>
            </p:cNvCxnSpPr>
            <p:nvPr/>
          </p:nvCxnSpPr>
          <p:spPr>
            <a:xfrm>
              <a:off x="11016649" y="4359794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8"/>
            <p:cNvGrpSpPr/>
            <p:nvPr/>
          </p:nvGrpSpPr>
          <p:grpSpPr>
            <a:xfrm>
              <a:off x="11076788" y="4759370"/>
              <a:ext cx="413796" cy="388123"/>
              <a:chOff x="9163806" y="2939537"/>
              <a:chExt cx="586822" cy="55041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9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5" name="Group 16"/>
            <p:cNvGrpSpPr/>
            <p:nvPr/>
          </p:nvGrpSpPr>
          <p:grpSpPr>
            <a:xfrm>
              <a:off x="9741777" y="4028326"/>
              <a:ext cx="396205" cy="388124"/>
              <a:chOff x="10014696" y="1667051"/>
              <a:chExt cx="561876" cy="550415"/>
            </a:xfrm>
          </p:grpSpPr>
          <p:sp>
            <p:nvSpPr>
              <p:cNvPr id="46" name="Oval 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52" idx="3"/>
              <a:endCxn id="46" idx="7"/>
            </p:cNvCxnSpPr>
            <p:nvPr/>
          </p:nvCxnSpPr>
          <p:spPr>
            <a:xfrm flipH="1">
              <a:off x="9994981" y="3571507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2"/>
            <p:cNvSpPr txBox="1"/>
            <p:nvPr/>
          </p:nvSpPr>
          <p:spPr>
            <a:xfrm>
              <a:off x="11567101" y="479532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33"/>
            <p:cNvSpPr txBox="1"/>
            <p:nvPr/>
          </p:nvSpPr>
          <p:spPr>
            <a:xfrm>
              <a:off x="9364358" y="3936323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2" name="TextBox 34"/>
            <p:cNvSpPr txBox="1"/>
            <p:nvPr/>
          </p:nvSpPr>
          <p:spPr>
            <a:xfrm>
              <a:off x="11147795" y="3956024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35"/>
            <p:cNvSpPr txBox="1"/>
            <p:nvPr/>
          </p:nvSpPr>
          <p:spPr>
            <a:xfrm>
              <a:off x="10568135" y="3175356"/>
              <a:ext cx="44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34009" y="4927943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83741" y="5383817"/>
            <a:ext cx="32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 eklendikten sonra ağacın durumu ve pivotun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(11)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-2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 (22)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yada -1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695167" y="5106235"/>
            <a:ext cx="260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950" y="2484547"/>
            <a:ext cx="3253359" cy="2579151"/>
            <a:chOff x="5058950" y="2484547"/>
            <a:chExt cx="3253359" cy="2579151"/>
          </a:xfrm>
        </p:grpSpPr>
        <p:sp>
          <p:nvSpPr>
            <p:cNvPr id="117" name="Serbest Form 90"/>
            <p:cNvSpPr/>
            <p:nvPr/>
          </p:nvSpPr>
          <p:spPr>
            <a:xfrm flipH="1">
              <a:off x="6234020" y="4073372"/>
              <a:ext cx="667682" cy="696028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81" h="1120273">
                  <a:moveTo>
                    <a:pt x="522710" y="1095111"/>
                  </a:moveTo>
                  <a:cubicBezTo>
                    <a:pt x="500031" y="1079690"/>
                    <a:pt x="9267" y="1200339"/>
                    <a:pt x="195" y="1018910"/>
                  </a:cubicBezTo>
                  <a:cubicBezTo>
                    <a:pt x="-8877" y="837481"/>
                    <a:pt x="301367" y="79110"/>
                    <a:pt x="468281" y="6539"/>
                  </a:cubicBezTo>
                  <a:cubicBezTo>
                    <a:pt x="635195" y="-66032"/>
                    <a:pt x="912781" y="487325"/>
                    <a:pt x="1001681" y="583482"/>
                  </a:cubicBezTo>
                  <a:lnTo>
                    <a:pt x="1001681" y="583482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1" name="Straight Connector 4"/>
            <p:cNvCxnSpPr>
              <a:stCxn id="138" idx="5"/>
              <a:endCxn id="136" idx="0"/>
            </p:cNvCxnSpPr>
            <p:nvPr/>
          </p:nvCxnSpPr>
          <p:spPr>
            <a:xfrm>
              <a:off x="6217611" y="2880698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5"/>
            <p:cNvGrpSpPr/>
            <p:nvPr/>
          </p:nvGrpSpPr>
          <p:grpSpPr>
            <a:xfrm>
              <a:off x="5878278" y="2549413"/>
              <a:ext cx="396172" cy="388124"/>
              <a:chOff x="9532079" y="767686"/>
              <a:chExt cx="561829" cy="550415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9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3" name="Group 6"/>
            <p:cNvGrpSpPr/>
            <p:nvPr/>
          </p:nvGrpSpPr>
          <p:grpSpPr>
            <a:xfrm>
              <a:off x="6420897" y="3306430"/>
              <a:ext cx="409028" cy="388124"/>
              <a:chOff x="9922433" y="1723246"/>
              <a:chExt cx="580060" cy="550415"/>
            </a:xfrm>
          </p:grpSpPr>
          <p:sp>
            <p:nvSpPr>
              <p:cNvPr id="136" name="Oval 13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7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4" name="Straight Connector 7"/>
            <p:cNvCxnSpPr>
              <a:stCxn id="136" idx="4"/>
              <a:endCxn id="134" idx="1"/>
            </p:cNvCxnSpPr>
            <p:nvPr/>
          </p:nvCxnSpPr>
          <p:spPr>
            <a:xfrm>
              <a:off x="6711241" y="3668985"/>
              <a:ext cx="258516" cy="35951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8"/>
            <p:cNvGrpSpPr/>
            <p:nvPr/>
          </p:nvGrpSpPr>
          <p:grpSpPr>
            <a:xfrm>
              <a:off x="6887245" y="3971661"/>
              <a:ext cx="413796" cy="388123"/>
              <a:chOff x="9163806" y="2939537"/>
              <a:chExt cx="586822" cy="550414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5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6" name="Group 16"/>
            <p:cNvGrpSpPr/>
            <p:nvPr/>
          </p:nvGrpSpPr>
          <p:grpSpPr>
            <a:xfrm>
              <a:off x="5436369" y="3337517"/>
              <a:ext cx="396205" cy="388124"/>
              <a:chOff x="10014696" y="1667051"/>
              <a:chExt cx="561876" cy="550415"/>
            </a:xfrm>
          </p:grpSpPr>
          <p:sp>
            <p:nvSpPr>
              <p:cNvPr id="132" name="Oval 13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3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7" name="Straight Connector 126"/>
            <p:cNvCxnSpPr>
              <a:stCxn id="138" idx="3"/>
              <a:endCxn id="132" idx="7"/>
            </p:cNvCxnSpPr>
            <p:nvPr/>
          </p:nvCxnSpPr>
          <p:spPr>
            <a:xfrm flipH="1">
              <a:off x="5689573" y="2880698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32"/>
            <p:cNvSpPr txBox="1"/>
            <p:nvPr/>
          </p:nvSpPr>
          <p:spPr>
            <a:xfrm>
              <a:off x="7261693" y="4104519"/>
              <a:ext cx="496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TextBox 33"/>
            <p:cNvSpPr txBox="1"/>
            <p:nvPr/>
          </p:nvSpPr>
          <p:spPr>
            <a:xfrm>
              <a:off x="5058950" y="3245514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30" name="TextBox 34"/>
            <p:cNvSpPr txBox="1"/>
            <p:nvPr/>
          </p:nvSpPr>
          <p:spPr>
            <a:xfrm>
              <a:off x="6842387" y="3265215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TextBox 35"/>
            <p:cNvSpPr txBox="1"/>
            <p:nvPr/>
          </p:nvSpPr>
          <p:spPr>
            <a:xfrm>
              <a:off x="6262727" y="2484547"/>
              <a:ext cx="44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0" name="Group 8"/>
            <p:cNvGrpSpPr/>
            <p:nvPr/>
          </p:nvGrpSpPr>
          <p:grpSpPr>
            <a:xfrm>
              <a:off x="7401830" y="4675575"/>
              <a:ext cx="413796" cy="388123"/>
              <a:chOff x="9163806" y="2939537"/>
              <a:chExt cx="586822" cy="550414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2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3" name="Straight Connector 7"/>
            <p:cNvCxnSpPr>
              <a:stCxn id="134" idx="5"/>
              <a:endCxn id="142" idx="0"/>
            </p:cNvCxnSpPr>
            <p:nvPr/>
          </p:nvCxnSpPr>
          <p:spPr>
            <a:xfrm>
              <a:off x="7244202" y="4302945"/>
              <a:ext cx="356047" cy="3921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2"/>
            <p:cNvSpPr txBox="1"/>
            <p:nvPr/>
          </p:nvSpPr>
          <p:spPr>
            <a:xfrm>
              <a:off x="7815626" y="4620166"/>
              <a:ext cx="496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77735" y="2290485"/>
            <a:ext cx="2553578" cy="2012459"/>
            <a:chOff x="8177735" y="2290485"/>
            <a:chExt cx="2553578" cy="2012459"/>
          </a:xfrm>
        </p:grpSpPr>
        <p:cxnSp>
          <p:nvCxnSpPr>
            <p:cNvPr id="147" name="Straight Connector 4"/>
            <p:cNvCxnSpPr>
              <a:stCxn id="169" idx="5"/>
              <a:endCxn id="167" idx="0"/>
            </p:cNvCxnSpPr>
            <p:nvPr/>
          </p:nvCxnSpPr>
          <p:spPr>
            <a:xfrm>
              <a:off x="9336396" y="2686636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5"/>
            <p:cNvGrpSpPr/>
            <p:nvPr/>
          </p:nvGrpSpPr>
          <p:grpSpPr>
            <a:xfrm>
              <a:off x="8997063" y="2355351"/>
              <a:ext cx="396172" cy="388124"/>
              <a:chOff x="9532079" y="767686"/>
              <a:chExt cx="561829" cy="550415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70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9" name="Group 6"/>
            <p:cNvGrpSpPr/>
            <p:nvPr/>
          </p:nvGrpSpPr>
          <p:grpSpPr>
            <a:xfrm>
              <a:off x="9539682" y="3112368"/>
              <a:ext cx="409028" cy="388124"/>
              <a:chOff x="9922433" y="1723246"/>
              <a:chExt cx="580060" cy="550415"/>
            </a:xfrm>
          </p:grpSpPr>
          <p:sp>
            <p:nvSpPr>
              <p:cNvPr id="167" name="Oval 16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8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0" name="Straight Connector 7"/>
            <p:cNvCxnSpPr>
              <a:stCxn id="167" idx="4"/>
              <a:endCxn id="165" idx="1"/>
            </p:cNvCxnSpPr>
            <p:nvPr/>
          </p:nvCxnSpPr>
          <p:spPr>
            <a:xfrm>
              <a:off x="9830026" y="3474923"/>
              <a:ext cx="285214" cy="46122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8"/>
            <p:cNvGrpSpPr/>
            <p:nvPr/>
          </p:nvGrpSpPr>
          <p:grpSpPr>
            <a:xfrm>
              <a:off x="10041606" y="3879310"/>
              <a:ext cx="404918" cy="388123"/>
              <a:chOff x="9176396" y="2939537"/>
              <a:chExt cx="574232" cy="550414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6" name="TextBox 10"/>
              <p:cNvSpPr txBox="1"/>
              <p:nvPr/>
            </p:nvSpPr>
            <p:spPr>
              <a:xfrm>
                <a:off x="917639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2" name="Group 16"/>
            <p:cNvGrpSpPr/>
            <p:nvPr/>
          </p:nvGrpSpPr>
          <p:grpSpPr>
            <a:xfrm>
              <a:off x="8555154" y="3143455"/>
              <a:ext cx="396205" cy="388124"/>
              <a:chOff x="10014696" y="1667051"/>
              <a:chExt cx="561876" cy="550415"/>
            </a:xfrm>
          </p:grpSpPr>
          <p:sp>
            <p:nvSpPr>
              <p:cNvPr id="163" name="Oval 16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4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3" name="Straight Connector 152"/>
            <p:cNvCxnSpPr>
              <a:stCxn id="169" idx="3"/>
              <a:endCxn id="163" idx="7"/>
            </p:cNvCxnSpPr>
            <p:nvPr/>
          </p:nvCxnSpPr>
          <p:spPr>
            <a:xfrm flipH="1">
              <a:off x="8808358" y="2686636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33"/>
            <p:cNvSpPr txBox="1"/>
            <p:nvPr/>
          </p:nvSpPr>
          <p:spPr>
            <a:xfrm>
              <a:off x="8177735" y="305145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6" name="TextBox 34"/>
            <p:cNvSpPr txBox="1"/>
            <p:nvPr/>
          </p:nvSpPr>
          <p:spPr>
            <a:xfrm>
              <a:off x="9961172" y="3071153"/>
              <a:ext cx="320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7" name="TextBox 35"/>
            <p:cNvSpPr txBox="1"/>
            <p:nvPr/>
          </p:nvSpPr>
          <p:spPr>
            <a:xfrm>
              <a:off x="9381512" y="2290485"/>
              <a:ext cx="44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58" name="Group 8"/>
            <p:cNvGrpSpPr/>
            <p:nvPr/>
          </p:nvGrpSpPr>
          <p:grpSpPr>
            <a:xfrm>
              <a:off x="9073133" y="3914821"/>
              <a:ext cx="413796" cy="388123"/>
              <a:chOff x="9163806" y="2939537"/>
              <a:chExt cx="586822" cy="550414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2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9" name="Straight Connector 7"/>
            <p:cNvCxnSpPr>
              <a:stCxn id="167" idx="3"/>
              <a:endCxn id="161" idx="7"/>
            </p:cNvCxnSpPr>
            <p:nvPr/>
          </p:nvCxnSpPr>
          <p:spPr>
            <a:xfrm flipH="1">
              <a:off x="9430090" y="3493654"/>
              <a:ext cx="252593" cy="47800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32"/>
            <p:cNvSpPr txBox="1"/>
            <p:nvPr/>
          </p:nvSpPr>
          <p:spPr>
            <a:xfrm>
              <a:off x="8810499" y="3993083"/>
              <a:ext cx="251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71" name="TextBox 32"/>
            <p:cNvSpPr txBox="1"/>
            <p:nvPr/>
          </p:nvSpPr>
          <p:spPr>
            <a:xfrm>
              <a:off x="10479861" y="3950630"/>
              <a:ext cx="251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5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955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Ekleme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RR Dengesizliği ve Düzeltme- Örnek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4009" y="4927943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83741" y="5383817"/>
            <a:ext cx="326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25 eklendikten sonra ağacın durumu ve pivotun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(10)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-2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 (15) 0 yada -1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695167" y="5106235"/>
            <a:ext cx="260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94342" y="2387648"/>
            <a:ext cx="2509128" cy="1972137"/>
            <a:chOff x="1594342" y="2387648"/>
            <a:chExt cx="2509128" cy="1972137"/>
          </a:xfrm>
        </p:grpSpPr>
        <p:cxnSp>
          <p:nvCxnSpPr>
            <p:cNvPr id="30" name="Straight Connector 4"/>
            <p:cNvCxnSpPr>
              <a:stCxn id="52" idx="5"/>
              <a:endCxn id="50" idx="0"/>
            </p:cNvCxnSpPr>
            <p:nvPr/>
          </p:nvCxnSpPr>
          <p:spPr>
            <a:xfrm>
              <a:off x="2753003" y="2783799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"/>
            <p:cNvGrpSpPr/>
            <p:nvPr/>
          </p:nvGrpSpPr>
          <p:grpSpPr>
            <a:xfrm>
              <a:off x="2413670" y="2452514"/>
              <a:ext cx="396172" cy="388124"/>
              <a:chOff x="9532079" y="767686"/>
              <a:chExt cx="561829" cy="55041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2956289" y="3209531"/>
              <a:ext cx="409028" cy="388124"/>
              <a:chOff x="9922433" y="1723246"/>
              <a:chExt cx="580060" cy="550415"/>
            </a:xfrm>
          </p:grpSpPr>
          <p:sp>
            <p:nvSpPr>
              <p:cNvPr id="50" name="Oval 4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3" name="Straight Connector 7"/>
            <p:cNvCxnSpPr>
              <a:stCxn id="50" idx="4"/>
              <a:endCxn id="48" idx="0"/>
            </p:cNvCxnSpPr>
            <p:nvPr/>
          </p:nvCxnSpPr>
          <p:spPr>
            <a:xfrm>
              <a:off x="3246633" y="3572086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8"/>
            <p:cNvGrpSpPr/>
            <p:nvPr/>
          </p:nvGrpSpPr>
          <p:grpSpPr>
            <a:xfrm>
              <a:off x="3306772" y="3971662"/>
              <a:ext cx="413796" cy="388123"/>
              <a:chOff x="9163806" y="2939537"/>
              <a:chExt cx="586822" cy="55041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9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5" name="Group 16"/>
            <p:cNvGrpSpPr/>
            <p:nvPr/>
          </p:nvGrpSpPr>
          <p:grpSpPr>
            <a:xfrm>
              <a:off x="1971761" y="3240618"/>
              <a:ext cx="396205" cy="388124"/>
              <a:chOff x="10014696" y="1667051"/>
              <a:chExt cx="561876" cy="550415"/>
            </a:xfrm>
          </p:grpSpPr>
          <p:sp>
            <p:nvSpPr>
              <p:cNvPr id="46" name="Oval 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52" idx="3"/>
              <a:endCxn id="46" idx="7"/>
            </p:cNvCxnSpPr>
            <p:nvPr/>
          </p:nvCxnSpPr>
          <p:spPr>
            <a:xfrm flipH="1">
              <a:off x="2224965" y="2783799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2"/>
            <p:cNvSpPr txBox="1"/>
            <p:nvPr/>
          </p:nvSpPr>
          <p:spPr>
            <a:xfrm>
              <a:off x="3797085" y="4007620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33"/>
            <p:cNvSpPr txBox="1"/>
            <p:nvPr/>
          </p:nvSpPr>
          <p:spPr>
            <a:xfrm>
              <a:off x="1594342" y="314861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2" name="TextBox 34"/>
            <p:cNvSpPr txBox="1"/>
            <p:nvPr/>
          </p:nvSpPr>
          <p:spPr>
            <a:xfrm>
              <a:off x="3377779" y="3168316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35"/>
            <p:cNvSpPr txBox="1"/>
            <p:nvPr/>
          </p:nvSpPr>
          <p:spPr>
            <a:xfrm>
              <a:off x="2798119" y="2387648"/>
              <a:ext cx="44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8" name="Straight Connector 7"/>
            <p:cNvCxnSpPr>
              <a:stCxn id="50" idx="3"/>
              <a:endCxn id="80" idx="0"/>
            </p:cNvCxnSpPr>
            <p:nvPr/>
          </p:nvCxnSpPr>
          <p:spPr>
            <a:xfrm flipH="1">
              <a:off x="2778923" y="3590817"/>
              <a:ext cx="320367" cy="35457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8"/>
            <p:cNvGrpSpPr/>
            <p:nvPr/>
          </p:nvGrpSpPr>
          <p:grpSpPr>
            <a:xfrm>
              <a:off x="2559188" y="3945396"/>
              <a:ext cx="413796" cy="388123"/>
              <a:chOff x="9163806" y="2939537"/>
              <a:chExt cx="586822" cy="55041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1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4" name="TextBox 32"/>
            <p:cNvSpPr txBox="1"/>
            <p:nvPr/>
          </p:nvSpPr>
          <p:spPr>
            <a:xfrm>
              <a:off x="2270396" y="4025851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4129" y="2452514"/>
            <a:ext cx="2878524" cy="2687555"/>
            <a:chOff x="4694129" y="2452514"/>
            <a:chExt cx="2878524" cy="2687555"/>
          </a:xfrm>
        </p:grpSpPr>
        <p:cxnSp>
          <p:nvCxnSpPr>
            <p:cNvPr id="88" name="Straight Connector 4"/>
            <p:cNvCxnSpPr>
              <a:stCxn id="110" idx="5"/>
              <a:endCxn id="108" idx="0"/>
            </p:cNvCxnSpPr>
            <p:nvPr/>
          </p:nvCxnSpPr>
          <p:spPr>
            <a:xfrm>
              <a:off x="5852790" y="2848665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5"/>
            <p:cNvGrpSpPr/>
            <p:nvPr/>
          </p:nvGrpSpPr>
          <p:grpSpPr>
            <a:xfrm>
              <a:off x="5513457" y="2517380"/>
              <a:ext cx="396172" cy="388124"/>
              <a:chOff x="9532079" y="767686"/>
              <a:chExt cx="561829" cy="550415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1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0" name="Group 6"/>
            <p:cNvGrpSpPr/>
            <p:nvPr/>
          </p:nvGrpSpPr>
          <p:grpSpPr>
            <a:xfrm>
              <a:off x="6056076" y="3274397"/>
              <a:ext cx="409028" cy="388124"/>
              <a:chOff x="9922433" y="1723246"/>
              <a:chExt cx="580060" cy="550415"/>
            </a:xfrm>
          </p:grpSpPr>
          <p:sp>
            <p:nvSpPr>
              <p:cNvPr id="108" name="Oval 10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9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1" name="Straight Connector 7"/>
            <p:cNvCxnSpPr>
              <a:stCxn id="108" idx="4"/>
              <a:endCxn id="106" idx="0"/>
            </p:cNvCxnSpPr>
            <p:nvPr/>
          </p:nvCxnSpPr>
          <p:spPr>
            <a:xfrm>
              <a:off x="6346420" y="3636952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8"/>
            <p:cNvGrpSpPr/>
            <p:nvPr/>
          </p:nvGrpSpPr>
          <p:grpSpPr>
            <a:xfrm>
              <a:off x="6406559" y="4036528"/>
              <a:ext cx="413796" cy="388123"/>
              <a:chOff x="9163806" y="2939537"/>
              <a:chExt cx="586822" cy="550414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7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3" name="Group 16"/>
            <p:cNvGrpSpPr/>
            <p:nvPr/>
          </p:nvGrpSpPr>
          <p:grpSpPr>
            <a:xfrm>
              <a:off x="5071548" y="3305484"/>
              <a:ext cx="396205" cy="388124"/>
              <a:chOff x="10014696" y="1667051"/>
              <a:chExt cx="561876" cy="550415"/>
            </a:xfrm>
          </p:grpSpPr>
          <p:sp>
            <p:nvSpPr>
              <p:cNvPr id="104" name="Oval 10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5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4" name="Straight Connector 93"/>
            <p:cNvCxnSpPr>
              <a:stCxn id="110" idx="3"/>
              <a:endCxn id="104" idx="7"/>
            </p:cNvCxnSpPr>
            <p:nvPr/>
          </p:nvCxnSpPr>
          <p:spPr>
            <a:xfrm flipH="1">
              <a:off x="5324752" y="2848665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32"/>
            <p:cNvSpPr txBox="1"/>
            <p:nvPr/>
          </p:nvSpPr>
          <p:spPr>
            <a:xfrm>
              <a:off x="6896872" y="4072486"/>
              <a:ext cx="429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TextBox 33"/>
            <p:cNvSpPr txBox="1"/>
            <p:nvPr/>
          </p:nvSpPr>
          <p:spPr>
            <a:xfrm>
              <a:off x="4694129" y="3213481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7" name="TextBox 34"/>
            <p:cNvSpPr txBox="1"/>
            <p:nvPr/>
          </p:nvSpPr>
          <p:spPr>
            <a:xfrm>
              <a:off x="6477566" y="3233182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35"/>
            <p:cNvSpPr txBox="1"/>
            <p:nvPr/>
          </p:nvSpPr>
          <p:spPr>
            <a:xfrm>
              <a:off x="5897906" y="2452514"/>
              <a:ext cx="44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9" name="Straight Connector 7"/>
            <p:cNvCxnSpPr>
              <a:stCxn id="108" idx="3"/>
              <a:endCxn id="102" idx="0"/>
            </p:cNvCxnSpPr>
            <p:nvPr/>
          </p:nvCxnSpPr>
          <p:spPr>
            <a:xfrm flipH="1">
              <a:off x="5878710" y="3655683"/>
              <a:ext cx="320367" cy="35457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8"/>
            <p:cNvGrpSpPr/>
            <p:nvPr/>
          </p:nvGrpSpPr>
          <p:grpSpPr>
            <a:xfrm>
              <a:off x="5658975" y="4010262"/>
              <a:ext cx="413796" cy="388123"/>
              <a:chOff x="9163806" y="2939537"/>
              <a:chExt cx="586822" cy="55041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3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01" name="TextBox 32"/>
            <p:cNvSpPr txBox="1"/>
            <p:nvPr/>
          </p:nvSpPr>
          <p:spPr>
            <a:xfrm>
              <a:off x="5370183" y="409071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2" name="Straight Connector 7"/>
            <p:cNvCxnSpPr>
              <a:stCxn id="106" idx="5"/>
              <a:endCxn id="114" idx="0"/>
            </p:cNvCxnSpPr>
            <p:nvPr/>
          </p:nvCxnSpPr>
          <p:spPr>
            <a:xfrm>
              <a:off x="6763516" y="4367812"/>
              <a:ext cx="283945" cy="3841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8"/>
            <p:cNvGrpSpPr/>
            <p:nvPr/>
          </p:nvGrpSpPr>
          <p:grpSpPr>
            <a:xfrm>
              <a:off x="6827726" y="4751946"/>
              <a:ext cx="413796" cy="388123"/>
              <a:chOff x="9163806" y="2939537"/>
              <a:chExt cx="586822" cy="550414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5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20" name="TextBox 32"/>
            <p:cNvSpPr txBox="1"/>
            <p:nvPr/>
          </p:nvSpPr>
          <p:spPr>
            <a:xfrm>
              <a:off x="7251198" y="4704357"/>
              <a:ext cx="321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45" name="Serbest Form 90"/>
            <p:cNvSpPr/>
            <p:nvPr/>
          </p:nvSpPr>
          <p:spPr>
            <a:xfrm flipH="1">
              <a:off x="5499016" y="2962044"/>
              <a:ext cx="474130" cy="536066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189080"/>
                <a:gd name="connsiteY0" fmla="*/ 1420244 h 1420244"/>
                <a:gd name="connsiteX1" fmla="*/ 3928 w 1189080"/>
                <a:gd name="connsiteY1" fmla="*/ 591392 h 1420244"/>
                <a:gd name="connsiteX2" fmla="*/ 517933 w 1189080"/>
                <a:gd name="connsiteY2" fmla="*/ 2387 h 1420244"/>
                <a:gd name="connsiteX3" fmla="*/ 962276 w 1189080"/>
                <a:gd name="connsiteY3" fmla="*/ 391168 h 1420244"/>
                <a:gd name="connsiteX4" fmla="*/ 1189080 w 1189080"/>
                <a:gd name="connsiteY4" fmla="*/ 1214379 h 142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80" h="1420244">
                  <a:moveTo>
                    <a:pt x="273909" y="1420244"/>
                  </a:moveTo>
                  <a:cubicBezTo>
                    <a:pt x="251230" y="1404823"/>
                    <a:pt x="-36743" y="827701"/>
                    <a:pt x="3928" y="591392"/>
                  </a:cubicBezTo>
                  <a:cubicBezTo>
                    <a:pt x="44599" y="355083"/>
                    <a:pt x="358208" y="35758"/>
                    <a:pt x="517933" y="2387"/>
                  </a:cubicBezTo>
                  <a:cubicBezTo>
                    <a:pt x="677658" y="-30984"/>
                    <a:pt x="873376" y="295011"/>
                    <a:pt x="962276" y="391168"/>
                  </a:cubicBezTo>
                  <a:lnTo>
                    <a:pt x="1189080" y="1214379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4565" y="2296806"/>
            <a:ext cx="2856246" cy="2079428"/>
            <a:chOff x="7629962" y="2296806"/>
            <a:chExt cx="2856246" cy="2079428"/>
          </a:xfrm>
        </p:grpSpPr>
        <p:cxnSp>
          <p:nvCxnSpPr>
            <p:cNvPr id="154" name="Straight Connector 4"/>
            <p:cNvCxnSpPr>
              <a:stCxn id="199" idx="5"/>
              <a:endCxn id="197" idx="0"/>
            </p:cNvCxnSpPr>
            <p:nvPr/>
          </p:nvCxnSpPr>
          <p:spPr>
            <a:xfrm>
              <a:off x="9122049" y="2692957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5"/>
            <p:cNvGrpSpPr/>
            <p:nvPr/>
          </p:nvGrpSpPr>
          <p:grpSpPr>
            <a:xfrm>
              <a:off x="8782716" y="2361672"/>
              <a:ext cx="396172" cy="388124"/>
              <a:chOff x="9532079" y="767686"/>
              <a:chExt cx="561829" cy="550415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00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3" name="Group 6"/>
            <p:cNvGrpSpPr/>
            <p:nvPr/>
          </p:nvGrpSpPr>
          <p:grpSpPr>
            <a:xfrm>
              <a:off x="9325335" y="3118689"/>
              <a:ext cx="409028" cy="388124"/>
              <a:chOff x="9922433" y="1723246"/>
              <a:chExt cx="580060" cy="550415"/>
            </a:xfrm>
          </p:grpSpPr>
          <p:sp>
            <p:nvSpPr>
              <p:cNvPr id="197" name="Oval 19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98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4" name="Straight Connector 7"/>
            <p:cNvCxnSpPr>
              <a:stCxn id="197" idx="4"/>
              <a:endCxn id="195" idx="0"/>
            </p:cNvCxnSpPr>
            <p:nvPr/>
          </p:nvCxnSpPr>
          <p:spPr>
            <a:xfrm>
              <a:off x="9615679" y="3481244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8"/>
            <p:cNvGrpSpPr/>
            <p:nvPr/>
          </p:nvGrpSpPr>
          <p:grpSpPr>
            <a:xfrm>
              <a:off x="9675818" y="3880820"/>
              <a:ext cx="413796" cy="388123"/>
              <a:chOff x="9163806" y="2939537"/>
              <a:chExt cx="586822" cy="550414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96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6" name="Group 16"/>
            <p:cNvGrpSpPr/>
            <p:nvPr/>
          </p:nvGrpSpPr>
          <p:grpSpPr>
            <a:xfrm>
              <a:off x="8340807" y="3149776"/>
              <a:ext cx="396205" cy="388124"/>
              <a:chOff x="10014696" y="1667051"/>
              <a:chExt cx="561876" cy="550415"/>
            </a:xfrm>
          </p:grpSpPr>
          <p:sp>
            <p:nvSpPr>
              <p:cNvPr id="193" name="Oval 19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94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7" name="Straight Connector 176"/>
            <p:cNvCxnSpPr>
              <a:stCxn id="199" idx="3"/>
              <a:endCxn id="193" idx="7"/>
            </p:cNvCxnSpPr>
            <p:nvPr/>
          </p:nvCxnSpPr>
          <p:spPr>
            <a:xfrm flipH="1">
              <a:off x="8594011" y="2692957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33"/>
            <p:cNvSpPr txBox="1"/>
            <p:nvPr/>
          </p:nvSpPr>
          <p:spPr>
            <a:xfrm>
              <a:off x="7963388" y="3057773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80" name="TextBox 34"/>
            <p:cNvSpPr txBox="1"/>
            <p:nvPr/>
          </p:nvSpPr>
          <p:spPr>
            <a:xfrm>
              <a:off x="9746825" y="3077474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1" name="TextBox 35"/>
            <p:cNvSpPr txBox="1"/>
            <p:nvPr/>
          </p:nvSpPr>
          <p:spPr>
            <a:xfrm>
              <a:off x="9167165" y="2296806"/>
              <a:ext cx="44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2" name="Straight Connector 7"/>
            <p:cNvCxnSpPr>
              <a:stCxn id="193" idx="4"/>
              <a:endCxn id="191" idx="0"/>
            </p:cNvCxnSpPr>
            <p:nvPr/>
          </p:nvCxnSpPr>
          <p:spPr>
            <a:xfrm>
              <a:off x="8639233" y="3512331"/>
              <a:ext cx="286228" cy="43946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8"/>
            <p:cNvGrpSpPr/>
            <p:nvPr/>
          </p:nvGrpSpPr>
          <p:grpSpPr>
            <a:xfrm>
              <a:off x="8705726" y="3951798"/>
              <a:ext cx="413796" cy="388123"/>
              <a:chOff x="9163806" y="2939537"/>
              <a:chExt cx="586822" cy="550414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92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84" name="TextBox 32"/>
            <p:cNvSpPr txBox="1"/>
            <p:nvPr/>
          </p:nvSpPr>
          <p:spPr>
            <a:xfrm>
              <a:off x="9058085" y="406845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TextBox 32"/>
            <p:cNvSpPr txBox="1"/>
            <p:nvPr/>
          </p:nvSpPr>
          <p:spPr>
            <a:xfrm>
              <a:off x="10164753" y="3871962"/>
              <a:ext cx="321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grpSp>
          <p:nvGrpSpPr>
            <p:cNvPr id="201" name="Group 8"/>
            <p:cNvGrpSpPr/>
            <p:nvPr/>
          </p:nvGrpSpPr>
          <p:grpSpPr>
            <a:xfrm>
              <a:off x="7916522" y="3951797"/>
              <a:ext cx="413796" cy="388123"/>
              <a:chOff x="9163806" y="2939537"/>
              <a:chExt cx="586822" cy="550414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03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4" name="Straight Connector 203"/>
            <p:cNvCxnSpPr>
              <a:stCxn id="193" idx="3"/>
              <a:endCxn id="202" idx="7"/>
            </p:cNvCxnSpPr>
            <p:nvPr/>
          </p:nvCxnSpPr>
          <p:spPr>
            <a:xfrm flipH="1">
              <a:off x="8273479" y="3531062"/>
              <a:ext cx="218411" cy="47757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33"/>
            <p:cNvSpPr txBox="1"/>
            <p:nvPr/>
          </p:nvSpPr>
          <p:spPr>
            <a:xfrm>
              <a:off x="7629962" y="403529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3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955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Ekleme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LR Dengesizliği ve Düzeltme- Örnek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4009" y="4927943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68974" y="5376521"/>
            <a:ext cx="3149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eklendikten sonra ağacın durumu ve pivotun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(10)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 (5)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919712" y="5180777"/>
            <a:ext cx="285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LR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9596" y="2387648"/>
            <a:ext cx="2439043" cy="2069601"/>
            <a:chOff x="1329596" y="2387648"/>
            <a:chExt cx="2439043" cy="2069601"/>
          </a:xfrm>
        </p:grpSpPr>
        <p:cxnSp>
          <p:nvCxnSpPr>
            <p:cNvPr id="30" name="Straight Connector 4"/>
            <p:cNvCxnSpPr>
              <a:stCxn id="52" idx="5"/>
              <a:endCxn id="50" idx="0"/>
            </p:cNvCxnSpPr>
            <p:nvPr/>
          </p:nvCxnSpPr>
          <p:spPr>
            <a:xfrm>
              <a:off x="2753003" y="2783799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"/>
            <p:cNvGrpSpPr/>
            <p:nvPr/>
          </p:nvGrpSpPr>
          <p:grpSpPr>
            <a:xfrm>
              <a:off x="2413670" y="2452514"/>
              <a:ext cx="396172" cy="388124"/>
              <a:chOff x="9532079" y="767686"/>
              <a:chExt cx="561829" cy="55041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2956289" y="3209531"/>
              <a:ext cx="409028" cy="388124"/>
              <a:chOff x="9922433" y="1723246"/>
              <a:chExt cx="580060" cy="550415"/>
            </a:xfrm>
          </p:grpSpPr>
          <p:sp>
            <p:nvSpPr>
              <p:cNvPr id="50" name="Oval 4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5" name="Group 16"/>
            <p:cNvGrpSpPr/>
            <p:nvPr/>
          </p:nvGrpSpPr>
          <p:grpSpPr>
            <a:xfrm>
              <a:off x="1971761" y="3240618"/>
              <a:ext cx="396205" cy="388124"/>
              <a:chOff x="10014696" y="1667051"/>
              <a:chExt cx="561876" cy="550415"/>
            </a:xfrm>
          </p:grpSpPr>
          <p:sp>
            <p:nvSpPr>
              <p:cNvPr id="46" name="Oval 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6" name="Group 19"/>
            <p:cNvGrpSpPr/>
            <p:nvPr/>
          </p:nvGrpSpPr>
          <p:grpSpPr>
            <a:xfrm>
              <a:off x="1710711" y="4023664"/>
              <a:ext cx="396838" cy="388123"/>
              <a:chOff x="9320892" y="2801023"/>
              <a:chExt cx="562773" cy="55041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TextBox 21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" name="Straight Connector 22"/>
            <p:cNvCxnSpPr>
              <a:stCxn id="46" idx="3"/>
            </p:cNvCxnSpPr>
            <p:nvPr/>
          </p:nvCxnSpPr>
          <p:spPr>
            <a:xfrm flipH="1">
              <a:off x="1951816" y="3621904"/>
              <a:ext cx="171028" cy="3958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52" idx="3"/>
              <a:endCxn id="46" idx="7"/>
            </p:cNvCxnSpPr>
            <p:nvPr/>
          </p:nvCxnSpPr>
          <p:spPr>
            <a:xfrm flipH="1">
              <a:off x="2224965" y="2783799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1"/>
            <p:cNvSpPr txBox="1"/>
            <p:nvPr/>
          </p:nvSpPr>
          <p:spPr>
            <a:xfrm>
              <a:off x="1329596" y="4023989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33"/>
            <p:cNvSpPr txBox="1"/>
            <p:nvPr/>
          </p:nvSpPr>
          <p:spPr>
            <a:xfrm>
              <a:off x="1594342" y="314861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34"/>
            <p:cNvSpPr txBox="1"/>
            <p:nvPr/>
          </p:nvSpPr>
          <p:spPr>
            <a:xfrm>
              <a:off x="3377779" y="3168316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35"/>
            <p:cNvSpPr txBox="1"/>
            <p:nvPr/>
          </p:nvSpPr>
          <p:spPr>
            <a:xfrm>
              <a:off x="2798119" y="238764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17" name="Straight Connector 22"/>
            <p:cNvCxnSpPr>
              <a:stCxn id="46" idx="4"/>
              <a:endCxn id="121" idx="0"/>
            </p:cNvCxnSpPr>
            <p:nvPr/>
          </p:nvCxnSpPr>
          <p:spPr>
            <a:xfrm>
              <a:off x="2270187" y="3603173"/>
              <a:ext cx="212729" cy="46595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9"/>
            <p:cNvGrpSpPr/>
            <p:nvPr/>
          </p:nvGrpSpPr>
          <p:grpSpPr>
            <a:xfrm>
              <a:off x="2288873" y="4069126"/>
              <a:ext cx="432514" cy="388123"/>
              <a:chOff x="9333251" y="2801023"/>
              <a:chExt cx="613365" cy="550414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2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55" name="TextBox 33"/>
          <p:cNvSpPr txBox="1"/>
          <p:nvPr/>
        </p:nvSpPr>
        <p:spPr>
          <a:xfrm>
            <a:off x="2689139" y="4037969"/>
            <a:ext cx="30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tr-TR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456354" y="2396821"/>
            <a:ext cx="3250216" cy="2197306"/>
            <a:chOff x="8460997" y="2326768"/>
            <a:chExt cx="3250216" cy="2197306"/>
          </a:xfrm>
        </p:grpSpPr>
        <p:cxnSp>
          <p:nvCxnSpPr>
            <p:cNvPr id="88" name="Straight Connector 4"/>
            <p:cNvCxnSpPr>
              <a:stCxn id="115" idx="5"/>
              <a:endCxn id="113" idx="0"/>
            </p:cNvCxnSpPr>
            <p:nvPr/>
          </p:nvCxnSpPr>
          <p:spPr>
            <a:xfrm>
              <a:off x="10222237" y="2722919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5"/>
            <p:cNvGrpSpPr/>
            <p:nvPr/>
          </p:nvGrpSpPr>
          <p:grpSpPr>
            <a:xfrm>
              <a:off x="9882904" y="2391634"/>
              <a:ext cx="396172" cy="388124"/>
              <a:chOff x="9532079" y="767686"/>
              <a:chExt cx="561829" cy="550415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6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0" name="Group 6"/>
            <p:cNvGrpSpPr/>
            <p:nvPr/>
          </p:nvGrpSpPr>
          <p:grpSpPr>
            <a:xfrm>
              <a:off x="10425523" y="3148651"/>
              <a:ext cx="409028" cy="388124"/>
              <a:chOff x="9922433" y="1723246"/>
              <a:chExt cx="580060" cy="550415"/>
            </a:xfrm>
          </p:grpSpPr>
          <p:sp>
            <p:nvSpPr>
              <p:cNvPr id="113" name="Oval 11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4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3" name="Grup 10"/>
            <p:cNvGrpSpPr/>
            <p:nvPr/>
          </p:nvGrpSpPr>
          <p:grpSpPr>
            <a:xfrm>
              <a:off x="9809881" y="4135950"/>
              <a:ext cx="396205" cy="388124"/>
              <a:chOff x="5438393" y="4453929"/>
              <a:chExt cx="396205" cy="388124"/>
            </a:xfrm>
          </p:grpSpPr>
          <p:sp>
            <p:nvSpPr>
              <p:cNvPr id="109" name="Oval 108"/>
              <p:cNvSpPr/>
              <p:nvPr/>
            </p:nvSpPr>
            <p:spPr>
              <a:xfrm rot="19815300">
                <a:off x="5446475" y="4453929"/>
                <a:ext cx="388123" cy="38812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0" name="TextBox 18"/>
              <p:cNvSpPr txBox="1"/>
              <p:nvPr/>
            </p:nvSpPr>
            <p:spPr>
              <a:xfrm>
                <a:off x="5438393" y="4494132"/>
                <a:ext cx="39474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94" name="Group 19"/>
            <p:cNvGrpSpPr/>
            <p:nvPr/>
          </p:nvGrpSpPr>
          <p:grpSpPr>
            <a:xfrm>
              <a:off x="9314738" y="3263628"/>
              <a:ext cx="405239" cy="388123"/>
              <a:chOff x="9308978" y="2801023"/>
              <a:chExt cx="574687" cy="550414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8" name="TextBox 21"/>
              <p:cNvSpPr txBox="1"/>
              <p:nvPr/>
            </p:nvSpPr>
            <p:spPr>
              <a:xfrm>
                <a:off x="9308978" y="2832299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</a:p>
            </p:txBody>
          </p:sp>
        </p:grpSp>
        <p:cxnSp>
          <p:nvCxnSpPr>
            <p:cNvPr id="95" name="Straight Connector 22"/>
            <p:cNvCxnSpPr>
              <a:stCxn id="107" idx="5"/>
              <a:endCxn id="109" idx="0"/>
            </p:cNvCxnSpPr>
            <p:nvPr/>
          </p:nvCxnSpPr>
          <p:spPr>
            <a:xfrm>
              <a:off x="9663138" y="3594912"/>
              <a:ext cx="252605" cy="56660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8"/>
            <p:cNvCxnSpPr>
              <a:stCxn id="115" idx="3"/>
              <a:endCxn id="107" idx="0"/>
            </p:cNvCxnSpPr>
            <p:nvPr/>
          </p:nvCxnSpPr>
          <p:spPr>
            <a:xfrm flipH="1">
              <a:off x="9525916" y="2722919"/>
              <a:ext cx="421876" cy="5407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1"/>
            <p:cNvSpPr txBox="1"/>
            <p:nvPr/>
          </p:nvSpPr>
          <p:spPr>
            <a:xfrm>
              <a:off x="10171220" y="4178709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TextBox 34"/>
            <p:cNvSpPr txBox="1"/>
            <p:nvPr/>
          </p:nvSpPr>
          <p:spPr>
            <a:xfrm>
              <a:off x="10847013" y="3107436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Box 35"/>
            <p:cNvSpPr txBox="1"/>
            <p:nvPr/>
          </p:nvSpPr>
          <p:spPr>
            <a:xfrm>
              <a:off x="10267353" y="232676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01" name="Group 16"/>
            <p:cNvGrpSpPr/>
            <p:nvPr/>
          </p:nvGrpSpPr>
          <p:grpSpPr>
            <a:xfrm>
              <a:off x="8754792" y="4054632"/>
              <a:ext cx="396205" cy="388124"/>
              <a:chOff x="10014696" y="1667051"/>
              <a:chExt cx="561876" cy="550415"/>
            </a:xfrm>
          </p:grpSpPr>
          <p:sp>
            <p:nvSpPr>
              <p:cNvPr id="105" name="Oval 10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6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102" name="Straight Connector 22"/>
            <p:cNvCxnSpPr>
              <a:stCxn id="107" idx="3"/>
              <a:endCxn id="105" idx="7"/>
            </p:cNvCxnSpPr>
            <p:nvPr/>
          </p:nvCxnSpPr>
          <p:spPr>
            <a:xfrm flipH="1">
              <a:off x="9007996" y="3594912"/>
              <a:ext cx="380697" cy="466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1"/>
            <p:cNvSpPr txBox="1"/>
            <p:nvPr/>
          </p:nvSpPr>
          <p:spPr>
            <a:xfrm>
              <a:off x="8460997" y="4105549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TextBox 31"/>
            <p:cNvSpPr txBox="1"/>
            <p:nvPr/>
          </p:nvSpPr>
          <p:spPr>
            <a:xfrm>
              <a:off x="9008353" y="322201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59" name="Group 16"/>
            <p:cNvGrpSpPr/>
            <p:nvPr/>
          </p:nvGrpSpPr>
          <p:grpSpPr>
            <a:xfrm>
              <a:off x="10901575" y="3894347"/>
              <a:ext cx="396205" cy="388124"/>
              <a:chOff x="10014696" y="1667051"/>
              <a:chExt cx="561876" cy="550415"/>
            </a:xfrm>
          </p:grpSpPr>
          <p:sp>
            <p:nvSpPr>
              <p:cNvPr id="160" name="Oval 15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1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2" name="Straight Connector 4"/>
            <p:cNvCxnSpPr>
              <a:stCxn id="113" idx="4"/>
              <a:endCxn id="160" idx="0"/>
            </p:cNvCxnSpPr>
            <p:nvPr/>
          </p:nvCxnSpPr>
          <p:spPr>
            <a:xfrm>
              <a:off x="10715867" y="3511206"/>
              <a:ext cx="291570" cy="40871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31"/>
            <p:cNvSpPr txBox="1"/>
            <p:nvPr/>
          </p:nvSpPr>
          <p:spPr>
            <a:xfrm>
              <a:off x="11404828" y="3951660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44652" y="2378585"/>
            <a:ext cx="2534320" cy="2859460"/>
            <a:chOff x="4844652" y="2378585"/>
            <a:chExt cx="2534320" cy="2859460"/>
          </a:xfrm>
        </p:grpSpPr>
        <p:cxnSp>
          <p:nvCxnSpPr>
            <p:cNvPr id="124" name="Straight Connector 4"/>
            <p:cNvCxnSpPr>
              <a:stCxn id="150" idx="5"/>
              <a:endCxn id="148" idx="0"/>
            </p:cNvCxnSpPr>
            <p:nvPr/>
          </p:nvCxnSpPr>
          <p:spPr>
            <a:xfrm>
              <a:off x="6445368" y="2774736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5"/>
            <p:cNvGrpSpPr/>
            <p:nvPr/>
          </p:nvGrpSpPr>
          <p:grpSpPr>
            <a:xfrm>
              <a:off x="6106035" y="2443451"/>
              <a:ext cx="396172" cy="388124"/>
              <a:chOff x="9532079" y="767686"/>
              <a:chExt cx="561829" cy="550415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1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6" name="Group 6"/>
            <p:cNvGrpSpPr/>
            <p:nvPr/>
          </p:nvGrpSpPr>
          <p:grpSpPr>
            <a:xfrm>
              <a:off x="6648654" y="3200468"/>
              <a:ext cx="409028" cy="388124"/>
              <a:chOff x="9922433" y="1723246"/>
              <a:chExt cx="580060" cy="550415"/>
            </a:xfrm>
          </p:grpSpPr>
          <p:sp>
            <p:nvSpPr>
              <p:cNvPr id="148" name="Oval 14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9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9" name="Group 16"/>
            <p:cNvGrpSpPr/>
            <p:nvPr/>
          </p:nvGrpSpPr>
          <p:grpSpPr>
            <a:xfrm>
              <a:off x="5664126" y="3231555"/>
              <a:ext cx="396205" cy="388124"/>
              <a:chOff x="10014696" y="1667051"/>
              <a:chExt cx="561876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0" name="Group 19"/>
            <p:cNvGrpSpPr/>
            <p:nvPr/>
          </p:nvGrpSpPr>
          <p:grpSpPr>
            <a:xfrm>
              <a:off x="5191251" y="3934550"/>
              <a:ext cx="396838" cy="388123"/>
              <a:chOff x="9320892" y="2801023"/>
              <a:chExt cx="562773" cy="55041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3" name="TextBox 21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22"/>
            <p:cNvCxnSpPr>
              <a:stCxn id="144" idx="3"/>
              <a:endCxn id="142" idx="7"/>
            </p:cNvCxnSpPr>
            <p:nvPr/>
          </p:nvCxnSpPr>
          <p:spPr>
            <a:xfrm flipH="1">
              <a:off x="5531250" y="3612841"/>
              <a:ext cx="283959" cy="37854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50" idx="3"/>
              <a:endCxn id="144" idx="7"/>
            </p:cNvCxnSpPr>
            <p:nvPr/>
          </p:nvCxnSpPr>
          <p:spPr>
            <a:xfrm flipH="1">
              <a:off x="5917330" y="2774736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31"/>
            <p:cNvSpPr txBox="1"/>
            <p:nvPr/>
          </p:nvSpPr>
          <p:spPr>
            <a:xfrm>
              <a:off x="4844652" y="4004631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TextBox 32"/>
            <p:cNvSpPr txBox="1"/>
            <p:nvPr/>
          </p:nvSpPr>
          <p:spPr>
            <a:xfrm>
              <a:off x="7072587" y="3220590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TextBox 33"/>
            <p:cNvSpPr txBox="1"/>
            <p:nvPr/>
          </p:nvSpPr>
          <p:spPr>
            <a:xfrm>
              <a:off x="5184455" y="3139552"/>
              <a:ext cx="408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TextBox 35"/>
            <p:cNvSpPr txBox="1"/>
            <p:nvPr/>
          </p:nvSpPr>
          <p:spPr>
            <a:xfrm>
              <a:off x="6490484" y="237858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8" name="Straight Connector 22"/>
            <p:cNvCxnSpPr>
              <a:stCxn id="144" idx="4"/>
              <a:endCxn id="140" idx="0"/>
            </p:cNvCxnSpPr>
            <p:nvPr/>
          </p:nvCxnSpPr>
          <p:spPr>
            <a:xfrm>
              <a:off x="5962552" y="3594110"/>
              <a:ext cx="212729" cy="46595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9"/>
            <p:cNvGrpSpPr/>
            <p:nvPr/>
          </p:nvGrpSpPr>
          <p:grpSpPr>
            <a:xfrm>
              <a:off x="5981238" y="4060063"/>
              <a:ext cx="432514" cy="388123"/>
              <a:chOff x="9333251" y="2801023"/>
              <a:chExt cx="613365" cy="550414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1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611619" y="4812788"/>
              <a:ext cx="388123" cy="388124"/>
              <a:chOff x="5090456" y="4721940"/>
              <a:chExt cx="388123" cy="388124"/>
            </a:xfrm>
          </p:grpSpPr>
          <p:sp>
            <p:nvSpPr>
              <p:cNvPr id="152" name="Oval 151"/>
              <p:cNvSpPr/>
              <p:nvPr/>
            </p:nvSpPr>
            <p:spPr>
              <a:xfrm rot="19815300">
                <a:off x="5090456" y="4721940"/>
                <a:ext cx="388123" cy="38812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3" name="TextBox 18"/>
              <p:cNvSpPr txBox="1"/>
              <p:nvPr/>
            </p:nvSpPr>
            <p:spPr>
              <a:xfrm>
                <a:off x="5130976" y="4774054"/>
                <a:ext cx="280816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</a:p>
            </p:txBody>
          </p:sp>
        </p:grpSp>
        <p:cxnSp>
          <p:nvCxnSpPr>
            <p:cNvPr id="154" name="Straight Connector 22"/>
            <p:cNvCxnSpPr>
              <a:stCxn id="140" idx="3"/>
              <a:endCxn id="152" idx="7"/>
            </p:cNvCxnSpPr>
            <p:nvPr/>
          </p:nvCxnSpPr>
          <p:spPr>
            <a:xfrm flipH="1">
              <a:off x="5856741" y="4391347"/>
              <a:ext cx="181336" cy="42827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31"/>
            <p:cNvSpPr txBox="1"/>
            <p:nvPr/>
          </p:nvSpPr>
          <p:spPr>
            <a:xfrm>
              <a:off x="6435487" y="400864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57" name="TextBox 31"/>
            <p:cNvSpPr txBox="1"/>
            <p:nvPr/>
          </p:nvSpPr>
          <p:spPr>
            <a:xfrm>
              <a:off x="5328346" y="493026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8" name="Serbest Form 90"/>
            <p:cNvSpPr/>
            <p:nvPr/>
          </p:nvSpPr>
          <p:spPr>
            <a:xfrm>
              <a:off x="6133105" y="2910137"/>
              <a:ext cx="459810" cy="535168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80" h="1417865">
                  <a:moveTo>
                    <a:pt x="273909" y="1417865"/>
                  </a:moveTo>
                  <a:cubicBezTo>
                    <a:pt x="251230" y="1402444"/>
                    <a:pt x="-36743" y="825322"/>
                    <a:pt x="3928" y="589013"/>
                  </a:cubicBezTo>
                  <a:cubicBezTo>
                    <a:pt x="44599" y="352704"/>
                    <a:pt x="343366" y="2018"/>
                    <a:pt x="517933" y="8"/>
                  </a:cubicBezTo>
                  <a:cubicBezTo>
                    <a:pt x="692500" y="-2002"/>
                    <a:pt x="962433" y="480794"/>
                    <a:pt x="1051333" y="576951"/>
                  </a:cubicBezTo>
                  <a:lnTo>
                    <a:pt x="1189080" y="1212000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8" name="Serbest Form 90"/>
            <p:cNvSpPr/>
            <p:nvPr/>
          </p:nvSpPr>
          <p:spPr>
            <a:xfrm flipH="1">
              <a:off x="5636989" y="3788314"/>
              <a:ext cx="393603" cy="418198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80" h="1417865">
                  <a:moveTo>
                    <a:pt x="273909" y="1417865"/>
                  </a:moveTo>
                  <a:cubicBezTo>
                    <a:pt x="251230" y="1402444"/>
                    <a:pt x="-36743" y="825322"/>
                    <a:pt x="3928" y="589013"/>
                  </a:cubicBezTo>
                  <a:cubicBezTo>
                    <a:pt x="44599" y="352704"/>
                    <a:pt x="343366" y="2018"/>
                    <a:pt x="517933" y="8"/>
                  </a:cubicBezTo>
                  <a:cubicBezTo>
                    <a:pt x="692500" y="-2002"/>
                    <a:pt x="962433" y="480794"/>
                    <a:pt x="1051333" y="576951"/>
                  </a:cubicBezTo>
                  <a:lnTo>
                    <a:pt x="1189080" y="1212000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2" name="TextBox 31"/>
            <p:cNvSpPr txBox="1"/>
            <p:nvPr/>
          </p:nvSpPr>
          <p:spPr>
            <a:xfrm>
              <a:off x="5726369" y="386944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23" name="TextBox 31"/>
            <p:cNvSpPr txBox="1"/>
            <p:nvPr/>
          </p:nvSpPr>
          <p:spPr>
            <a:xfrm>
              <a:off x="6170923" y="2980901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6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955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Ekleme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RL Dengesizliği ve Düzeltme- Örnek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4009" y="4927943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68974" y="5376521"/>
            <a:ext cx="3149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eklendikten sonra ağacın durumu ve pivotun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(10)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(15)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958275" y="5509584"/>
            <a:ext cx="285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RL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594342" y="2387648"/>
            <a:ext cx="2628387" cy="2143247"/>
            <a:chOff x="1594342" y="2387648"/>
            <a:chExt cx="2628387" cy="2143247"/>
          </a:xfrm>
        </p:grpSpPr>
        <p:cxnSp>
          <p:nvCxnSpPr>
            <p:cNvPr id="30" name="Straight Connector 4"/>
            <p:cNvCxnSpPr>
              <a:stCxn id="52" idx="5"/>
              <a:endCxn id="50" idx="0"/>
            </p:cNvCxnSpPr>
            <p:nvPr/>
          </p:nvCxnSpPr>
          <p:spPr>
            <a:xfrm>
              <a:off x="2753003" y="2783799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"/>
            <p:cNvGrpSpPr/>
            <p:nvPr/>
          </p:nvGrpSpPr>
          <p:grpSpPr>
            <a:xfrm>
              <a:off x="2413670" y="2452514"/>
              <a:ext cx="396172" cy="388124"/>
              <a:chOff x="9532079" y="767686"/>
              <a:chExt cx="561829" cy="55041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2956289" y="3209531"/>
              <a:ext cx="409028" cy="388124"/>
              <a:chOff x="9922433" y="1723246"/>
              <a:chExt cx="580060" cy="550415"/>
            </a:xfrm>
          </p:grpSpPr>
          <p:sp>
            <p:nvSpPr>
              <p:cNvPr id="50" name="Oval 4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5" name="Group 16"/>
            <p:cNvGrpSpPr/>
            <p:nvPr/>
          </p:nvGrpSpPr>
          <p:grpSpPr>
            <a:xfrm>
              <a:off x="1971761" y="3240618"/>
              <a:ext cx="396205" cy="388124"/>
              <a:chOff x="10014696" y="1667051"/>
              <a:chExt cx="561876" cy="550415"/>
            </a:xfrm>
          </p:grpSpPr>
          <p:sp>
            <p:nvSpPr>
              <p:cNvPr id="46" name="Oval 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52" idx="3"/>
              <a:endCxn id="46" idx="7"/>
            </p:cNvCxnSpPr>
            <p:nvPr/>
          </p:nvCxnSpPr>
          <p:spPr>
            <a:xfrm flipH="1">
              <a:off x="2224965" y="2783799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3"/>
            <p:cNvSpPr txBox="1"/>
            <p:nvPr/>
          </p:nvSpPr>
          <p:spPr>
            <a:xfrm>
              <a:off x="1594342" y="314861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34"/>
            <p:cNvSpPr txBox="1"/>
            <p:nvPr/>
          </p:nvSpPr>
          <p:spPr>
            <a:xfrm>
              <a:off x="3377779" y="3168316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35"/>
            <p:cNvSpPr txBox="1"/>
            <p:nvPr/>
          </p:nvSpPr>
          <p:spPr>
            <a:xfrm>
              <a:off x="2798119" y="238764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17" name="Straight Connector 22"/>
            <p:cNvCxnSpPr>
              <a:stCxn id="50" idx="3"/>
              <a:endCxn id="121" idx="0"/>
            </p:cNvCxnSpPr>
            <p:nvPr/>
          </p:nvCxnSpPr>
          <p:spPr>
            <a:xfrm flipH="1">
              <a:off x="2891718" y="3590817"/>
              <a:ext cx="207572" cy="4938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9"/>
            <p:cNvGrpSpPr/>
            <p:nvPr/>
          </p:nvGrpSpPr>
          <p:grpSpPr>
            <a:xfrm>
              <a:off x="2697649" y="4084701"/>
              <a:ext cx="441000" cy="388123"/>
              <a:chOff x="9333251" y="2801023"/>
              <a:chExt cx="625400" cy="550414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2" name="TextBox 21"/>
              <p:cNvSpPr txBox="1"/>
              <p:nvPr/>
            </p:nvSpPr>
            <p:spPr>
              <a:xfrm>
                <a:off x="9395878" y="28767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5" name="TextBox 33"/>
            <p:cNvSpPr txBox="1"/>
            <p:nvPr/>
          </p:nvSpPr>
          <p:spPr>
            <a:xfrm>
              <a:off x="2411001" y="4215611"/>
              <a:ext cx="284880" cy="31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1" name="Straight Connector 22"/>
            <p:cNvCxnSpPr>
              <a:stCxn id="50" idx="4"/>
              <a:endCxn id="128" idx="0"/>
            </p:cNvCxnSpPr>
            <p:nvPr/>
          </p:nvCxnSpPr>
          <p:spPr>
            <a:xfrm>
              <a:off x="3246633" y="3572086"/>
              <a:ext cx="355217" cy="5295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9"/>
            <p:cNvGrpSpPr/>
            <p:nvPr/>
          </p:nvGrpSpPr>
          <p:grpSpPr>
            <a:xfrm>
              <a:off x="3407788" y="4101636"/>
              <a:ext cx="432514" cy="388123"/>
              <a:chOff x="9333251" y="2801023"/>
              <a:chExt cx="613365" cy="550414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6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1" name="TextBox 34"/>
            <p:cNvSpPr txBox="1"/>
            <p:nvPr/>
          </p:nvSpPr>
          <p:spPr>
            <a:xfrm>
              <a:off x="3831869" y="4175781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8974" y="2383207"/>
            <a:ext cx="2505165" cy="2805200"/>
            <a:chOff x="4768974" y="2383207"/>
            <a:chExt cx="2505165" cy="2805200"/>
          </a:xfrm>
        </p:grpSpPr>
        <p:cxnSp>
          <p:nvCxnSpPr>
            <p:cNvPr id="164" name="Straight Connector 4"/>
            <p:cNvCxnSpPr>
              <a:stCxn id="185" idx="5"/>
              <a:endCxn id="183" idx="0"/>
            </p:cNvCxnSpPr>
            <p:nvPr/>
          </p:nvCxnSpPr>
          <p:spPr>
            <a:xfrm>
              <a:off x="5927635" y="2779358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5"/>
            <p:cNvGrpSpPr/>
            <p:nvPr/>
          </p:nvGrpSpPr>
          <p:grpSpPr>
            <a:xfrm>
              <a:off x="5588302" y="2448073"/>
              <a:ext cx="396172" cy="388124"/>
              <a:chOff x="9532079" y="767686"/>
              <a:chExt cx="561829" cy="550415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6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6" name="Group 6"/>
            <p:cNvGrpSpPr/>
            <p:nvPr/>
          </p:nvGrpSpPr>
          <p:grpSpPr>
            <a:xfrm>
              <a:off x="6130921" y="3205090"/>
              <a:ext cx="409028" cy="388124"/>
              <a:chOff x="9922433" y="1723246"/>
              <a:chExt cx="580060" cy="550415"/>
            </a:xfrm>
          </p:grpSpPr>
          <p:sp>
            <p:nvSpPr>
              <p:cNvPr id="183" name="Oval 18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4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7" name="Group 16"/>
            <p:cNvGrpSpPr/>
            <p:nvPr/>
          </p:nvGrpSpPr>
          <p:grpSpPr>
            <a:xfrm>
              <a:off x="5146393" y="3236177"/>
              <a:ext cx="396205" cy="388124"/>
              <a:chOff x="10014696" y="1667051"/>
              <a:chExt cx="561876" cy="550415"/>
            </a:xfrm>
          </p:grpSpPr>
          <p:sp>
            <p:nvSpPr>
              <p:cNvPr id="181" name="Oval 18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2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8" name="Straight Connector 167"/>
            <p:cNvCxnSpPr>
              <a:stCxn id="185" idx="3"/>
              <a:endCxn id="181" idx="7"/>
            </p:cNvCxnSpPr>
            <p:nvPr/>
          </p:nvCxnSpPr>
          <p:spPr>
            <a:xfrm flipH="1">
              <a:off x="5399597" y="2779358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33"/>
            <p:cNvSpPr txBox="1"/>
            <p:nvPr/>
          </p:nvSpPr>
          <p:spPr>
            <a:xfrm>
              <a:off x="4768974" y="3144174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34"/>
            <p:cNvSpPr txBox="1"/>
            <p:nvPr/>
          </p:nvSpPr>
          <p:spPr>
            <a:xfrm>
              <a:off x="6552411" y="3163875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71" name="TextBox 35"/>
            <p:cNvSpPr txBox="1"/>
            <p:nvPr/>
          </p:nvSpPr>
          <p:spPr>
            <a:xfrm>
              <a:off x="5972751" y="2383207"/>
              <a:ext cx="44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2" name="Straight Connector 22"/>
            <p:cNvCxnSpPr>
              <a:stCxn id="183" idx="3"/>
              <a:endCxn id="179" idx="0"/>
            </p:cNvCxnSpPr>
            <p:nvPr/>
          </p:nvCxnSpPr>
          <p:spPr>
            <a:xfrm flipH="1">
              <a:off x="6066350" y="3586376"/>
              <a:ext cx="207572" cy="4938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9"/>
            <p:cNvGrpSpPr/>
            <p:nvPr/>
          </p:nvGrpSpPr>
          <p:grpSpPr>
            <a:xfrm>
              <a:off x="5872288" y="4080260"/>
              <a:ext cx="432514" cy="388123"/>
              <a:chOff x="9333251" y="2801023"/>
              <a:chExt cx="613365" cy="550414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0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74" name="TextBox 33"/>
            <p:cNvSpPr txBox="1"/>
            <p:nvPr/>
          </p:nvSpPr>
          <p:spPr>
            <a:xfrm>
              <a:off x="5489861" y="4211170"/>
              <a:ext cx="380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5" name="Straight Connector 22"/>
            <p:cNvCxnSpPr>
              <a:stCxn id="183" idx="4"/>
              <a:endCxn id="177" idx="0"/>
            </p:cNvCxnSpPr>
            <p:nvPr/>
          </p:nvCxnSpPr>
          <p:spPr>
            <a:xfrm>
              <a:off x="6421265" y="3567645"/>
              <a:ext cx="355217" cy="5295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9"/>
            <p:cNvGrpSpPr/>
            <p:nvPr/>
          </p:nvGrpSpPr>
          <p:grpSpPr>
            <a:xfrm>
              <a:off x="6582420" y="4097195"/>
              <a:ext cx="432514" cy="388123"/>
              <a:chOff x="9333251" y="2801023"/>
              <a:chExt cx="613365" cy="550414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78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7" name="Straight Connector 22"/>
            <p:cNvCxnSpPr>
              <a:stCxn id="179" idx="4"/>
              <a:endCxn id="189" idx="0"/>
            </p:cNvCxnSpPr>
            <p:nvPr/>
          </p:nvCxnSpPr>
          <p:spPr>
            <a:xfrm>
              <a:off x="6066350" y="4468383"/>
              <a:ext cx="255307" cy="3319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9"/>
            <p:cNvGrpSpPr/>
            <p:nvPr/>
          </p:nvGrpSpPr>
          <p:grpSpPr>
            <a:xfrm>
              <a:off x="6127595" y="4800284"/>
              <a:ext cx="432514" cy="388123"/>
              <a:chOff x="9333251" y="2801023"/>
              <a:chExt cx="613365" cy="550414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90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2" name="TextBox 33"/>
            <p:cNvSpPr txBox="1"/>
            <p:nvPr/>
          </p:nvSpPr>
          <p:spPr>
            <a:xfrm>
              <a:off x="6989259" y="4062842"/>
              <a:ext cx="284880" cy="31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TextBox 33"/>
            <p:cNvSpPr txBox="1"/>
            <p:nvPr/>
          </p:nvSpPr>
          <p:spPr>
            <a:xfrm>
              <a:off x="6551394" y="4828630"/>
              <a:ext cx="284880" cy="31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4" name="Serbest Form 90"/>
            <p:cNvSpPr/>
            <p:nvPr/>
          </p:nvSpPr>
          <p:spPr>
            <a:xfrm>
              <a:off x="6194003" y="3740275"/>
              <a:ext cx="433917" cy="418198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80" h="1417865">
                  <a:moveTo>
                    <a:pt x="273909" y="1417865"/>
                  </a:moveTo>
                  <a:cubicBezTo>
                    <a:pt x="251230" y="1402444"/>
                    <a:pt x="-36743" y="825322"/>
                    <a:pt x="3928" y="589013"/>
                  </a:cubicBezTo>
                  <a:cubicBezTo>
                    <a:pt x="44599" y="352704"/>
                    <a:pt x="343366" y="2018"/>
                    <a:pt x="517933" y="8"/>
                  </a:cubicBezTo>
                  <a:cubicBezTo>
                    <a:pt x="692500" y="-2002"/>
                    <a:pt x="962433" y="480794"/>
                    <a:pt x="1051333" y="576951"/>
                  </a:cubicBezTo>
                  <a:lnTo>
                    <a:pt x="1189080" y="1212000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5" name="TextBox 31"/>
            <p:cNvSpPr txBox="1"/>
            <p:nvPr/>
          </p:nvSpPr>
          <p:spPr>
            <a:xfrm>
              <a:off x="6299105" y="386608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96" name="Serbest Form 90"/>
            <p:cNvSpPr/>
            <p:nvPr/>
          </p:nvSpPr>
          <p:spPr>
            <a:xfrm flipH="1">
              <a:off x="5570927" y="2935605"/>
              <a:ext cx="489281" cy="535168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80" h="1417865">
                  <a:moveTo>
                    <a:pt x="273909" y="1417865"/>
                  </a:moveTo>
                  <a:cubicBezTo>
                    <a:pt x="251230" y="1402444"/>
                    <a:pt x="-36743" y="825322"/>
                    <a:pt x="3928" y="589013"/>
                  </a:cubicBezTo>
                  <a:cubicBezTo>
                    <a:pt x="44599" y="352704"/>
                    <a:pt x="343366" y="2018"/>
                    <a:pt x="517933" y="8"/>
                  </a:cubicBezTo>
                  <a:cubicBezTo>
                    <a:pt x="692500" y="-2002"/>
                    <a:pt x="962433" y="480794"/>
                    <a:pt x="1051333" y="576951"/>
                  </a:cubicBezTo>
                  <a:lnTo>
                    <a:pt x="1189080" y="1212000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7" name="TextBox 31"/>
            <p:cNvSpPr txBox="1"/>
            <p:nvPr/>
          </p:nvSpPr>
          <p:spPr>
            <a:xfrm>
              <a:off x="5708735" y="301562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02582" y="2493200"/>
            <a:ext cx="2811912" cy="2135740"/>
            <a:chOff x="8502582" y="2493200"/>
            <a:chExt cx="2811912" cy="2135740"/>
          </a:xfrm>
        </p:grpSpPr>
        <p:cxnSp>
          <p:nvCxnSpPr>
            <p:cNvPr id="233" name="Straight Connector 4"/>
            <p:cNvCxnSpPr>
              <a:stCxn id="264" idx="5"/>
              <a:endCxn id="262" idx="0"/>
            </p:cNvCxnSpPr>
            <p:nvPr/>
          </p:nvCxnSpPr>
          <p:spPr>
            <a:xfrm>
              <a:off x="9967990" y="2889351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5"/>
            <p:cNvGrpSpPr/>
            <p:nvPr/>
          </p:nvGrpSpPr>
          <p:grpSpPr>
            <a:xfrm>
              <a:off x="9628657" y="2558066"/>
              <a:ext cx="396172" cy="388124"/>
              <a:chOff x="9532079" y="767686"/>
              <a:chExt cx="561829" cy="550415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5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35" name="Group 6"/>
            <p:cNvGrpSpPr/>
            <p:nvPr/>
          </p:nvGrpSpPr>
          <p:grpSpPr>
            <a:xfrm>
              <a:off x="10171276" y="3315083"/>
              <a:ext cx="409028" cy="388124"/>
              <a:chOff x="9922433" y="1723246"/>
              <a:chExt cx="580060" cy="550415"/>
            </a:xfrm>
          </p:grpSpPr>
          <p:sp>
            <p:nvSpPr>
              <p:cNvPr id="262" name="Oval 26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  <a:solidFill>
                <a:srgbClr val="30ACE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3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36" name="Group 16"/>
            <p:cNvGrpSpPr/>
            <p:nvPr/>
          </p:nvGrpSpPr>
          <p:grpSpPr>
            <a:xfrm>
              <a:off x="9186748" y="3346170"/>
              <a:ext cx="396205" cy="388124"/>
              <a:chOff x="10014696" y="1667051"/>
              <a:chExt cx="561876" cy="550415"/>
            </a:xfrm>
          </p:grpSpPr>
          <p:sp>
            <p:nvSpPr>
              <p:cNvPr id="260" name="Oval 25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1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37" name="Straight Connector 236"/>
            <p:cNvCxnSpPr>
              <a:stCxn id="264" idx="3"/>
              <a:endCxn id="260" idx="7"/>
            </p:cNvCxnSpPr>
            <p:nvPr/>
          </p:nvCxnSpPr>
          <p:spPr>
            <a:xfrm flipH="1">
              <a:off x="9439952" y="2889351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33"/>
            <p:cNvSpPr txBox="1"/>
            <p:nvPr/>
          </p:nvSpPr>
          <p:spPr>
            <a:xfrm>
              <a:off x="8809329" y="325416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9" name="TextBox 34"/>
            <p:cNvSpPr txBox="1"/>
            <p:nvPr/>
          </p:nvSpPr>
          <p:spPr>
            <a:xfrm>
              <a:off x="10592766" y="3273868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0" name="TextBox 35"/>
            <p:cNvSpPr txBox="1"/>
            <p:nvPr/>
          </p:nvSpPr>
          <p:spPr>
            <a:xfrm>
              <a:off x="10013106" y="2493200"/>
              <a:ext cx="448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241" name="Straight Connector 22"/>
            <p:cNvCxnSpPr>
              <a:stCxn id="262" idx="3"/>
              <a:endCxn id="258" idx="0"/>
            </p:cNvCxnSpPr>
            <p:nvPr/>
          </p:nvCxnSpPr>
          <p:spPr>
            <a:xfrm flipH="1">
              <a:off x="10106705" y="3696369"/>
              <a:ext cx="207572" cy="4938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19"/>
            <p:cNvGrpSpPr/>
            <p:nvPr/>
          </p:nvGrpSpPr>
          <p:grpSpPr>
            <a:xfrm>
              <a:off x="9912643" y="4190253"/>
              <a:ext cx="432514" cy="388123"/>
              <a:chOff x="9333251" y="2801023"/>
              <a:chExt cx="613365" cy="550414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9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43" name="TextBox 33"/>
            <p:cNvSpPr txBox="1"/>
            <p:nvPr/>
          </p:nvSpPr>
          <p:spPr>
            <a:xfrm>
              <a:off x="9530216" y="4321163"/>
              <a:ext cx="380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4" name="Straight Connector 22"/>
            <p:cNvCxnSpPr>
              <a:stCxn id="262" idx="4"/>
              <a:endCxn id="256" idx="0"/>
            </p:cNvCxnSpPr>
            <p:nvPr/>
          </p:nvCxnSpPr>
          <p:spPr>
            <a:xfrm>
              <a:off x="10461620" y="3677638"/>
              <a:ext cx="355217" cy="5295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Group 19"/>
            <p:cNvGrpSpPr/>
            <p:nvPr/>
          </p:nvGrpSpPr>
          <p:grpSpPr>
            <a:xfrm>
              <a:off x="10622775" y="4207188"/>
              <a:ext cx="432514" cy="388123"/>
              <a:chOff x="9333251" y="2801023"/>
              <a:chExt cx="613365" cy="550414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7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48" name="TextBox 33"/>
            <p:cNvSpPr txBox="1"/>
            <p:nvPr/>
          </p:nvSpPr>
          <p:spPr>
            <a:xfrm>
              <a:off x="11029614" y="4172835"/>
              <a:ext cx="284880" cy="31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6" name="Straight Connector 22"/>
            <p:cNvCxnSpPr>
              <a:stCxn id="260" idx="3"/>
              <a:endCxn id="268" idx="0"/>
            </p:cNvCxnSpPr>
            <p:nvPr/>
          </p:nvCxnSpPr>
          <p:spPr>
            <a:xfrm flipH="1">
              <a:off x="9031001" y="3727456"/>
              <a:ext cx="306830" cy="45096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19"/>
            <p:cNvGrpSpPr/>
            <p:nvPr/>
          </p:nvGrpSpPr>
          <p:grpSpPr>
            <a:xfrm>
              <a:off x="8836939" y="4178425"/>
              <a:ext cx="432514" cy="388123"/>
              <a:chOff x="9333251" y="2801023"/>
              <a:chExt cx="613365" cy="550414"/>
            </a:xfrm>
          </p:grpSpPr>
          <p:sp>
            <p:nvSpPr>
              <p:cNvPr id="268" name="Oval 267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9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74" name="TextBox 33"/>
            <p:cNvSpPr txBox="1"/>
            <p:nvPr/>
          </p:nvSpPr>
          <p:spPr>
            <a:xfrm>
              <a:off x="8502582" y="4235534"/>
              <a:ext cx="380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2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43136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Ekleme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1, 2, 3, 4, 5, 6, 7, 8, 9, 10 sayılarını sırasıyla ekleyerek bir AVL ağacı oluşturun. Her adımda dengeleme yapınız.</a:t>
            </a:r>
          </a:p>
        </p:txBody>
      </p:sp>
    </p:spTree>
    <p:extLst>
      <p:ext uri="{BB962C8B-B14F-4D97-AF65-F5344CB8AC3E}">
        <p14:creationId xmlns:p14="http://schemas.microsoft.com/office/powerpoint/2010/main" val="42388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529335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Silme işlemi ekleme işlemi ile benzerlik gösterir</a:t>
            </a:r>
            <a:r>
              <a:rPr lang="tr-TR" sz="1600" dirty="0" smtClean="0"/>
              <a:t>. Silme </a:t>
            </a:r>
            <a:r>
              <a:rPr lang="tr-TR" sz="1600" dirty="0"/>
              <a:t>işlemini yaparken özellikle çocukları olan düğümlerin silme işlemi farklı yapılarda gözükür. Amaç dengeyi bozmayacak düğümün öncelikle sağlanması.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Soldaki </a:t>
            </a:r>
            <a:r>
              <a:rPr lang="tr-TR" sz="1600" dirty="0"/>
              <a:t>en büyük çocuk veya </a:t>
            </a:r>
            <a:r>
              <a:rPr lang="tr-TR" sz="1600" dirty="0" smtClean="0"/>
              <a:t>sağdaki </a:t>
            </a:r>
            <a:r>
              <a:rPr lang="tr-TR" sz="1600" dirty="0"/>
              <a:t>en küçük çocuk yeni düğüm olur. Önemli olan silme olayından sonra dengeleme işleminin yeniden sağlanmasıdır. Bu işlem sırasında birden fazla döndürme işlemi yapılabilir</a:t>
            </a:r>
            <a:r>
              <a:rPr lang="tr-TR" sz="16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Kural </a:t>
            </a:r>
            <a:r>
              <a:rPr lang="tr-TR" sz="1600" b="1" dirty="0">
                <a:solidFill>
                  <a:srgbClr val="C00000"/>
                </a:solidFill>
              </a:rPr>
              <a:t>1: </a:t>
            </a:r>
            <a:r>
              <a:rPr lang="tr-TR" sz="1600" dirty="0"/>
              <a:t>Silinen düğüm yaprak ise, problem yok dengeleme işlemi gerekiyorsa yap.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dirty="0" smtClean="0">
                <a:solidFill>
                  <a:srgbClr val="C00000"/>
                </a:solidFill>
              </a:rPr>
              <a:t>Kural </a:t>
            </a:r>
            <a:r>
              <a:rPr lang="tr-TR" sz="1600" b="1" dirty="0">
                <a:solidFill>
                  <a:srgbClr val="C00000"/>
                </a:solidFill>
              </a:rPr>
              <a:t>2: </a:t>
            </a:r>
            <a:r>
              <a:rPr lang="tr-TR" sz="1600" dirty="0"/>
              <a:t>Silinen düğüm çocukları olan bir düğüm ise ya soldaki en büyük çocuğu veya sağdaki en küçük çocuğu al. Bu işlem sırasında dengeleme için birden fazla döndürme işlemi yapılabilir</a:t>
            </a:r>
            <a:r>
              <a:rPr lang="tr-TR" sz="1600" dirty="0" smtClean="0"/>
              <a:t>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608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8084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1</a:t>
            </a:r>
          </a:p>
        </p:txBody>
      </p:sp>
      <p:grpSp>
        <p:nvGrpSpPr>
          <p:cNvPr id="32" name="Grup 31"/>
          <p:cNvGrpSpPr/>
          <p:nvPr/>
        </p:nvGrpSpPr>
        <p:grpSpPr>
          <a:xfrm>
            <a:off x="1270947" y="2387648"/>
            <a:ext cx="2497692" cy="2075403"/>
            <a:chOff x="1270947" y="2387648"/>
            <a:chExt cx="2497692" cy="2075403"/>
          </a:xfrm>
        </p:grpSpPr>
        <p:cxnSp>
          <p:nvCxnSpPr>
            <p:cNvPr id="5" name="Straight Connector 4"/>
            <p:cNvCxnSpPr>
              <a:stCxn id="27" idx="5"/>
              <a:endCxn id="25" idx="0"/>
            </p:cNvCxnSpPr>
            <p:nvPr/>
          </p:nvCxnSpPr>
          <p:spPr>
            <a:xfrm>
              <a:off x="2753003" y="2783799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13670" y="2452514"/>
              <a:ext cx="396172" cy="388124"/>
              <a:chOff x="9532079" y="767686"/>
              <a:chExt cx="561829" cy="55041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56289" y="3209531"/>
              <a:ext cx="409028" cy="388124"/>
              <a:chOff x="9922433" y="1723246"/>
              <a:chExt cx="580060" cy="550415"/>
            </a:xfrm>
          </p:grpSpPr>
          <p:sp>
            <p:nvSpPr>
              <p:cNvPr id="25" name="Oval 2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>
              <a:off x="1979844" y="3240618"/>
              <a:ext cx="430203" cy="388124"/>
              <a:chOff x="10026158" y="1667051"/>
              <a:chExt cx="610090" cy="550415"/>
            </a:xfrm>
          </p:grpSpPr>
          <p:sp>
            <p:nvSpPr>
              <p:cNvPr id="23" name="Oval 2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" name="Straight Connector 37"/>
            <p:cNvCxnSpPr>
              <a:stCxn id="27" idx="3"/>
              <a:endCxn id="23" idx="7"/>
            </p:cNvCxnSpPr>
            <p:nvPr/>
          </p:nvCxnSpPr>
          <p:spPr>
            <a:xfrm flipH="1">
              <a:off x="2224965" y="2783799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3"/>
            <p:cNvSpPr txBox="1"/>
            <p:nvPr/>
          </p:nvSpPr>
          <p:spPr>
            <a:xfrm>
              <a:off x="1594342" y="314861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34"/>
            <p:cNvSpPr txBox="1"/>
            <p:nvPr/>
          </p:nvSpPr>
          <p:spPr>
            <a:xfrm>
              <a:off x="3377779" y="3168316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2798119" y="238764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3" name="Straight Connector 22"/>
            <p:cNvCxnSpPr>
              <a:stCxn id="23" idx="3"/>
              <a:endCxn id="21" idx="0"/>
            </p:cNvCxnSpPr>
            <p:nvPr/>
          </p:nvCxnSpPr>
          <p:spPr>
            <a:xfrm flipH="1">
              <a:off x="1749889" y="3621904"/>
              <a:ext cx="372955" cy="39964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9"/>
            <p:cNvGrpSpPr/>
            <p:nvPr/>
          </p:nvGrpSpPr>
          <p:grpSpPr>
            <a:xfrm>
              <a:off x="1555827" y="4021549"/>
              <a:ext cx="441000" cy="388123"/>
              <a:chOff x="9333251" y="2801023"/>
              <a:chExt cx="625400" cy="55041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395878" y="28767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" name="TextBox 33"/>
            <p:cNvSpPr txBox="1"/>
            <p:nvPr/>
          </p:nvSpPr>
          <p:spPr>
            <a:xfrm>
              <a:off x="1270947" y="4074928"/>
              <a:ext cx="284880" cy="31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Straight Connector 22"/>
            <p:cNvCxnSpPr>
              <a:stCxn id="23" idx="4"/>
              <a:endCxn id="19" idx="0"/>
            </p:cNvCxnSpPr>
            <p:nvPr/>
          </p:nvCxnSpPr>
          <p:spPr>
            <a:xfrm>
              <a:off x="2270187" y="3603173"/>
              <a:ext cx="376937" cy="4717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9"/>
            <p:cNvGrpSpPr/>
            <p:nvPr/>
          </p:nvGrpSpPr>
          <p:grpSpPr>
            <a:xfrm>
              <a:off x="2453062" y="4074928"/>
              <a:ext cx="432514" cy="388123"/>
              <a:chOff x="9333251" y="2801023"/>
              <a:chExt cx="613365" cy="55041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0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8" name="TextBox 34"/>
            <p:cNvSpPr txBox="1"/>
            <p:nvPr/>
          </p:nvSpPr>
          <p:spPr>
            <a:xfrm>
              <a:off x="2909074" y="4131598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9" name="Grup 58"/>
          <p:cNvGrpSpPr/>
          <p:nvPr/>
        </p:nvGrpSpPr>
        <p:grpSpPr>
          <a:xfrm>
            <a:off x="4275404" y="2264801"/>
            <a:ext cx="2028987" cy="2075403"/>
            <a:chOff x="4275404" y="2264801"/>
            <a:chExt cx="2028987" cy="2075403"/>
          </a:xfrm>
        </p:grpSpPr>
        <p:grpSp>
          <p:nvGrpSpPr>
            <p:cNvPr id="35" name="Group 5"/>
            <p:cNvGrpSpPr/>
            <p:nvPr/>
          </p:nvGrpSpPr>
          <p:grpSpPr>
            <a:xfrm>
              <a:off x="5418127" y="2329667"/>
              <a:ext cx="396172" cy="388124"/>
              <a:chOff x="9532079" y="767686"/>
              <a:chExt cx="561829" cy="550415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7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7" name="Group 16"/>
            <p:cNvGrpSpPr/>
            <p:nvPr/>
          </p:nvGrpSpPr>
          <p:grpSpPr>
            <a:xfrm>
              <a:off x="4984301" y="3117771"/>
              <a:ext cx="430203" cy="388124"/>
              <a:chOff x="10026158" y="1667051"/>
              <a:chExt cx="610090" cy="550415"/>
            </a:xfrm>
          </p:grpSpPr>
          <p:sp>
            <p:nvSpPr>
              <p:cNvPr id="52" name="Oval 5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56" idx="3"/>
              <a:endCxn id="52" idx="7"/>
            </p:cNvCxnSpPr>
            <p:nvPr/>
          </p:nvCxnSpPr>
          <p:spPr>
            <a:xfrm flipH="1">
              <a:off x="5229422" y="2660952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3"/>
            <p:cNvSpPr txBox="1"/>
            <p:nvPr/>
          </p:nvSpPr>
          <p:spPr>
            <a:xfrm>
              <a:off x="4598799" y="302576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35"/>
            <p:cNvSpPr txBox="1"/>
            <p:nvPr/>
          </p:nvSpPr>
          <p:spPr>
            <a:xfrm>
              <a:off x="5802576" y="2264801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2" name="Straight Connector 22"/>
            <p:cNvCxnSpPr>
              <a:stCxn id="52" idx="3"/>
              <a:endCxn id="50" idx="0"/>
            </p:cNvCxnSpPr>
            <p:nvPr/>
          </p:nvCxnSpPr>
          <p:spPr>
            <a:xfrm flipH="1">
              <a:off x="4754346" y="3499057"/>
              <a:ext cx="372955" cy="39964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19"/>
            <p:cNvGrpSpPr/>
            <p:nvPr/>
          </p:nvGrpSpPr>
          <p:grpSpPr>
            <a:xfrm>
              <a:off x="4560284" y="3898702"/>
              <a:ext cx="441000" cy="388123"/>
              <a:chOff x="9333251" y="2801023"/>
              <a:chExt cx="625400" cy="55041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21"/>
              <p:cNvSpPr txBox="1"/>
              <p:nvPr/>
            </p:nvSpPr>
            <p:spPr>
              <a:xfrm>
                <a:off x="9395878" y="28767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4" name="TextBox 33"/>
            <p:cNvSpPr txBox="1"/>
            <p:nvPr/>
          </p:nvSpPr>
          <p:spPr>
            <a:xfrm>
              <a:off x="4275404" y="3952081"/>
              <a:ext cx="284880" cy="31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5" name="Straight Connector 22"/>
            <p:cNvCxnSpPr>
              <a:stCxn id="52" idx="4"/>
              <a:endCxn id="48" idx="0"/>
            </p:cNvCxnSpPr>
            <p:nvPr/>
          </p:nvCxnSpPr>
          <p:spPr>
            <a:xfrm>
              <a:off x="5274644" y="3480326"/>
              <a:ext cx="376937" cy="4717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19"/>
            <p:cNvGrpSpPr/>
            <p:nvPr/>
          </p:nvGrpSpPr>
          <p:grpSpPr>
            <a:xfrm>
              <a:off x="5457519" y="3952081"/>
              <a:ext cx="432514" cy="388123"/>
              <a:chOff x="9333251" y="2801023"/>
              <a:chExt cx="613365" cy="55041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9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7" name="TextBox 34"/>
            <p:cNvSpPr txBox="1"/>
            <p:nvPr/>
          </p:nvSpPr>
          <p:spPr>
            <a:xfrm>
              <a:off x="5913531" y="4008751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Serbest Form 90"/>
            <p:cNvSpPr/>
            <p:nvPr/>
          </p:nvSpPr>
          <p:spPr>
            <a:xfrm rot="20377963">
              <a:off x="5355804" y="2875795"/>
              <a:ext cx="696415" cy="834633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490299 w 1001520"/>
                <a:gd name="connsiteY0" fmla="*/ 1343361 h 1343361"/>
                <a:gd name="connsiteX1" fmla="*/ 34 w 1001520"/>
                <a:gd name="connsiteY1" fmla="*/ 1018910 h 1343361"/>
                <a:gd name="connsiteX2" fmla="*/ 468120 w 1001520"/>
                <a:gd name="connsiteY2" fmla="*/ 6539 h 1343361"/>
                <a:gd name="connsiteX3" fmla="*/ 1001520 w 1001520"/>
                <a:gd name="connsiteY3" fmla="*/ 583482 h 1343361"/>
                <a:gd name="connsiteX4" fmla="*/ 1001520 w 1001520"/>
                <a:gd name="connsiteY4" fmla="*/ 583482 h 134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20" h="1343361">
                  <a:moveTo>
                    <a:pt x="490299" y="1343361"/>
                  </a:moveTo>
                  <a:cubicBezTo>
                    <a:pt x="467620" y="1327940"/>
                    <a:pt x="3731" y="1241714"/>
                    <a:pt x="34" y="1018910"/>
                  </a:cubicBezTo>
                  <a:cubicBezTo>
                    <a:pt x="-3663" y="796106"/>
                    <a:pt x="301206" y="79110"/>
                    <a:pt x="468120" y="6539"/>
                  </a:cubicBezTo>
                  <a:cubicBezTo>
                    <a:pt x="635034" y="-66032"/>
                    <a:pt x="912620" y="487325"/>
                    <a:pt x="1001520" y="583482"/>
                  </a:cubicBezTo>
                  <a:lnTo>
                    <a:pt x="1001520" y="583482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87" name="Grup 86"/>
          <p:cNvGrpSpPr/>
          <p:nvPr/>
        </p:nvGrpSpPr>
        <p:grpSpPr>
          <a:xfrm>
            <a:off x="7491985" y="2502532"/>
            <a:ext cx="2966043" cy="1823128"/>
            <a:chOff x="7491985" y="2502532"/>
            <a:chExt cx="2966043" cy="1823128"/>
          </a:xfrm>
        </p:grpSpPr>
        <p:grpSp>
          <p:nvGrpSpPr>
            <p:cNvPr id="63" name="Group 5"/>
            <p:cNvGrpSpPr/>
            <p:nvPr/>
          </p:nvGrpSpPr>
          <p:grpSpPr>
            <a:xfrm>
              <a:off x="9729235" y="3937536"/>
              <a:ext cx="396172" cy="388124"/>
              <a:chOff x="9532079" y="767686"/>
              <a:chExt cx="561829" cy="550415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2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4" name="Group 16"/>
            <p:cNvGrpSpPr/>
            <p:nvPr/>
          </p:nvGrpSpPr>
          <p:grpSpPr>
            <a:xfrm>
              <a:off x="8323779" y="2541765"/>
              <a:ext cx="430203" cy="388124"/>
              <a:chOff x="10026158" y="1667051"/>
              <a:chExt cx="610090" cy="550415"/>
            </a:xfrm>
          </p:grpSpPr>
          <p:sp>
            <p:nvSpPr>
              <p:cNvPr id="79" name="Oval 7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5" name="Straight Connector 37"/>
            <p:cNvCxnSpPr>
              <a:stCxn id="75" idx="5"/>
              <a:endCxn id="81" idx="1"/>
            </p:cNvCxnSpPr>
            <p:nvPr/>
          </p:nvCxnSpPr>
          <p:spPr>
            <a:xfrm>
              <a:off x="9354195" y="3510435"/>
              <a:ext cx="439928" cy="48394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33"/>
            <p:cNvSpPr txBox="1"/>
            <p:nvPr/>
          </p:nvSpPr>
          <p:spPr>
            <a:xfrm>
              <a:off x="7491985" y="338307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35"/>
            <p:cNvSpPr txBox="1"/>
            <p:nvPr/>
          </p:nvSpPr>
          <p:spPr>
            <a:xfrm>
              <a:off x="8752200" y="250253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Connector 22"/>
            <p:cNvCxnSpPr>
              <a:stCxn id="79" idx="3"/>
              <a:endCxn id="77" idx="0"/>
            </p:cNvCxnSpPr>
            <p:nvPr/>
          </p:nvCxnSpPr>
          <p:spPr>
            <a:xfrm flipH="1">
              <a:off x="8088766" y="2923051"/>
              <a:ext cx="378014" cy="3406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19"/>
            <p:cNvGrpSpPr/>
            <p:nvPr/>
          </p:nvGrpSpPr>
          <p:grpSpPr>
            <a:xfrm>
              <a:off x="7894704" y="3263671"/>
              <a:ext cx="441000" cy="388123"/>
              <a:chOff x="9333251" y="2801023"/>
              <a:chExt cx="625400" cy="55041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8" name="TextBox 21"/>
              <p:cNvSpPr txBox="1"/>
              <p:nvPr/>
            </p:nvSpPr>
            <p:spPr>
              <a:xfrm>
                <a:off x="9395878" y="28767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0" name="TextBox 33"/>
            <p:cNvSpPr txBox="1"/>
            <p:nvPr/>
          </p:nvSpPr>
          <p:spPr>
            <a:xfrm>
              <a:off x="10173148" y="3973956"/>
              <a:ext cx="284880" cy="31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Connector 22"/>
            <p:cNvCxnSpPr>
              <a:stCxn id="79" idx="4"/>
              <a:endCxn id="75" idx="1"/>
            </p:cNvCxnSpPr>
            <p:nvPr/>
          </p:nvCxnSpPr>
          <p:spPr>
            <a:xfrm>
              <a:off x="8614123" y="2904320"/>
              <a:ext cx="465626" cy="33167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19"/>
            <p:cNvGrpSpPr/>
            <p:nvPr/>
          </p:nvGrpSpPr>
          <p:grpSpPr>
            <a:xfrm>
              <a:off x="9022910" y="3179151"/>
              <a:ext cx="432514" cy="388123"/>
              <a:chOff x="9333251" y="2801023"/>
              <a:chExt cx="613365" cy="55041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3" name="TextBox 34"/>
            <p:cNvSpPr txBox="1"/>
            <p:nvPr/>
          </p:nvSpPr>
          <p:spPr>
            <a:xfrm>
              <a:off x="9418505" y="3138818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9" name="TextBox 3"/>
          <p:cNvSpPr txBox="1"/>
          <p:nvPr/>
        </p:nvSpPr>
        <p:spPr>
          <a:xfrm>
            <a:off x="1223040" y="4902886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90" name="TextBox 117"/>
          <p:cNvSpPr txBox="1"/>
          <p:nvPr/>
        </p:nvSpPr>
        <p:spPr>
          <a:xfrm>
            <a:off x="4227622" y="4902886"/>
            <a:ext cx="3149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silindikten sonra ağacın durumu ve pivotun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LL dengesizliği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(10)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(8)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veya 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TextBox 118"/>
          <p:cNvSpPr txBox="1"/>
          <p:nvPr/>
        </p:nvSpPr>
        <p:spPr>
          <a:xfrm>
            <a:off x="7894704" y="4902886"/>
            <a:ext cx="285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LL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8084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2</a:t>
            </a:r>
          </a:p>
        </p:txBody>
      </p:sp>
      <p:grpSp>
        <p:nvGrpSpPr>
          <p:cNvPr id="4" name="Grup 3"/>
          <p:cNvGrpSpPr/>
          <p:nvPr/>
        </p:nvGrpSpPr>
        <p:grpSpPr>
          <a:xfrm>
            <a:off x="1594342" y="2387648"/>
            <a:ext cx="2174297" cy="2075403"/>
            <a:chOff x="1594342" y="2387648"/>
            <a:chExt cx="2174297" cy="2075403"/>
          </a:xfrm>
        </p:grpSpPr>
        <p:cxnSp>
          <p:nvCxnSpPr>
            <p:cNvPr id="5" name="Straight Connector 4"/>
            <p:cNvCxnSpPr>
              <a:stCxn id="27" idx="5"/>
              <a:endCxn id="25" idx="0"/>
            </p:cNvCxnSpPr>
            <p:nvPr/>
          </p:nvCxnSpPr>
          <p:spPr>
            <a:xfrm>
              <a:off x="2753003" y="2783799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13670" y="2452514"/>
              <a:ext cx="396172" cy="388124"/>
              <a:chOff x="9532079" y="767686"/>
              <a:chExt cx="561829" cy="55041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56289" y="3209531"/>
              <a:ext cx="409028" cy="388124"/>
              <a:chOff x="9922433" y="1723246"/>
              <a:chExt cx="580060" cy="550415"/>
            </a:xfrm>
          </p:grpSpPr>
          <p:sp>
            <p:nvSpPr>
              <p:cNvPr id="25" name="Oval 2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>
              <a:off x="1979844" y="3240618"/>
              <a:ext cx="430203" cy="388124"/>
              <a:chOff x="10026158" y="1667051"/>
              <a:chExt cx="610090" cy="550415"/>
            </a:xfrm>
          </p:grpSpPr>
          <p:sp>
            <p:nvSpPr>
              <p:cNvPr id="23" name="Oval 2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" name="Straight Connector 37"/>
            <p:cNvCxnSpPr>
              <a:stCxn id="27" idx="3"/>
              <a:endCxn id="23" idx="7"/>
            </p:cNvCxnSpPr>
            <p:nvPr/>
          </p:nvCxnSpPr>
          <p:spPr>
            <a:xfrm flipH="1">
              <a:off x="2224965" y="2783799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3"/>
            <p:cNvSpPr txBox="1"/>
            <p:nvPr/>
          </p:nvSpPr>
          <p:spPr>
            <a:xfrm>
              <a:off x="1594342" y="314861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34"/>
            <p:cNvSpPr txBox="1"/>
            <p:nvPr/>
          </p:nvSpPr>
          <p:spPr>
            <a:xfrm>
              <a:off x="3377779" y="3168316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2798119" y="238764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6" name="Straight Connector 22"/>
            <p:cNvCxnSpPr>
              <a:stCxn id="23" idx="4"/>
              <a:endCxn id="19" idx="0"/>
            </p:cNvCxnSpPr>
            <p:nvPr/>
          </p:nvCxnSpPr>
          <p:spPr>
            <a:xfrm>
              <a:off x="2270187" y="3603173"/>
              <a:ext cx="376937" cy="4717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9"/>
            <p:cNvGrpSpPr/>
            <p:nvPr/>
          </p:nvGrpSpPr>
          <p:grpSpPr>
            <a:xfrm>
              <a:off x="2453062" y="4074928"/>
              <a:ext cx="432514" cy="388123"/>
              <a:chOff x="9333251" y="2801023"/>
              <a:chExt cx="613365" cy="55041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0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8" name="TextBox 34"/>
            <p:cNvSpPr txBox="1"/>
            <p:nvPr/>
          </p:nvSpPr>
          <p:spPr>
            <a:xfrm>
              <a:off x="2909074" y="4131598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9" name="TextBox 3"/>
          <p:cNvSpPr txBox="1"/>
          <p:nvPr/>
        </p:nvSpPr>
        <p:spPr>
          <a:xfrm>
            <a:off x="1223040" y="4902886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90" name="TextBox 117"/>
          <p:cNvSpPr txBox="1"/>
          <p:nvPr/>
        </p:nvSpPr>
        <p:spPr>
          <a:xfrm>
            <a:off x="4227622" y="4902886"/>
            <a:ext cx="3149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silindikten sonra ağacın durumu ve pivotun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LR dengesizliği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(10)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(8)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TextBox 118"/>
          <p:cNvSpPr txBox="1"/>
          <p:nvPr/>
        </p:nvSpPr>
        <p:spPr>
          <a:xfrm>
            <a:off x="7894704" y="4902886"/>
            <a:ext cx="285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LR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Grup 28"/>
          <p:cNvGrpSpPr/>
          <p:nvPr/>
        </p:nvGrpSpPr>
        <p:grpSpPr>
          <a:xfrm>
            <a:off x="4049486" y="2452514"/>
            <a:ext cx="1883728" cy="2075403"/>
            <a:chOff x="4049486" y="2452514"/>
            <a:chExt cx="1883728" cy="2075403"/>
          </a:xfrm>
        </p:grpSpPr>
        <p:grpSp>
          <p:nvGrpSpPr>
            <p:cNvPr id="84" name="Group 5"/>
            <p:cNvGrpSpPr/>
            <p:nvPr/>
          </p:nvGrpSpPr>
          <p:grpSpPr>
            <a:xfrm>
              <a:off x="5046950" y="2517380"/>
              <a:ext cx="396172" cy="388124"/>
              <a:chOff x="9532079" y="767686"/>
              <a:chExt cx="561829" cy="550415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5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6" name="Group 16"/>
            <p:cNvGrpSpPr/>
            <p:nvPr/>
          </p:nvGrpSpPr>
          <p:grpSpPr>
            <a:xfrm>
              <a:off x="4613124" y="3305484"/>
              <a:ext cx="430203" cy="388124"/>
              <a:chOff x="10026158" y="1667051"/>
              <a:chExt cx="610090" cy="550415"/>
            </a:xfrm>
          </p:grpSpPr>
          <p:sp>
            <p:nvSpPr>
              <p:cNvPr id="100" name="Oval 9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1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8" name="Straight Connector 37"/>
            <p:cNvCxnSpPr>
              <a:stCxn id="104" idx="3"/>
              <a:endCxn id="100" idx="7"/>
            </p:cNvCxnSpPr>
            <p:nvPr/>
          </p:nvCxnSpPr>
          <p:spPr>
            <a:xfrm flipH="1">
              <a:off x="4858245" y="2848665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3"/>
            <p:cNvSpPr txBox="1"/>
            <p:nvPr/>
          </p:nvSpPr>
          <p:spPr>
            <a:xfrm>
              <a:off x="4049486" y="3213481"/>
              <a:ext cx="484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TextBox 35"/>
            <p:cNvSpPr txBox="1"/>
            <p:nvPr/>
          </p:nvSpPr>
          <p:spPr>
            <a:xfrm>
              <a:off x="5431399" y="2452514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95" name="Straight Connector 22"/>
            <p:cNvCxnSpPr>
              <a:stCxn id="100" idx="4"/>
              <a:endCxn id="98" idx="0"/>
            </p:cNvCxnSpPr>
            <p:nvPr/>
          </p:nvCxnSpPr>
          <p:spPr>
            <a:xfrm>
              <a:off x="4903467" y="3668039"/>
              <a:ext cx="376937" cy="4717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19"/>
            <p:cNvGrpSpPr/>
            <p:nvPr/>
          </p:nvGrpSpPr>
          <p:grpSpPr>
            <a:xfrm>
              <a:off x="5086342" y="4139794"/>
              <a:ext cx="432514" cy="388123"/>
              <a:chOff x="9333251" y="2801023"/>
              <a:chExt cx="613365" cy="55041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97" name="TextBox 34"/>
            <p:cNvSpPr txBox="1"/>
            <p:nvPr/>
          </p:nvSpPr>
          <p:spPr>
            <a:xfrm>
              <a:off x="5542354" y="4196464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Serbest Form 90"/>
            <p:cNvSpPr/>
            <p:nvPr/>
          </p:nvSpPr>
          <p:spPr>
            <a:xfrm flipH="1">
              <a:off x="4552440" y="3803210"/>
              <a:ext cx="432601" cy="535168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333" h="1417865">
                  <a:moveTo>
                    <a:pt x="273909" y="1417865"/>
                  </a:moveTo>
                  <a:cubicBezTo>
                    <a:pt x="251230" y="1402444"/>
                    <a:pt x="-36743" y="825322"/>
                    <a:pt x="3928" y="589013"/>
                  </a:cubicBezTo>
                  <a:cubicBezTo>
                    <a:pt x="44599" y="352704"/>
                    <a:pt x="343366" y="2018"/>
                    <a:pt x="517933" y="8"/>
                  </a:cubicBezTo>
                  <a:cubicBezTo>
                    <a:pt x="692500" y="-2002"/>
                    <a:pt x="962433" y="480794"/>
                    <a:pt x="1051333" y="576951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Serbest Form 90"/>
            <p:cNvSpPr/>
            <p:nvPr/>
          </p:nvSpPr>
          <p:spPr>
            <a:xfrm>
              <a:off x="5037726" y="2967187"/>
              <a:ext cx="471529" cy="535168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333" h="1417865">
                  <a:moveTo>
                    <a:pt x="273909" y="1417865"/>
                  </a:moveTo>
                  <a:cubicBezTo>
                    <a:pt x="251230" y="1402444"/>
                    <a:pt x="-36743" y="825322"/>
                    <a:pt x="3928" y="589013"/>
                  </a:cubicBezTo>
                  <a:cubicBezTo>
                    <a:pt x="44599" y="352704"/>
                    <a:pt x="343366" y="2018"/>
                    <a:pt x="517933" y="8"/>
                  </a:cubicBezTo>
                  <a:cubicBezTo>
                    <a:pt x="692500" y="-2002"/>
                    <a:pt x="962433" y="480794"/>
                    <a:pt x="1051333" y="576951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31"/>
            <p:cNvSpPr txBox="1"/>
            <p:nvPr/>
          </p:nvSpPr>
          <p:spPr>
            <a:xfrm>
              <a:off x="4615547" y="394938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9" name="TextBox 31"/>
            <p:cNvSpPr txBox="1"/>
            <p:nvPr/>
          </p:nvSpPr>
          <p:spPr>
            <a:xfrm>
              <a:off x="5122017" y="310560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2" name="Grup 61"/>
          <p:cNvGrpSpPr/>
          <p:nvPr/>
        </p:nvGrpSpPr>
        <p:grpSpPr>
          <a:xfrm>
            <a:off x="7699274" y="2671268"/>
            <a:ext cx="2213919" cy="1245815"/>
            <a:chOff x="7699274" y="2671268"/>
            <a:chExt cx="2213919" cy="1245815"/>
          </a:xfrm>
        </p:grpSpPr>
        <p:grpSp>
          <p:nvGrpSpPr>
            <p:cNvPr id="111" name="Group 5"/>
            <p:cNvGrpSpPr/>
            <p:nvPr/>
          </p:nvGrpSpPr>
          <p:grpSpPr>
            <a:xfrm>
              <a:off x="9126161" y="3528959"/>
              <a:ext cx="396172" cy="388124"/>
              <a:chOff x="9532079" y="767686"/>
              <a:chExt cx="561829" cy="55041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8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6"/>
            <p:cNvGrpSpPr/>
            <p:nvPr/>
          </p:nvGrpSpPr>
          <p:grpSpPr>
            <a:xfrm>
              <a:off x="8156334" y="3528959"/>
              <a:ext cx="430203" cy="388124"/>
              <a:chOff x="10026158" y="1667051"/>
              <a:chExt cx="610090" cy="550415"/>
            </a:xfrm>
          </p:grpSpPr>
          <p:sp>
            <p:nvSpPr>
              <p:cNvPr id="125" name="Oval 12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6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3" name="Straight Connector 37"/>
            <p:cNvCxnSpPr>
              <a:stCxn id="123" idx="5"/>
              <a:endCxn id="127" idx="0"/>
            </p:cNvCxnSpPr>
            <p:nvPr/>
          </p:nvCxnSpPr>
          <p:spPr>
            <a:xfrm>
              <a:off x="8864417" y="3061931"/>
              <a:ext cx="463855" cy="4670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35"/>
            <p:cNvSpPr txBox="1"/>
            <p:nvPr/>
          </p:nvSpPr>
          <p:spPr>
            <a:xfrm>
              <a:off x="8972969" y="267126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6" name="Straight Connector 22"/>
            <p:cNvCxnSpPr>
              <a:stCxn id="123" idx="4"/>
              <a:endCxn id="125" idx="7"/>
            </p:cNvCxnSpPr>
            <p:nvPr/>
          </p:nvCxnSpPr>
          <p:spPr>
            <a:xfrm flipH="1">
              <a:off x="8401456" y="3118770"/>
              <a:ext cx="325738" cy="41702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9"/>
            <p:cNvGrpSpPr/>
            <p:nvPr/>
          </p:nvGrpSpPr>
          <p:grpSpPr>
            <a:xfrm>
              <a:off x="8533132" y="2730647"/>
              <a:ext cx="432514" cy="388123"/>
              <a:chOff x="9333251" y="2801023"/>
              <a:chExt cx="613365" cy="550414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4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18" name="TextBox 34"/>
            <p:cNvSpPr txBox="1"/>
            <p:nvPr/>
          </p:nvSpPr>
          <p:spPr>
            <a:xfrm>
              <a:off x="9522333" y="3563587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TextBox 34"/>
            <p:cNvSpPr txBox="1"/>
            <p:nvPr/>
          </p:nvSpPr>
          <p:spPr>
            <a:xfrm>
              <a:off x="7699274" y="3586124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5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8084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3</a:t>
            </a:r>
          </a:p>
        </p:txBody>
      </p:sp>
      <p:sp>
        <p:nvSpPr>
          <p:cNvPr id="89" name="TextBox 3"/>
          <p:cNvSpPr txBox="1"/>
          <p:nvPr/>
        </p:nvSpPr>
        <p:spPr>
          <a:xfrm>
            <a:off x="1175685" y="5503050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90" name="TextBox 117"/>
          <p:cNvSpPr txBox="1"/>
          <p:nvPr/>
        </p:nvSpPr>
        <p:spPr>
          <a:xfrm>
            <a:off x="6563423" y="5317991"/>
            <a:ext cx="4425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 silindikten sonra ağacın durumu ve pivotun belirlenmesi</a:t>
            </a:r>
          </a:p>
          <a:p>
            <a:pPr algn="just"/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Sağ alt ağaçtaki en küçük elemanla yer değiştirildi (10)</a:t>
            </a:r>
          </a:p>
          <a:p>
            <a:pPr algn="just"/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 dengesizliği</a:t>
            </a:r>
          </a:p>
          <a:p>
            <a:pPr algn="just"/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P(20)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-2</a:t>
            </a:r>
          </a:p>
          <a:p>
            <a:pPr algn="just"/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P(30)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 veya -1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4" name="Grup 53"/>
          <p:cNvGrpSpPr/>
          <p:nvPr/>
        </p:nvGrpSpPr>
        <p:grpSpPr>
          <a:xfrm>
            <a:off x="1250629" y="1884821"/>
            <a:ext cx="4170617" cy="3348419"/>
            <a:chOff x="563581" y="1634796"/>
            <a:chExt cx="4170617" cy="3348419"/>
          </a:xfrm>
        </p:grpSpPr>
        <p:cxnSp>
          <p:nvCxnSpPr>
            <p:cNvPr id="5" name="Straight Connector 4"/>
            <p:cNvCxnSpPr>
              <a:stCxn id="27" idx="5"/>
              <a:endCxn id="25" idx="0"/>
            </p:cNvCxnSpPr>
            <p:nvPr/>
          </p:nvCxnSpPr>
          <p:spPr>
            <a:xfrm>
              <a:off x="2287802" y="2749209"/>
              <a:ext cx="138684" cy="4619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948469" y="2417924"/>
              <a:ext cx="396172" cy="388124"/>
              <a:chOff x="9532079" y="767686"/>
              <a:chExt cx="561829" cy="55041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328706" y="3185542"/>
              <a:ext cx="409028" cy="388124"/>
              <a:chOff x="9922433" y="1723246"/>
              <a:chExt cx="580060" cy="550415"/>
            </a:xfrm>
          </p:grpSpPr>
          <p:sp>
            <p:nvSpPr>
              <p:cNvPr id="25" name="Oval 2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>
              <a:off x="1467241" y="3134470"/>
              <a:ext cx="430203" cy="388124"/>
              <a:chOff x="10026158" y="1667051"/>
              <a:chExt cx="610090" cy="550415"/>
            </a:xfrm>
          </p:grpSpPr>
          <p:sp>
            <p:nvSpPr>
              <p:cNvPr id="23" name="Oval 2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" name="Straight Connector 37"/>
            <p:cNvCxnSpPr>
              <a:stCxn id="27" idx="3"/>
              <a:endCxn id="23" idx="7"/>
            </p:cNvCxnSpPr>
            <p:nvPr/>
          </p:nvCxnSpPr>
          <p:spPr>
            <a:xfrm flipH="1">
              <a:off x="1712363" y="2749209"/>
              <a:ext cx="300994" cy="39209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3"/>
            <p:cNvSpPr txBox="1"/>
            <p:nvPr/>
          </p:nvSpPr>
          <p:spPr>
            <a:xfrm>
              <a:off x="861717" y="405510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34"/>
            <p:cNvSpPr txBox="1"/>
            <p:nvPr/>
          </p:nvSpPr>
          <p:spPr>
            <a:xfrm>
              <a:off x="1145760" y="3182255"/>
              <a:ext cx="268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35"/>
            <p:cNvSpPr txBox="1"/>
            <p:nvPr/>
          </p:nvSpPr>
          <p:spPr>
            <a:xfrm>
              <a:off x="1749359" y="2439276"/>
              <a:ext cx="25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6" name="Straight Connector 22"/>
            <p:cNvCxnSpPr>
              <a:stCxn id="23" idx="4"/>
              <a:endCxn id="19" idx="0"/>
            </p:cNvCxnSpPr>
            <p:nvPr/>
          </p:nvCxnSpPr>
          <p:spPr>
            <a:xfrm>
              <a:off x="1757585" y="3497025"/>
              <a:ext cx="154542" cy="5469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9"/>
            <p:cNvGrpSpPr/>
            <p:nvPr/>
          </p:nvGrpSpPr>
          <p:grpSpPr>
            <a:xfrm>
              <a:off x="1718065" y="4043962"/>
              <a:ext cx="432514" cy="388123"/>
              <a:chOff x="9333251" y="2801023"/>
              <a:chExt cx="613365" cy="55041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0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8" name="TextBox 34"/>
            <p:cNvSpPr txBox="1"/>
            <p:nvPr/>
          </p:nvSpPr>
          <p:spPr>
            <a:xfrm>
              <a:off x="2084710" y="4106661"/>
              <a:ext cx="243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1" name="Group 19"/>
            <p:cNvGrpSpPr/>
            <p:nvPr/>
          </p:nvGrpSpPr>
          <p:grpSpPr>
            <a:xfrm>
              <a:off x="1031381" y="4002871"/>
              <a:ext cx="432514" cy="388123"/>
              <a:chOff x="9333251" y="2801023"/>
              <a:chExt cx="613365" cy="55041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4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65" name="Straight Connector 22"/>
            <p:cNvCxnSpPr>
              <a:stCxn id="23" idx="2"/>
              <a:endCxn id="63" idx="0"/>
            </p:cNvCxnSpPr>
            <p:nvPr/>
          </p:nvCxnSpPr>
          <p:spPr>
            <a:xfrm flipH="1">
              <a:off x="1225443" y="3424814"/>
              <a:ext cx="267367" cy="5780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19"/>
            <p:cNvGrpSpPr/>
            <p:nvPr/>
          </p:nvGrpSpPr>
          <p:grpSpPr>
            <a:xfrm>
              <a:off x="757298" y="4595092"/>
              <a:ext cx="432514" cy="388123"/>
              <a:chOff x="9333251" y="2801023"/>
              <a:chExt cx="613365" cy="55041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9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0" name="Straight Connector 22"/>
            <p:cNvCxnSpPr>
              <a:stCxn id="63" idx="3"/>
              <a:endCxn id="68" idx="0"/>
            </p:cNvCxnSpPr>
            <p:nvPr/>
          </p:nvCxnSpPr>
          <p:spPr>
            <a:xfrm flipH="1">
              <a:off x="951360" y="4334155"/>
              <a:ext cx="136860" cy="2609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"/>
            <p:cNvCxnSpPr>
              <a:stCxn id="25" idx="4"/>
              <a:endCxn id="75" idx="0"/>
            </p:cNvCxnSpPr>
            <p:nvPr/>
          </p:nvCxnSpPr>
          <p:spPr>
            <a:xfrm>
              <a:off x="2619050" y="3548097"/>
              <a:ext cx="178334" cy="4287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6"/>
            <p:cNvGrpSpPr/>
            <p:nvPr/>
          </p:nvGrpSpPr>
          <p:grpSpPr>
            <a:xfrm>
              <a:off x="2699604" y="3951318"/>
              <a:ext cx="409028" cy="388124"/>
              <a:chOff x="9922433" y="1723246"/>
              <a:chExt cx="580060" cy="550415"/>
            </a:xfrm>
          </p:grpSpPr>
          <p:sp>
            <p:nvSpPr>
              <p:cNvPr id="75" name="Oval 7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2" name="Group 5"/>
            <p:cNvGrpSpPr/>
            <p:nvPr/>
          </p:nvGrpSpPr>
          <p:grpSpPr>
            <a:xfrm>
              <a:off x="2564785" y="1634796"/>
              <a:ext cx="396172" cy="388124"/>
              <a:chOff x="9532079" y="767686"/>
              <a:chExt cx="561829" cy="550415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7" name="Straight Connector 37"/>
            <p:cNvCxnSpPr>
              <a:stCxn id="83" idx="3"/>
              <a:endCxn id="27" idx="7"/>
            </p:cNvCxnSpPr>
            <p:nvPr/>
          </p:nvCxnSpPr>
          <p:spPr>
            <a:xfrm flipH="1">
              <a:off x="2287802" y="1966081"/>
              <a:ext cx="341871" cy="50868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4"/>
            <p:cNvCxnSpPr>
              <a:stCxn id="103" idx="5"/>
              <a:endCxn id="119" idx="0"/>
            </p:cNvCxnSpPr>
            <p:nvPr/>
          </p:nvCxnSpPr>
          <p:spPr>
            <a:xfrm>
              <a:off x="3483047" y="2670138"/>
              <a:ext cx="282732" cy="44802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5"/>
            <p:cNvGrpSpPr/>
            <p:nvPr/>
          </p:nvGrpSpPr>
          <p:grpSpPr>
            <a:xfrm>
              <a:off x="3143714" y="2338853"/>
              <a:ext cx="396172" cy="388124"/>
              <a:chOff x="9532079" y="767686"/>
              <a:chExt cx="561829" cy="55041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0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4" name="Group 6"/>
            <p:cNvGrpSpPr/>
            <p:nvPr/>
          </p:nvGrpSpPr>
          <p:grpSpPr>
            <a:xfrm>
              <a:off x="3667999" y="3092593"/>
              <a:ext cx="409028" cy="388124"/>
              <a:chOff x="9922433" y="1723246"/>
              <a:chExt cx="58006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0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4"/>
            <p:cNvCxnSpPr>
              <a:stCxn id="119" idx="4"/>
              <a:endCxn id="130" idx="0"/>
            </p:cNvCxnSpPr>
            <p:nvPr/>
          </p:nvCxnSpPr>
          <p:spPr>
            <a:xfrm>
              <a:off x="3958343" y="3455148"/>
              <a:ext cx="217620" cy="34776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6"/>
            <p:cNvGrpSpPr/>
            <p:nvPr/>
          </p:nvGrpSpPr>
          <p:grpSpPr>
            <a:xfrm>
              <a:off x="4078183" y="3777340"/>
              <a:ext cx="409028" cy="388124"/>
              <a:chOff x="9922433" y="1723246"/>
              <a:chExt cx="580060" cy="550415"/>
            </a:xfrm>
          </p:grpSpPr>
          <p:sp>
            <p:nvSpPr>
              <p:cNvPr id="130" name="Oval 12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1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2" name="Straight Connector 4"/>
            <p:cNvCxnSpPr>
              <a:stCxn id="83" idx="5"/>
              <a:endCxn id="103" idx="1"/>
            </p:cNvCxnSpPr>
            <p:nvPr/>
          </p:nvCxnSpPr>
          <p:spPr>
            <a:xfrm>
              <a:off x="2904118" y="1966081"/>
              <a:ext cx="304484" cy="4296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5"/>
            <p:cNvGrpSpPr/>
            <p:nvPr/>
          </p:nvGrpSpPr>
          <p:grpSpPr>
            <a:xfrm>
              <a:off x="2934914" y="3157396"/>
              <a:ext cx="396172" cy="388124"/>
              <a:chOff x="9532079" y="767686"/>
              <a:chExt cx="561829" cy="550415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5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6" name="Straight Connector 37"/>
            <p:cNvCxnSpPr>
              <a:stCxn id="103" idx="3"/>
              <a:endCxn id="134" idx="0"/>
            </p:cNvCxnSpPr>
            <p:nvPr/>
          </p:nvCxnSpPr>
          <p:spPr>
            <a:xfrm flipH="1">
              <a:off x="3137025" y="2670138"/>
              <a:ext cx="71577" cy="4872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3"/>
            <p:cNvSpPr txBox="1"/>
            <p:nvPr/>
          </p:nvSpPr>
          <p:spPr>
            <a:xfrm>
              <a:off x="563581" y="4653895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TextBox 33"/>
            <p:cNvSpPr txBox="1"/>
            <p:nvPr/>
          </p:nvSpPr>
          <p:spPr>
            <a:xfrm>
              <a:off x="3089971" y="4046709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TextBox 33"/>
            <p:cNvSpPr txBox="1"/>
            <p:nvPr/>
          </p:nvSpPr>
          <p:spPr>
            <a:xfrm>
              <a:off x="1998415" y="3251254"/>
              <a:ext cx="408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TextBox 33"/>
            <p:cNvSpPr txBox="1"/>
            <p:nvPr/>
          </p:nvSpPr>
          <p:spPr>
            <a:xfrm>
              <a:off x="3319363" y="3068532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TextBox 33"/>
            <p:cNvSpPr txBox="1"/>
            <p:nvPr/>
          </p:nvSpPr>
          <p:spPr>
            <a:xfrm>
              <a:off x="4504806" y="3712273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TextBox 33"/>
            <p:cNvSpPr txBox="1"/>
            <p:nvPr/>
          </p:nvSpPr>
          <p:spPr>
            <a:xfrm>
              <a:off x="4096775" y="2806048"/>
              <a:ext cx="408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TextBox 33"/>
            <p:cNvSpPr txBox="1"/>
            <p:nvPr/>
          </p:nvSpPr>
          <p:spPr>
            <a:xfrm>
              <a:off x="3617033" y="2188704"/>
              <a:ext cx="47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4" name="TextBox 33"/>
            <p:cNvSpPr txBox="1"/>
            <p:nvPr/>
          </p:nvSpPr>
          <p:spPr>
            <a:xfrm>
              <a:off x="2979210" y="1668160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Grup 54"/>
          <p:cNvGrpSpPr/>
          <p:nvPr/>
        </p:nvGrpSpPr>
        <p:grpSpPr>
          <a:xfrm>
            <a:off x="6286459" y="1762698"/>
            <a:ext cx="4379325" cy="3454668"/>
            <a:chOff x="4410794" y="1689301"/>
            <a:chExt cx="4379325" cy="3454668"/>
          </a:xfrm>
        </p:grpSpPr>
        <p:cxnSp>
          <p:nvCxnSpPr>
            <p:cNvPr id="206" name="Straight Connector 4"/>
            <p:cNvCxnSpPr>
              <a:stCxn id="263" idx="5"/>
              <a:endCxn id="261" idx="0"/>
            </p:cNvCxnSpPr>
            <p:nvPr/>
          </p:nvCxnSpPr>
          <p:spPr>
            <a:xfrm>
              <a:off x="6343723" y="2803714"/>
              <a:ext cx="138684" cy="4619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5"/>
            <p:cNvGrpSpPr/>
            <p:nvPr/>
          </p:nvGrpSpPr>
          <p:grpSpPr>
            <a:xfrm>
              <a:off x="6004390" y="2472429"/>
              <a:ext cx="396172" cy="388124"/>
              <a:chOff x="9532079" y="767686"/>
              <a:chExt cx="561829" cy="550415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4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8" name="Group 6"/>
            <p:cNvGrpSpPr/>
            <p:nvPr/>
          </p:nvGrpSpPr>
          <p:grpSpPr>
            <a:xfrm>
              <a:off x="6384627" y="3240047"/>
              <a:ext cx="409028" cy="388124"/>
              <a:chOff x="9922433" y="1723246"/>
              <a:chExt cx="580060" cy="550415"/>
            </a:xfrm>
          </p:grpSpPr>
          <p:sp>
            <p:nvSpPr>
              <p:cNvPr id="261" name="Oval 26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2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9" name="Group 16"/>
            <p:cNvGrpSpPr/>
            <p:nvPr/>
          </p:nvGrpSpPr>
          <p:grpSpPr>
            <a:xfrm>
              <a:off x="5523162" y="3188975"/>
              <a:ext cx="430203" cy="388124"/>
              <a:chOff x="10026158" y="1667051"/>
              <a:chExt cx="610090" cy="550415"/>
            </a:xfrm>
          </p:grpSpPr>
          <p:sp>
            <p:nvSpPr>
              <p:cNvPr id="259" name="Oval 25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0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0" name="Straight Connector 37"/>
            <p:cNvCxnSpPr>
              <a:stCxn id="263" idx="3"/>
              <a:endCxn id="259" idx="7"/>
            </p:cNvCxnSpPr>
            <p:nvPr/>
          </p:nvCxnSpPr>
          <p:spPr>
            <a:xfrm flipH="1">
              <a:off x="5768284" y="2803714"/>
              <a:ext cx="300994" cy="39209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33"/>
            <p:cNvSpPr txBox="1"/>
            <p:nvPr/>
          </p:nvSpPr>
          <p:spPr>
            <a:xfrm>
              <a:off x="4917638" y="4109613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2" name="TextBox 34"/>
            <p:cNvSpPr txBox="1"/>
            <p:nvPr/>
          </p:nvSpPr>
          <p:spPr>
            <a:xfrm>
              <a:off x="5201681" y="3236760"/>
              <a:ext cx="268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3" name="TextBox 35"/>
            <p:cNvSpPr txBox="1"/>
            <p:nvPr/>
          </p:nvSpPr>
          <p:spPr>
            <a:xfrm>
              <a:off x="5805280" y="2493781"/>
              <a:ext cx="25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14" name="Straight Connector 22"/>
            <p:cNvCxnSpPr>
              <a:stCxn id="259" idx="4"/>
              <a:endCxn id="257" idx="0"/>
            </p:cNvCxnSpPr>
            <p:nvPr/>
          </p:nvCxnSpPr>
          <p:spPr>
            <a:xfrm>
              <a:off x="5813506" y="3551530"/>
              <a:ext cx="154542" cy="5469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19"/>
            <p:cNvGrpSpPr/>
            <p:nvPr/>
          </p:nvGrpSpPr>
          <p:grpSpPr>
            <a:xfrm>
              <a:off x="5773986" y="4098467"/>
              <a:ext cx="432514" cy="388123"/>
              <a:chOff x="9333251" y="2801023"/>
              <a:chExt cx="613365" cy="550414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8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16" name="TextBox 34"/>
            <p:cNvSpPr txBox="1"/>
            <p:nvPr/>
          </p:nvSpPr>
          <p:spPr>
            <a:xfrm>
              <a:off x="6140631" y="4161166"/>
              <a:ext cx="243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17" name="Group 19"/>
            <p:cNvGrpSpPr/>
            <p:nvPr/>
          </p:nvGrpSpPr>
          <p:grpSpPr>
            <a:xfrm>
              <a:off x="5087302" y="4057376"/>
              <a:ext cx="432514" cy="388123"/>
              <a:chOff x="9333251" y="2801023"/>
              <a:chExt cx="613365" cy="550414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6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8" name="Straight Connector 22"/>
            <p:cNvCxnSpPr>
              <a:stCxn id="259" idx="2"/>
              <a:endCxn id="255" idx="0"/>
            </p:cNvCxnSpPr>
            <p:nvPr/>
          </p:nvCxnSpPr>
          <p:spPr>
            <a:xfrm flipH="1">
              <a:off x="5281364" y="3479319"/>
              <a:ext cx="267367" cy="5780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19"/>
            <p:cNvGrpSpPr/>
            <p:nvPr/>
          </p:nvGrpSpPr>
          <p:grpSpPr>
            <a:xfrm>
              <a:off x="4652083" y="4737153"/>
              <a:ext cx="432514" cy="388123"/>
              <a:chOff x="9333251" y="2801023"/>
              <a:chExt cx="613365" cy="550414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4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0" name="Straight Connector 22"/>
            <p:cNvCxnSpPr>
              <a:stCxn id="255" idx="3"/>
              <a:endCxn id="253" idx="0"/>
            </p:cNvCxnSpPr>
            <p:nvPr/>
          </p:nvCxnSpPr>
          <p:spPr>
            <a:xfrm flipH="1">
              <a:off x="4846145" y="4388660"/>
              <a:ext cx="297996" cy="3484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4"/>
            <p:cNvCxnSpPr>
              <a:stCxn id="261" idx="4"/>
              <a:endCxn id="251" idx="0"/>
            </p:cNvCxnSpPr>
            <p:nvPr/>
          </p:nvCxnSpPr>
          <p:spPr>
            <a:xfrm>
              <a:off x="6674971" y="3602602"/>
              <a:ext cx="178334" cy="4287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6"/>
            <p:cNvGrpSpPr/>
            <p:nvPr/>
          </p:nvGrpSpPr>
          <p:grpSpPr>
            <a:xfrm>
              <a:off x="6755525" y="4005823"/>
              <a:ext cx="409028" cy="388124"/>
              <a:chOff x="9922433" y="1723246"/>
              <a:chExt cx="580060" cy="550415"/>
            </a:xfrm>
          </p:grpSpPr>
          <p:sp>
            <p:nvSpPr>
              <p:cNvPr id="251" name="Oval 25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2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23" name="Group 5"/>
            <p:cNvGrpSpPr/>
            <p:nvPr/>
          </p:nvGrpSpPr>
          <p:grpSpPr>
            <a:xfrm>
              <a:off x="6620706" y="1689301"/>
              <a:ext cx="396172" cy="388124"/>
              <a:chOff x="9532079" y="767686"/>
              <a:chExt cx="561829" cy="550415"/>
            </a:xfrm>
          </p:grpSpPr>
          <p:sp>
            <p:nvSpPr>
              <p:cNvPr id="249" name="Oval 24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0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4" name="Straight Connector 37"/>
            <p:cNvCxnSpPr>
              <a:stCxn id="249" idx="3"/>
              <a:endCxn id="263" idx="7"/>
            </p:cNvCxnSpPr>
            <p:nvPr/>
          </p:nvCxnSpPr>
          <p:spPr>
            <a:xfrm flipH="1">
              <a:off x="6343723" y="2020586"/>
              <a:ext cx="341871" cy="50868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4"/>
            <p:cNvCxnSpPr>
              <a:stCxn id="247" idx="5"/>
              <a:endCxn id="245" idx="0"/>
            </p:cNvCxnSpPr>
            <p:nvPr/>
          </p:nvCxnSpPr>
          <p:spPr>
            <a:xfrm>
              <a:off x="7538968" y="2724643"/>
              <a:ext cx="282732" cy="44802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5"/>
            <p:cNvGrpSpPr/>
            <p:nvPr/>
          </p:nvGrpSpPr>
          <p:grpSpPr>
            <a:xfrm>
              <a:off x="7199635" y="2393358"/>
              <a:ext cx="396172" cy="388124"/>
              <a:chOff x="9532079" y="767686"/>
              <a:chExt cx="561829" cy="550415"/>
            </a:xfrm>
          </p:grpSpPr>
          <p:sp>
            <p:nvSpPr>
              <p:cNvPr id="247" name="Oval 24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8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27" name="Group 6"/>
            <p:cNvGrpSpPr/>
            <p:nvPr/>
          </p:nvGrpSpPr>
          <p:grpSpPr>
            <a:xfrm>
              <a:off x="7723920" y="3147098"/>
              <a:ext cx="409028" cy="388124"/>
              <a:chOff x="9922433" y="1723246"/>
              <a:chExt cx="580060" cy="550415"/>
            </a:xfrm>
          </p:grpSpPr>
          <p:sp>
            <p:nvSpPr>
              <p:cNvPr id="245" name="Oval 24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6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8" name="Straight Connector 4"/>
            <p:cNvCxnSpPr>
              <a:stCxn id="245" idx="4"/>
              <a:endCxn id="243" idx="0"/>
            </p:cNvCxnSpPr>
            <p:nvPr/>
          </p:nvCxnSpPr>
          <p:spPr>
            <a:xfrm>
              <a:off x="8014264" y="3509653"/>
              <a:ext cx="217620" cy="34776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 6"/>
            <p:cNvGrpSpPr/>
            <p:nvPr/>
          </p:nvGrpSpPr>
          <p:grpSpPr>
            <a:xfrm>
              <a:off x="8134104" y="3831845"/>
              <a:ext cx="409028" cy="388124"/>
              <a:chOff x="9922433" y="1723246"/>
              <a:chExt cx="580060" cy="550415"/>
            </a:xfrm>
          </p:grpSpPr>
          <p:sp>
            <p:nvSpPr>
              <p:cNvPr id="243" name="Oval 24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4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30" name="Straight Connector 4"/>
            <p:cNvCxnSpPr>
              <a:stCxn id="249" idx="5"/>
              <a:endCxn id="247" idx="1"/>
            </p:cNvCxnSpPr>
            <p:nvPr/>
          </p:nvCxnSpPr>
          <p:spPr>
            <a:xfrm>
              <a:off x="6960039" y="2020586"/>
              <a:ext cx="304484" cy="42961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33"/>
            <p:cNvSpPr txBox="1"/>
            <p:nvPr/>
          </p:nvSpPr>
          <p:spPr>
            <a:xfrm>
              <a:off x="4410794" y="4836192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4" name="TextBox 33"/>
            <p:cNvSpPr txBox="1"/>
            <p:nvPr/>
          </p:nvSpPr>
          <p:spPr>
            <a:xfrm>
              <a:off x="7144214" y="4057376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" name="TextBox 33"/>
            <p:cNvSpPr txBox="1"/>
            <p:nvPr/>
          </p:nvSpPr>
          <p:spPr>
            <a:xfrm>
              <a:off x="6054336" y="3305759"/>
              <a:ext cx="408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7" name="TextBox 33"/>
            <p:cNvSpPr txBox="1"/>
            <p:nvPr/>
          </p:nvSpPr>
          <p:spPr>
            <a:xfrm>
              <a:off x="8560727" y="3766778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8" name="TextBox 33"/>
            <p:cNvSpPr txBox="1"/>
            <p:nvPr/>
          </p:nvSpPr>
          <p:spPr>
            <a:xfrm>
              <a:off x="8152696" y="2860553"/>
              <a:ext cx="408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9" name="TextBox 33"/>
            <p:cNvSpPr txBox="1"/>
            <p:nvPr/>
          </p:nvSpPr>
          <p:spPr>
            <a:xfrm>
              <a:off x="7672954" y="2243209"/>
              <a:ext cx="47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0" name="TextBox 33"/>
            <p:cNvSpPr txBox="1"/>
            <p:nvPr/>
          </p:nvSpPr>
          <p:spPr>
            <a:xfrm>
              <a:off x="7035131" y="1722665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5" name="Serbest Form 90"/>
            <p:cNvSpPr/>
            <p:nvPr/>
          </p:nvSpPr>
          <p:spPr>
            <a:xfrm flipH="1">
              <a:off x="7258909" y="3075125"/>
              <a:ext cx="470506" cy="739687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2210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8084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3</a:t>
            </a:r>
          </a:p>
        </p:txBody>
      </p:sp>
      <p:grpSp>
        <p:nvGrpSpPr>
          <p:cNvPr id="71" name="Grup 70"/>
          <p:cNvGrpSpPr/>
          <p:nvPr/>
        </p:nvGrpSpPr>
        <p:grpSpPr>
          <a:xfrm>
            <a:off x="1391121" y="1883001"/>
            <a:ext cx="3931786" cy="3454668"/>
            <a:chOff x="8053178" y="1901694"/>
            <a:chExt cx="3931786" cy="3454668"/>
          </a:xfrm>
        </p:grpSpPr>
        <p:sp>
          <p:nvSpPr>
            <p:cNvPr id="292" name="TextBox 33"/>
            <p:cNvSpPr txBox="1"/>
            <p:nvPr/>
          </p:nvSpPr>
          <p:spPr>
            <a:xfrm>
              <a:off x="8053178" y="5048585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7" name="Straight Connector 4"/>
            <p:cNvCxnSpPr>
              <a:stCxn id="320" idx="5"/>
              <a:endCxn id="318" idx="0"/>
            </p:cNvCxnSpPr>
            <p:nvPr/>
          </p:nvCxnSpPr>
          <p:spPr>
            <a:xfrm>
              <a:off x="9974210" y="3016107"/>
              <a:ext cx="138684" cy="4619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5"/>
            <p:cNvGrpSpPr/>
            <p:nvPr/>
          </p:nvGrpSpPr>
          <p:grpSpPr>
            <a:xfrm>
              <a:off x="9634877" y="2684822"/>
              <a:ext cx="396172" cy="388124"/>
              <a:chOff x="9532079" y="767686"/>
              <a:chExt cx="561829" cy="5504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1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9" name="Group 6"/>
            <p:cNvGrpSpPr/>
            <p:nvPr/>
          </p:nvGrpSpPr>
          <p:grpSpPr>
            <a:xfrm>
              <a:off x="10015114" y="3452440"/>
              <a:ext cx="409028" cy="388124"/>
              <a:chOff x="9922433" y="1723246"/>
              <a:chExt cx="580060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9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0" name="Group 16"/>
            <p:cNvGrpSpPr/>
            <p:nvPr/>
          </p:nvGrpSpPr>
          <p:grpSpPr>
            <a:xfrm>
              <a:off x="9153649" y="3401368"/>
              <a:ext cx="430203" cy="388124"/>
              <a:chOff x="10026158" y="1667051"/>
              <a:chExt cx="610090" cy="550415"/>
            </a:xfrm>
          </p:grpSpPr>
          <p:sp>
            <p:nvSpPr>
              <p:cNvPr id="316" name="Oval 3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7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1" name="Straight Connector 37"/>
            <p:cNvCxnSpPr>
              <a:stCxn id="320" idx="3"/>
              <a:endCxn id="316" idx="7"/>
            </p:cNvCxnSpPr>
            <p:nvPr/>
          </p:nvCxnSpPr>
          <p:spPr>
            <a:xfrm flipH="1">
              <a:off x="9398771" y="3016107"/>
              <a:ext cx="300994" cy="39209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33"/>
            <p:cNvSpPr txBox="1"/>
            <p:nvPr/>
          </p:nvSpPr>
          <p:spPr>
            <a:xfrm>
              <a:off x="8479475" y="429849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3" name="TextBox 34"/>
            <p:cNvSpPr txBox="1"/>
            <p:nvPr/>
          </p:nvSpPr>
          <p:spPr>
            <a:xfrm>
              <a:off x="8832168" y="3449153"/>
              <a:ext cx="268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4" name="TextBox 35"/>
            <p:cNvSpPr txBox="1"/>
            <p:nvPr/>
          </p:nvSpPr>
          <p:spPr>
            <a:xfrm>
              <a:off x="9435767" y="2706174"/>
              <a:ext cx="25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275" name="Straight Connector 22"/>
            <p:cNvCxnSpPr>
              <a:stCxn id="316" idx="4"/>
              <a:endCxn id="314" idx="0"/>
            </p:cNvCxnSpPr>
            <p:nvPr/>
          </p:nvCxnSpPr>
          <p:spPr>
            <a:xfrm>
              <a:off x="9443993" y="3763923"/>
              <a:ext cx="154542" cy="5469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9"/>
            <p:cNvGrpSpPr/>
            <p:nvPr/>
          </p:nvGrpSpPr>
          <p:grpSpPr>
            <a:xfrm>
              <a:off x="9404473" y="4310860"/>
              <a:ext cx="432514" cy="388123"/>
              <a:chOff x="9333251" y="2801023"/>
              <a:chExt cx="613365" cy="550414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5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77" name="TextBox 34"/>
            <p:cNvSpPr txBox="1"/>
            <p:nvPr/>
          </p:nvSpPr>
          <p:spPr>
            <a:xfrm>
              <a:off x="9771118" y="4373559"/>
              <a:ext cx="243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8" name="Group 19"/>
            <p:cNvGrpSpPr/>
            <p:nvPr/>
          </p:nvGrpSpPr>
          <p:grpSpPr>
            <a:xfrm>
              <a:off x="8717789" y="4269769"/>
              <a:ext cx="432514" cy="388123"/>
              <a:chOff x="9333251" y="2801023"/>
              <a:chExt cx="613365" cy="55041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3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9" name="Straight Connector 22"/>
            <p:cNvCxnSpPr>
              <a:stCxn id="316" idx="2"/>
              <a:endCxn id="312" idx="0"/>
            </p:cNvCxnSpPr>
            <p:nvPr/>
          </p:nvCxnSpPr>
          <p:spPr>
            <a:xfrm flipH="1">
              <a:off x="8911851" y="3691712"/>
              <a:ext cx="267367" cy="5780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19"/>
            <p:cNvGrpSpPr/>
            <p:nvPr/>
          </p:nvGrpSpPr>
          <p:grpSpPr>
            <a:xfrm>
              <a:off x="8282570" y="4949546"/>
              <a:ext cx="432514" cy="388123"/>
              <a:chOff x="9333251" y="2801023"/>
              <a:chExt cx="613365" cy="550414"/>
            </a:xfrm>
          </p:grpSpPr>
          <p:sp>
            <p:nvSpPr>
              <p:cNvPr id="310" name="Oval 309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1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1" name="Straight Connector 22"/>
            <p:cNvCxnSpPr>
              <a:stCxn id="312" idx="3"/>
              <a:endCxn id="310" idx="0"/>
            </p:cNvCxnSpPr>
            <p:nvPr/>
          </p:nvCxnSpPr>
          <p:spPr>
            <a:xfrm flipH="1">
              <a:off x="8476632" y="4601053"/>
              <a:ext cx="297996" cy="3484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4"/>
            <p:cNvCxnSpPr>
              <a:stCxn id="318" idx="4"/>
              <a:endCxn id="308" idx="0"/>
            </p:cNvCxnSpPr>
            <p:nvPr/>
          </p:nvCxnSpPr>
          <p:spPr>
            <a:xfrm>
              <a:off x="10305458" y="3814995"/>
              <a:ext cx="178334" cy="4287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6"/>
            <p:cNvGrpSpPr/>
            <p:nvPr/>
          </p:nvGrpSpPr>
          <p:grpSpPr>
            <a:xfrm>
              <a:off x="10386012" y="4218216"/>
              <a:ext cx="409028" cy="388124"/>
              <a:chOff x="9922433" y="1723246"/>
              <a:chExt cx="580060" cy="550415"/>
            </a:xfrm>
          </p:grpSpPr>
          <p:sp>
            <p:nvSpPr>
              <p:cNvPr id="308" name="Oval 30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9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4" name="Group 5"/>
            <p:cNvGrpSpPr/>
            <p:nvPr/>
          </p:nvGrpSpPr>
          <p:grpSpPr>
            <a:xfrm>
              <a:off x="10251193" y="1901694"/>
              <a:ext cx="396172" cy="388124"/>
              <a:chOff x="9532079" y="767686"/>
              <a:chExt cx="561829" cy="550415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7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5" name="Straight Connector 37"/>
            <p:cNvCxnSpPr>
              <a:stCxn id="306" idx="3"/>
              <a:endCxn id="320" idx="7"/>
            </p:cNvCxnSpPr>
            <p:nvPr/>
          </p:nvCxnSpPr>
          <p:spPr>
            <a:xfrm flipH="1">
              <a:off x="9974210" y="2232979"/>
              <a:ext cx="341871" cy="50868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4"/>
            <p:cNvCxnSpPr>
              <a:stCxn id="303" idx="2"/>
              <a:endCxn id="304" idx="0"/>
            </p:cNvCxnSpPr>
            <p:nvPr/>
          </p:nvCxnSpPr>
          <p:spPr>
            <a:xfrm flipH="1">
              <a:off x="10810032" y="3077448"/>
              <a:ext cx="211656" cy="3995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5"/>
            <p:cNvGrpSpPr/>
            <p:nvPr/>
          </p:nvGrpSpPr>
          <p:grpSpPr>
            <a:xfrm>
              <a:off x="10607921" y="3477031"/>
              <a:ext cx="396172" cy="388124"/>
              <a:chOff x="9532079" y="767686"/>
              <a:chExt cx="561829" cy="550415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5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8" name="Group 6"/>
            <p:cNvGrpSpPr/>
            <p:nvPr/>
          </p:nvGrpSpPr>
          <p:grpSpPr>
            <a:xfrm>
              <a:off x="10810031" y="2719705"/>
              <a:ext cx="409028" cy="388124"/>
              <a:chOff x="9922433" y="1723246"/>
              <a:chExt cx="580060" cy="550415"/>
            </a:xfrm>
          </p:grpSpPr>
          <p:sp>
            <p:nvSpPr>
              <p:cNvPr id="302" name="Oval 3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3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9" name="Straight Connector 4"/>
            <p:cNvCxnSpPr>
              <a:stCxn id="302" idx="4"/>
              <a:endCxn id="300" idx="0"/>
            </p:cNvCxnSpPr>
            <p:nvPr/>
          </p:nvCxnSpPr>
          <p:spPr>
            <a:xfrm>
              <a:off x="11100375" y="3082260"/>
              <a:ext cx="371559" cy="3235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6"/>
            <p:cNvGrpSpPr/>
            <p:nvPr/>
          </p:nvGrpSpPr>
          <p:grpSpPr>
            <a:xfrm>
              <a:off x="11374154" y="3380223"/>
              <a:ext cx="409028" cy="388124"/>
              <a:chOff x="9922433" y="1723246"/>
              <a:chExt cx="580060" cy="550415"/>
            </a:xfrm>
          </p:grpSpPr>
          <p:sp>
            <p:nvSpPr>
              <p:cNvPr id="300" name="Oval 29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1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1" name="Straight Connector 4"/>
            <p:cNvCxnSpPr>
              <a:stCxn id="306" idx="5"/>
              <a:endCxn id="302" idx="0"/>
            </p:cNvCxnSpPr>
            <p:nvPr/>
          </p:nvCxnSpPr>
          <p:spPr>
            <a:xfrm>
              <a:off x="10590526" y="2232979"/>
              <a:ext cx="317285" cy="51229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TextBox 33"/>
            <p:cNvSpPr txBox="1"/>
            <p:nvPr/>
          </p:nvSpPr>
          <p:spPr>
            <a:xfrm>
              <a:off x="10774701" y="4269769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4" name="TextBox 33"/>
            <p:cNvSpPr txBox="1"/>
            <p:nvPr/>
          </p:nvSpPr>
          <p:spPr>
            <a:xfrm>
              <a:off x="9684823" y="3518152"/>
              <a:ext cx="408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5" name="TextBox 33"/>
            <p:cNvSpPr txBox="1"/>
            <p:nvPr/>
          </p:nvSpPr>
          <p:spPr>
            <a:xfrm>
              <a:off x="11755572" y="3402374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7" name="TextBox 33"/>
            <p:cNvSpPr txBox="1"/>
            <p:nvPr/>
          </p:nvSpPr>
          <p:spPr>
            <a:xfrm>
              <a:off x="11200699" y="2706173"/>
              <a:ext cx="47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8" name="TextBox 33"/>
            <p:cNvSpPr txBox="1"/>
            <p:nvPr/>
          </p:nvSpPr>
          <p:spPr>
            <a:xfrm>
              <a:off x="10665618" y="1935058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2" name="TextBox 33"/>
            <p:cNvSpPr txBox="1"/>
            <p:nvPr/>
          </p:nvSpPr>
          <p:spPr>
            <a:xfrm>
              <a:off x="11021688" y="3434109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23" name="TextBox 118"/>
          <p:cNvSpPr txBox="1"/>
          <p:nvPr/>
        </p:nvSpPr>
        <p:spPr>
          <a:xfrm>
            <a:off x="1697896" y="5379169"/>
            <a:ext cx="3973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 düzeltmesi yapıldıktan sonra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Pivotun ve dengesizlik türünün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LL dengesizliği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P(15)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 (5)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veya 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8" name="Serbest Form 90"/>
          <p:cNvSpPr/>
          <p:nvPr/>
        </p:nvSpPr>
        <p:spPr>
          <a:xfrm>
            <a:off x="3538371" y="2356737"/>
            <a:ext cx="485977" cy="739687"/>
          </a:xfrm>
          <a:custGeom>
            <a:avLst/>
            <a:gdLst>
              <a:gd name="connsiteX0" fmla="*/ 172928 w 945814"/>
              <a:gd name="connsiteY0" fmla="*/ 1518308 h 1518308"/>
              <a:gd name="connsiteX1" fmla="*/ 20528 w 945814"/>
              <a:gd name="connsiteY1" fmla="*/ 1126422 h 1518308"/>
              <a:gd name="connsiteX2" fmla="*/ 575700 w 945814"/>
              <a:gd name="connsiteY2" fmla="*/ 5193 h 1518308"/>
              <a:gd name="connsiteX3" fmla="*/ 945814 w 945814"/>
              <a:gd name="connsiteY3" fmla="*/ 680108 h 1518308"/>
              <a:gd name="connsiteX4" fmla="*/ 945814 w 945814"/>
              <a:gd name="connsiteY4" fmla="*/ 680108 h 1518308"/>
              <a:gd name="connsiteX0" fmla="*/ 278951 w 932094"/>
              <a:gd name="connsiteY0" fmla="*/ 1485651 h 1485651"/>
              <a:gd name="connsiteX1" fmla="*/ 6808 w 932094"/>
              <a:gd name="connsiteY1" fmla="*/ 1126422 h 1485651"/>
              <a:gd name="connsiteX2" fmla="*/ 561980 w 932094"/>
              <a:gd name="connsiteY2" fmla="*/ 5193 h 1485651"/>
              <a:gd name="connsiteX3" fmla="*/ 932094 w 932094"/>
              <a:gd name="connsiteY3" fmla="*/ 680108 h 1485651"/>
              <a:gd name="connsiteX4" fmla="*/ 932094 w 932094"/>
              <a:gd name="connsiteY4" fmla="*/ 680108 h 1485651"/>
              <a:gd name="connsiteX0" fmla="*/ 342848 w 995991"/>
              <a:gd name="connsiteY0" fmla="*/ 1485420 h 1485420"/>
              <a:gd name="connsiteX1" fmla="*/ 5391 w 995991"/>
              <a:gd name="connsiteY1" fmla="*/ 1115306 h 1485420"/>
              <a:gd name="connsiteX2" fmla="*/ 625877 w 995991"/>
              <a:gd name="connsiteY2" fmla="*/ 4962 h 1485420"/>
              <a:gd name="connsiteX3" fmla="*/ 995991 w 995991"/>
              <a:gd name="connsiteY3" fmla="*/ 679877 h 1485420"/>
              <a:gd name="connsiteX4" fmla="*/ 995991 w 995991"/>
              <a:gd name="connsiteY4" fmla="*/ 679877 h 1485420"/>
              <a:gd name="connsiteX0" fmla="*/ 205703 w 858846"/>
              <a:gd name="connsiteY0" fmla="*/ 1480473 h 1480473"/>
              <a:gd name="connsiteX1" fmla="*/ 9760 w 858846"/>
              <a:gd name="connsiteY1" fmla="*/ 696701 h 1480473"/>
              <a:gd name="connsiteX2" fmla="*/ 488732 w 858846"/>
              <a:gd name="connsiteY2" fmla="*/ 15 h 1480473"/>
              <a:gd name="connsiteX3" fmla="*/ 858846 w 858846"/>
              <a:gd name="connsiteY3" fmla="*/ 674930 h 1480473"/>
              <a:gd name="connsiteX4" fmla="*/ 858846 w 858846"/>
              <a:gd name="connsiteY4" fmla="*/ 674930 h 1480473"/>
              <a:gd name="connsiteX0" fmla="*/ 353553 w 1006696"/>
              <a:gd name="connsiteY0" fmla="*/ 1485419 h 1485419"/>
              <a:gd name="connsiteX1" fmla="*/ 5210 w 1006696"/>
              <a:gd name="connsiteY1" fmla="*/ 1115304 h 1485419"/>
              <a:gd name="connsiteX2" fmla="*/ 636582 w 1006696"/>
              <a:gd name="connsiteY2" fmla="*/ 4961 h 1485419"/>
              <a:gd name="connsiteX3" fmla="*/ 1006696 w 1006696"/>
              <a:gd name="connsiteY3" fmla="*/ 679876 h 1485419"/>
              <a:gd name="connsiteX4" fmla="*/ 1006696 w 1006696"/>
              <a:gd name="connsiteY4" fmla="*/ 679876 h 1485419"/>
              <a:gd name="connsiteX0" fmla="*/ 348808 w 1001951"/>
              <a:gd name="connsiteY0" fmla="*/ 1227643 h 1227643"/>
              <a:gd name="connsiteX1" fmla="*/ 465 w 1001951"/>
              <a:gd name="connsiteY1" fmla="*/ 857528 h 1227643"/>
              <a:gd name="connsiteX2" fmla="*/ 425008 w 1001951"/>
              <a:gd name="connsiteY2" fmla="*/ 8442 h 1227643"/>
              <a:gd name="connsiteX3" fmla="*/ 1001951 w 1001951"/>
              <a:gd name="connsiteY3" fmla="*/ 422100 h 1227643"/>
              <a:gd name="connsiteX4" fmla="*/ 1001951 w 1001951"/>
              <a:gd name="connsiteY4" fmla="*/ 422100 h 1227643"/>
              <a:gd name="connsiteX0" fmla="*/ 348501 w 1001644"/>
              <a:gd name="connsiteY0" fmla="*/ 1174120 h 1174120"/>
              <a:gd name="connsiteX1" fmla="*/ 158 w 1001644"/>
              <a:gd name="connsiteY1" fmla="*/ 804005 h 1174120"/>
              <a:gd name="connsiteX2" fmla="*/ 392044 w 1001644"/>
              <a:gd name="connsiteY2" fmla="*/ 9348 h 1174120"/>
              <a:gd name="connsiteX3" fmla="*/ 1001644 w 1001644"/>
              <a:gd name="connsiteY3" fmla="*/ 368577 h 1174120"/>
              <a:gd name="connsiteX4" fmla="*/ 1001644 w 1001644"/>
              <a:gd name="connsiteY4" fmla="*/ 368577 h 1174120"/>
              <a:gd name="connsiteX0" fmla="*/ 523863 w 1002834"/>
              <a:gd name="connsiteY0" fmla="*/ 978177 h 978177"/>
              <a:gd name="connsiteX1" fmla="*/ 1348 w 1002834"/>
              <a:gd name="connsiteY1" fmla="*/ 804005 h 978177"/>
              <a:gd name="connsiteX2" fmla="*/ 393234 w 1002834"/>
              <a:gd name="connsiteY2" fmla="*/ 9348 h 978177"/>
              <a:gd name="connsiteX3" fmla="*/ 1002834 w 1002834"/>
              <a:gd name="connsiteY3" fmla="*/ 368577 h 978177"/>
              <a:gd name="connsiteX4" fmla="*/ 1002834 w 1002834"/>
              <a:gd name="connsiteY4" fmla="*/ 368577 h 978177"/>
              <a:gd name="connsiteX0" fmla="*/ 523863 w 1002834"/>
              <a:gd name="connsiteY0" fmla="*/ 880206 h 880206"/>
              <a:gd name="connsiteX1" fmla="*/ 1348 w 1002834"/>
              <a:gd name="connsiteY1" fmla="*/ 804005 h 880206"/>
              <a:gd name="connsiteX2" fmla="*/ 393234 w 1002834"/>
              <a:gd name="connsiteY2" fmla="*/ 9348 h 880206"/>
              <a:gd name="connsiteX3" fmla="*/ 1002834 w 1002834"/>
              <a:gd name="connsiteY3" fmla="*/ 368577 h 880206"/>
              <a:gd name="connsiteX4" fmla="*/ 1002834 w 1002834"/>
              <a:gd name="connsiteY4" fmla="*/ 368577 h 880206"/>
              <a:gd name="connsiteX0" fmla="*/ 523863 w 1002834"/>
              <a:gd name="connsiteY0" fmla="*/ 880206 h 890798"/>
              <a:gd name="connsiteX1" fmla="*/ 1348 w 1002834"/>
              <a:gd name="connsiteY1" fmla="*/ 804005 h 890798"/>
              <a:gd name="connsiteX2" fmla="*/ 393234 w 1002834"/>
              <a:gd name="connsiteY2" fmla="*/ 9348 h 890798"/>
              <a:gd name="connsiteX3" fmla="*/ 1002834 w 1002834"/>
              <a:gd name="connsiteY3" fmla="*/ 368577 h 890798"/>
              <a:gd name="connsiteX4" fmla="*/ 1002834 w 1002834"/>
              <a:gd name="connsiteY4" fmla="*/ 368577 h 890798"/>
              <a:gd name="connsiteX0" fmla="*/ 522710 w 1001681"/>
              <a:gd name="connsiteY0" fmla="*/ 1095111 h 1120273"/>
              <a:gd name="connsiteX1" fmla="*/ 195 w 1001681"/>
              <a:gd name="connsiteY1" fmla="*/ 1018910 h 1120273"/>
              <a:gd name="connsiteX2" fmla="*/ 468281 w 1001681"/>
              <a:gd name="connsiteY2" fmla="*/ 6539 h 1120273"/>
              <a:gd name="connsiteX3" fmla="*/ 1001681 w 1001681"/>
              <a:gd name="connsiteY3" fmla="*/ 583482 h 1120273"/>
              <a:gd name="connsiteX4" fmla="*/ 1001681 w 1001681"/>
              <a:gd name="connsiteY4" fmla="*/ 583482 h 1120273"/>
              <a:gd name="connsiteX0" fmla="*/ 228656 w 1006080"/>
              <a:gd name="connsiteY0" fmla="*/ 1424396 h 1424396"/>
              <a:gd name="connsiteX1" fmla="*/ 4594 w 1006080"/>
              <a:gd name="connsiteY1" fmla="*/ 1018910 h 1424396"/>
              <a:gd name="connsiteX2" fmla="*/ 472680 w 1006080"/>
              <a:gd name="connsiteY2" fmla="*/ 6539 h 1424396"/>
              <a:gd name="connsiteX3" fmla="*/ 1006080 w 1006080"/>
              <a:gd name="connsiteY3" fmla="*/ 583482 h 1424396"/>
              <a:gd name="connsiteX4" fmla="*/ 1006080 w 1006080"/>
              <a:gd name="connsiteY4" fmla="*/ 583482 h 1424396"/>
              <a:gd name="connsiteX0" fmla="*/ 273909 w 1051333"/>
              <a:gd name="connsiteY0" fmla="*/ 1417865 h 1417865"/>
              <a:gd name="connsiteX1" fmla="*/ 3928 w 1051333"/>
              <a:gd name="connsiteY1" fmla="*/ 589013 h 1417865"/>
              <a:gd name="connsiteX2" fmla="*/ 517933 w 1051333"/>
              <a:gd name="connsiteY2" fmla="*/ 8 h 1417865"/>
              <a:gd name="connsiteX3" fmla="*/ 1051333 w 1051333"/>
              <a:gd name="connsiteY3" fmla="*/ 576951 h 1417865"/>
              <a:gd name="connsiteX4" fmla="*/ 1051333 w 1051333"/>
              <a:gd name="connsiteY4" fmla="*/ 576951 h 1417865"/>
              <a:gd name="connsiteX0" fmla="*/ 273909 w 1189080"/>
              <a:gd name="connsiteY0" fmla="*/ 1417865 h 1417865"/>
              <a:gd name="connsiteX1" fmla="*/ 3928 w 1189080"/>
              <a:gd name="connsiteY1" fmla="*/ 589013 h 1417865"/>
              <a:gd name="connsiteX2" fmla="*/ 517933 w 1189080"/>
              <a:gd name="connsiteY2" fmla="*/ 8 h 1417865"/>
              <a:gd name="connsiteX3" fmla="*/ 1051333 w 1189080"/>
              <a:gd name="connsiteY3" fmla="*/ 576951 h 1417865"/>
              <a:gd name="connsiteX4" fmla="*/ 1189080 w 1189080"/>
              <a:gd name="connsiteY4" fmla="*/ 1212000 h 1417865"/>
              <a:gd name="connsiteX0" fmla="*/ 273909 w 1051333"/>
              <a:gd name="connsiteY0" fmla="*/ 1417865 h 1417865"/>
              <a:gd name="connsiteX1" fmla="*/ 3928 w 1051333"/>
              <a:gd name="connsiteY1" fmla="*/ 589013 h 1417865"/>
              <a:gd name="connsiteX2" fmla="*/ 517933 w 1051333"/>
              <a:gd name="connsiteY2" fmla="*/ 8 h 1417865"/>
              <a:gd name="connsiteX3" fmla="*/ 1051333 w 1051333"/>
              <a:gd name="connsiteY3" fmla="*/ 576951 h 1417865"/>
              <a:gd name="connsiteX0" fmla="*/ 504601 w 1047408"/>
              <a:gd name="connsiteY0" fmla="*/ 1363986 h 1363987"/>
              <a:gd name="connsiteX1" fmla="*/ 3 w 1047408"/>
              <a:gd name="connsiteY1" fmla="*/ 589011 h 1363987"/>
              <a:gd name="connsiteX2" fmla="*/ 514008 w 1047408"/>
              <a:gd name="connsiteY2" fmla="*/ 6 h 1363987"/>
              <a:gd name="connsiteX3" fmla="*/ 1047408 w 1047408"/>
              <a:gd name="connsiteY3" fmla="*/ 576949 h 1363987"/>
              <a:gd name="connsiteX0" fmla="*/ 583929 w 1126736"/>
              <a:gd name="connsiteY0" fmla="*/ 1363986 h 1363985"/>
              <a:gd name="connsiteX1" fmla="*/ 53472 w 1126736"/>
              <a:gd name="connsiteY1" fmla="*/ 1068703 h 1363985"/>
              <a:gd name="connsiteX2" fmla="*/ 79331 w 1126736"/>
              <a:gd name="connsiteY2" fmla="*/ 589011 h 1363985"/>
              <a:gd name="connsiteX3" fmla="*/ 593336 w 1126736"/>
              <a:gd name="connsiteY3" fmla="*/ 6 h 1363985"/>
              <a:gd name="connsiteX4" fmla="*/ 1126736 w 1126736"/>
              <a:gd name="connsiteY4" fmla="*/ 576949 h 1363985"/>
              <a:gd name="connsiteX0" fmla="*/ 609996 w 1126736"/>
              <a:gd name="connsiteY0" fmla="*/ 1220315 h 1220315"/>
              <a:gd name="connsiteX1" fmla="*/ 53472 w 1126736"/>
              <a:gd name="connsiteY1" fmla="*/ 1068703 h 1220315"/>
              <a:gd name="connsiteX2" fmla="*/ 79331 w 1126736"/>
              <a:gd name="connsiteY2" fmla="*/ 589011 h 1220315"/>
              <a:gd name="connsiteX3" fmla="*/ 593336 w 1126736"/>
              <a:gd name="connsiteY3" fmla="*/ 6 h 1220315"/>
              <a:gd name="connsiteX4" fmla="*/ 1126736 w 1126736"/>
              <a:gd name="connsiteY4" fmla="*/ 576949 h 122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736" h="1220315">
                <a:moveTo>
                  <a:pt x="609996" y="1220315"/>
                </a:moveTo>
                <a:cubicBezTo>
                  <a:pt x="556345" y="1159129"/>
                  <a:pt x="137572" y="1197866"/>
                  <a:pt x="53472" y="1068703"/>
                </a:cubicBezTo>
                <a:cubicBezTo>
                  <a:pt x="-30628" y="939541"/>
                  <a:pt x="-10646" y="767127"/>
                  <a:pt x="79331" y="589011"/>
                </a:cubicBezTo>
                <a:cubicBezTo>
                  <a:pt x="169308" y="410895"/>
                  <a:pt x="418769" y="2016"/>
                  <a:pt x="593336" y="6"/>
                </a:cubicBezTo>
                <a:cubicBezTo>
                  <a:pt x="767903" y="-2004"/>
                  <a:pt x="1037836" y="480792"/>
                  <a:pt x="1126736" y="576949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5" name="Grup 34"/>
          <p:cNvGrpSpPr/>
          <p:nvPr/>
        </p:nvGrpSpPr>
        <p:grpSpPr>
          <a:xfrm>
            <a:off x="6530938" y="1768913"/>
            <a:ext cx="4069612" cy="2618249"/>
            <a:chOff x="6280560" y="1649167"/>
            <a:chExt cx="4069612" cy="2618249"/>
          </a:xfrm>
        </p:grpSpPr>
        <p:cxnSp>
          <p:nvCxnSpPr>
            <p:cNvPr id="181" name="Straight Connector 4"/>
            <p:cNvCxnSpPr>
              <a:stCxn id="345" idx="4"/>
              <a:endCxn id="340" idx="7"/>
            </p:cNvCxnSpPr>
            <p:nvPr/>
          </p:nvCxnSpPr>
          <p:spPr>
            <a:xfrm flipH="1">
              <a:off x="8477335" y="2804072"/>
              <a:ext cx="370709" cy="46798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5"/>
            <p:cNvGrpSpPr/>
            <p:nvPr/>
          </p:nvGrpSpPr>
          <p:grpSpPr>
            <a:xfrm>
              <a:off x="7435962" y="2432295"/>
              <a:ext cx="396172" cy="388124"/>
              <a:chOff x="9532079" y="767686"/>
              <a:chExt cx="561829" cy="550415"/>
            </a:xfrm>
          </p:grpSpPr>
          <p:sp>
            <p:nvSpPr>
              <p:cNvPr id="342" name="Oval 34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43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83" name="Group 6"/>
            <p:cNvGrpSpPr/>
            <p:nvPr/>
          </p:nvGrpSpPr>
          <p:grpSpPr>
            <a:xfrm>
              <a:off x="8232213" y="3265223"/>
              <a:ext cx="409028" cy="388124"/>
              <a:chOff x="9922433" y="1723246"/>
              <a:chExt cx="580060" cy="550415"/>
            </a:xfrm>
          </p:grpSpPr>
          <p:sp>
            <p:nvSpPr>
              <p:cNvPr id="340" name="Oval 33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41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84" name="Group 16"/>
            <p:cNvGrpSpPr/>
            <p:nvPr/>
          </p:nvGrpSpPr>
          <p:grpSpPr>
            <a:xfrm>
              <a:off x="6954734" y="3148841"/>
              <a:ext cx="430203" cy="388124"/>
              <a:chOff x="10026158" y="1667051"/>
              <a:chExt cx="610090" cy="550415"/>
            </a:xfrm>
          </p:grpSpPr>
          <p:sp>
            <p:nvSpPr>
              <p:cNvPr id="338" name="Oval 33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9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5" name="Straight Connector 37"/>
            <p:cNvCxnSpPr>
              <a:stCxn id="342" idx="3"/>
              <a:endCxn id="338" idx="7"/>
            </p:cNvCxnSpPr>
            <p:nvPr/>
          </p:nvCxnSpPr>
          <p:spPr>
            <a:xfrm flipH="1">
              <a:off x="7199856" y="2763580"/>
              <a:ext cx="300994" cy="39209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33"/>
            <p:cNvSpPr txBox="1"/>
            <p:nvPr/>
          </p:nvSpPr>
          <p:spPr>
            <a:xfrm>
              <a:off x="6280560" y="3944454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TextBox 34"/>
            <p:cNvSpPr txBox="1"/>
            <p:nvPr/>
          </p:nvSpPr>
          <p:spPr>
            <a:xfrm>
              <a:off x="6633253" y="3196626"/>
              <a:ext cx="268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TextBox 35"/>
            <p:cNvSpPr txBox="1"/>
            <p:nvPr/>
          </p:nvSpPr>
          <p:spPr>
            <a:xfrm>
              <a:off x="7236852" y="2453647"/>
              <a:ext cx="25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89" name="Straight Connector 22"/>
            <p:cNvCxnSpPr>
              <a:stCxn id="342" idx="5"/>
              <a:endCxn id="336" idx="0"/>
            </p:cNvCxnSpPr>
            <p:nvPr/>
          </p:nvCxnSpPr>
          <p:spPr>
            <a:xfrm>
              <a:off x="7775295" y="2763580"/>
              <a:ext cx="126793" cy="46602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9"/>
            <p:cNvGrpSpPr/>
            <p:nvPr/>
          </p:nvGrpSpPr>
          <p:grpSpPr>
            <a:xfrm>
              <a:off x="7708026" y="3229600"/>
              <a:ext cx="432514" cy="388123"/>
              <a:chOff x="9333251" y="2801023"/>
              <a:chExt cx="613365" cy="550414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7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1" name="TextBox 34"/>
            <p:cNvSpPr txBox="1"/>
            <p:nvPr/>
          </p:nvSpPr>
          <p:spPr>
            <a:xfrm>
              <a:off x="7492801" y="3309946"/>
              <a:ext cx="239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92" name="Group 19"/>
            <p:cNvGrpSpPr/>
            <p:nvPr/>
          </p:nvGrpSpPr>
          <p:grpSpPr>
            <a:xfrm>
              <a:off x="6557682" y="3879292"/>
              <a:ext cx="432514" cy="388123"/>
              <a:chOff x="9333251" y="2801023"/>
              <a:chExt cx="613365" cy="550414"/>
            </a:xfrm>
          </p:grpSpPr>
          <p:sp>
            <p:nvSpPr>
              <p:cNvPr id="334" name="Oval 33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5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3" name="Straight Connector 22"/>
            <p:cNvCxnSpPr>
              <a:stCxn id="338" idx="3"/>
              <a:endCxn id="334" idx="0"/>
            </p:cNvCxnSpPr>
            <p:nvPr/>
          </p:nvCxnSpPr>
          <p:spPr>
            <a:xfrm flipH="1">
              <a:off x="6751744" y="3530127"/>
              <a:ext cx="345991" cy="34916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4"/>
            <p:cNvCxnSpPr>
              <a:stCxn id="340" idx="4"/>
              <a:endCxn id="330" idx="0"/>
            </p:cNvCxnSpPr>
            <p:nvPr/>
          </p:nvCxnSpPr>
          <p:spPr>
            <a:xfrm>
              <a:off x="8522557" y="3627778"/>
              <a:ext cx="109730" cy="2770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6"/>
            <p:cNvGrpSpPr/>
            <p:nvPr/>
          </p:nvGrpSpPr>
          <p:grpSpPr>
            <a:xfrm>
              <a:off x="8534507" y="3879292"/>
              <a:ext cx="409028" cy="388124"/>
              <a:chOff x="9922433" y="1723246"/>
              <a:chExt cx="580060" cy="550415"/>
            </a:xfrm>
          </p:grpSpPr>
          <p:sp>
            <p:nvSpPr>
              <p:cNvPr id="330" name="Oval 32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1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8" name="Group 5"/>
            <p:cNvGrpSpPr/>
            <p:nvPr/>
          </p:nvGrpSpPr>
          <p:grpSpPr>
            <a:xfrm>
              <a:off x="8052278" y="1649167"/>
              <a:ext cx="396172" cy="388124"/>
              <a:chOff x="9532079" y="767686"/>
              <a:chExt cx="561829" cy="550415"/>
            </a:xfrm>
          </p:grpSpPr>
          <p:sp>
            <p:nvSpPr>
              <p:cNvPr id="328" name="Oval 32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9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99" name="Straight Connector 37"/>
            <p:cNvCxnSpPr>
              <a:stCxn id="328" idx="3"/>
              <a:endCxn id="342" idx="7"/>
            </p:cNvCxnSpPr>
            <p:nvPr/>
          </p:nvCxnSpPr>
          <p:spPr>
            <a:xfrm flipH="1">
              <a:off x="7775295" y="1980452"/>
              <a:ext cx="341871" cy="50868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4"/>
            <p:cNvCxnSpPr>
              <a:stCxn id="325" idx="2"/>
              <a:endCxn id="326" idx="0"/>
            </p:cNvCxnSpPr>
            <p:nvPr/>
          </p:nvCxnSpPr>
          <p:spPr>
            <a:xfrm flipH="1">
              <a:off x="9175240" y="3412836"/>
              <a:ext cx="211656" cy="3995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Group 5"/>
            <p:cNvGrpSpPr/>
            <p:nvPr/>
          </p:nvGrpSpPr>
          <p:grpSpPr>
            <a:xfrm>
              <a:off x="8973129" y="3812419"/>
              <a:ext cx="396172" cy="388124"/>
              <a:chOff x="9532079" y="767686"/>
              <a:chExt cx="561829" cy="550415"/>
            </a:xfrm>
          </p:grpSpPr>
          <p:sp>
            <p:nvSpPr>
              <p:cNvPr id="326" name="Oval 32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7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2" name="Group 6"/>
            <p:cNvGrpSpPr/>
            <p:nvPr/>
          </p:nvGrpSpPr>
          <p:grpSpPr>
            <a:xfrm>
              <a:off x="9175239" y="3055093"/>
              <a:ext cx="409028" cy="388124"/>
              <a:chOff x="9922433" y="1723246"/>
              <a:chExt cx="580060" cy="550415"/>
            </a:xfrm>
          </p:grpSpPr>
          <p:sp>
            <p:nvSpPr>
              <p:cNvPr id="324" name="Oval 32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5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3" name="Straight Connector 4"/>
            <p:cNvCxnSpPr>
              <a:stCxn id="324" idx="4"/>
              <a:endCxn id="296" idx="0"/>
            </p:cNvCxnSpPr>
            <p:nvPr/>
          </p:nvCxnSpPr>
          <p:spPr>
            <a:xfrm>
              <a:off x="9465583" y="3417648"/>
              <a:ext cx="371559" cy="32353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6"/>
            <p:cNvGrpSpPr/>
            <p:nvPr/>
          </p:nvGrpSpPr>
          <p:grpSpPr>
            <a:xfrm>
              <a:off x="9739362" y="3715611"/>
              <a:ext cx="409028" cy="388124"/>
              <a:chOff x="9922433" y="1723246"/>
              <a:chExt cx="580060" cy="550415"/>
            </a:xfrm>
          </p:grpSpPr>
          <p:sp>
            <p:nvSpPr>
              <p:cNvPr id="296" name="Oval 29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9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5" name="Straight Connector 4"/>
            <p:cNvCxnSpPr>
              <a:stCxn id="328" idx="5"/>
              <a:endCxn id="345" idx="1"/>
            </p:cNvCxnSpPr>
            <p:nvPr/>
          </p:nvCxnSpPr>
          <p:spPr>
            <a:xfrm>
              <a:off x="8391611" y="1980452"/>
              <a:ext cx="319210" cy="4923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33"/>
            <p:cNvSpPr txBox="1"/>
            <p:nvPr/>
          </p:nvSpPr>
          <p:spPr>
            <a:xfrm>
              <a:off x="8276915" y="3929258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2" name="TextBox 33"/>
            <p:cNvSpPr txBox="1"/>
            <p:nvPr/>
          </p:nvSpPr>
          <p:spPr>
            <a:xfrm>
              <a:off x="8550828" y="3299901"/>
              <a:ext cx="408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" name="TextBox 33"/>
            <p:cNvSpPr txBox="1"/>
            <p:nvPr/>
          </p:nvSpPr>
          <p:spPr>
            <a:xfrm>
              <a:off x="10120780" y="3737762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1" name="TextBox 33"/>
            <p:cNvSpPr txBox="1"/>
            <p:nvPr/>
          </p:nvSpPr>
          <p:spPr>
            <a:xfrm>
              <a:off x="9565907" y="3041561"/>
              <a:ext cx="479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2" name="TextBox 33"/>
            <p:cNvSpPr txBox="1"/>
            <p:nvPr/>
          </p:nvSpPr>
          <p:spPr>
            <a:xfrm>
              <a:off x="8466703" y="1682531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6" name="TextBox 33"/>
            <p:cNvSpPr txBox="1"/>
            <p:nvPr/>
          </p:nvSpPr>
          <p:spPr>
            <a:xfrm>
              <a:off x="9386896" y="3769497"/>
              <a:ext cx="229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44" name="Group 5"/>
            <p:cNvGrpSpPr/>
            <p:nvPr/>
          </p:nvGrpSpPr>
          <p:grpSpPr>
            <a:xfrm>
              <a:off x="8645933" y="2415948"/>
              <a:ext cx="396172" cy="388124"/>
              <a:chOff x="9532079" y="767686"/>
              <a:chExt cx="561829" cy="550415"/>
            </a:xfrm>
          </p:grpSpPr>
          <p:sp>
            <p:nvSpPr>
              <p:cNvPr id="345" name="Oval 34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46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47" name="Straight Connector 4"/>
            <p:cNvCxnSpPr>
              <a:stCxn id="345" idx="5"/>
              <a:endCxn id="324" idx="0"/>
            </p:cNvCxnSpPr>
            <p:nvPr/>
          </p:nvCxnSpPr>
          <p:spPr>
            <a:xfrm>
              <a:off x="8985266" y="2747233"/>
              <a:ext cx="287753" cy="33342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3"/>
            <p:cNvSpPr txBox="1"/>
            <p:nvPr/>
          </p:nvSpPr>
          <p:spPr>
            <a:xfrm>
              <a:off x="9117707" y="2394954"/>
              <a:ext cx="26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49" name="TextBox 118"/>
          <p:cNvSpPr txBox="1"/>
          <p:nvPr/>
        </p:nvSpPr>
        <p:spPr>
          <a:xfrm>
            <a:off x="7601360" y="5220752"/>
            <a:ext cx="30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LL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38" y="979169"/>
            <a:ext cx="10262776" cy="3264357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Yükseklik Dengeli </a:t>
            </a:r>
            <a:r>
              <a:rPr lang="tr-TR" sz="1600" dirty="0" smtClean="0">
                <a:solidFill>
                  <a:srgbClr val="C00000"/>
                </a:solidFill>
              </a:rPr>
              <a:t>Ağaçlar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BST operasyonlarını daha kısa sürede gerçekleştirmek için pek çok BST dengeleme algoritması vardır. Bunlardan bazıları;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Adelson-Velskii</a:t>
            </a:r>
            <a:r>
              <a:rPr lang="tr-TR" sz="1600" dirty="0" smtClean="0"/>
              <a:t> </a:t>
            </a:r>
            <a:r>
              <a:rPr lang="tr-TR" sz="1600" dirty="0"/>
              <a:t>ve </a:t>
            </a:r>
            <a:r>
              <a:rPr lang="tr-TR" sz="1600" dirty="0" err="1"/>
              <a:t>Landis</a:t>
            </a:r>
            <a:r>
              <a:rPr lang="tr-TR" sz="1600" dirty="0"/>
              <a:t> (AVL) </a:t>
            </a:r>
            <a:r>
              <a:rPr lang="tr-TR" sz="1600" dirty="0" smtClean="0"/>
              <a:t>ağaçları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Splay</a:t>
            </a:r>
            <a:r>
              <a:rPr lang="tr-TR" sz="1600" dirty="0" smtClean="0"/>
              <a:t> ağaçları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B-ağacı </a:t>
            </a:r>
            <a:r>
              <a:rPr lang="tr-TR" sz="1600" dirty="0"/>
              <a:t>ve diğer çok yönlü arama </a:t>
            </a:r>
            <a:r>
              <a:rPr lang="tr-TR" sz="1600" dirty="0" smtClean="0"/>
              <a:t>ağaçları</a:t>
            </a:r>
            <a:endParaRPr lang="tr-TR" sz="16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Red</a:t>
            </a:r>
            <a:r>
              <a:rPr lang="tr-TR" sz="1600" dirty="0" smtClean="0"/>
              <a:t>-Black ağaçları. Ayrıca </a:t>
            </a:r>
            <a:r>
              <a:rPr lang="tr-TR" sz="1600" dirty="0"/>
              <a:t>Simetrik İkili B-Ağaçları(</a:t>
            </a:r>
            <a:r>
              <a:rPr lang="tr-TR" sz="1600" dirty="0" err="1"/>
              <a:t>Symmetric</a:t>
            </a:r>
            <a:r>
              <a:rPr lang="tr-TR" sz="1600" dirty="0"/>
              <a:t> </a:t>
            </a:r>
            <a:r>
              <a:rPr lang="tr-TR" sz="1600" dirty="0" err="1"/>
              <a:t>Binary</a:t>
            </a:r>
            <a:r>
              <a:rPr lang="tr-TR" sz="1600" dirty="0"/>
              <a:t> B-</a:t>
            </a:r>
            <a:r>
              <a:rPr lang="tr-TR" sz="1600" dirty="0" err="1"/>
              <a:t>Trees</a:t>
            </a:r>
            <a:r>
              <a:rPr lang="tr-TR" sz="1600" dirty="0"/>
              <a:t>) şeklinde de bilinir</a:t>
            </a:r>
          </a:p>
        </p:txBody>
      </p:sp>
    </p:spTree>
    <p:extLst>
      <p:ext uri="{BB962C8B-B14F-4D97-AF65-F5344CB8AC3E}">
        <p14:creationId xmlns:p14="http://schemas.microsoft.com/office/powerpoint/2010/main" val="40457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8084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1 </a:t>
            </a:r>
            <a:r>
              <a:rPr lang="tr-TR" sz="1600" dirty="0">
                <a:solidFill>
                  <a:srgbClr val="C00000"/>
                </a:solidFill>
              </a:rPr>
              <a:t>-</a:t>
            </a:r>
            <a:r>
              <a:rPr lang="tr-TR" sz="1600" dirty="0" smtClean="0">
                <a:solidFill>
                  <a:srgbClr val="C00000"/>
                </a:solidFill>
              </a:rPr>
              <a:t>Kural2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3098646" y="5237655"/>
            <a:ext cx="7030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19 silindi (Soldaki en büyük düğüm veya sağdaki en küçük düğüm kök yapılır.</a:t>
            </a:r>
          </a:p>
        </p:txBody>
      </p:sp>
      <p:grpSp>
        <p:nvGrpSpPr>
          <p:cNvPr id="21" name="Grup 20"/>
          <p:cNvGrpSpPr/>
          <p:nvPr/>
        </p:nvGrpSpPr>
        <p:grpSpPr>
          <a:xfrm>
            <a:off x="3983193" y="1635700"/>
            <a:ext cx="4803095" cy="2937045"/>
            <a:chOff x="3983193" y="1635700"/>
            <a:chExt cx="4803095" cy="2937045"/>
          </a:xfrm>
        </p:grpSpPr>
        <p:cxnSp>
          <p:nvCxnSpPr>
            <p:cNvPr id="267" name="Straight Connector 4"/>
            <p:cNvCxnSpPr>
              <a:stCxn id="320" idx="5"/>
              <a:endCxn id="318" idx="0"/>
            </p:cNvCxnSpPr>
            <p:nvPr/>
          </p:nvCxnSpPr>
          <p:spPr>
            <a:xfrm>
              <a:off x="4831222" y="2608595"/>
              <a:ext cx="354553" cy="23177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5"/>
            <p:cNvGrpSpPr/>
            <p:nvPr/>
          </p:nvGrpSpPr>
          <p:grpSpPr>
            <a:xfrm>
              <a:off x="4491889" y="2277310"/>
              <a:ext cx="396172" cy="388124"/>
              <a:chOff x="9532079" y="767686"/>
              <a:chExt cx="561829" cy="5504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1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9" name="Group 6"/>
            <p:cNvGrpSpPr/>
            <p:nvPr/>
          </p:nvGrpSpPr>
          <p:grpSpPr>
            <a:xfrm>
              <a:off x="5087995" y="2814805"/>
              <a:ext cx="409028" cy="388124"/>
              <a:chOff x="9922433" y="1723246"/>
              <a:chExt cx="580060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9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0" name="Group 16"/>
            <p:cNvGrpSpPr/>
            <p:nvPr/>
          </p:nvGrpSpPr>
          <p:grpSpPr>
            <a:xfrm>
              <a:off x="3983193" y="2916638"/>
              <a:ext cx="430203" cy="388124"/>
              <a:chOff x="10026158" y="1667051"/>
              <a:chExt cx="610090" cy="550415"/>
            </a:xfrm>
          </p:grpSpPr>
          <p:sp>
            <p:nvSpPr>
              <p:cNvPr id="316" name="Oval 3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7" name="TextBox 18"/>
              <p:cNvSpPr txBox="1"/>
              <p:nvPr/>
            </p:nvSpPr>
            <p:spPr>
              <a:xfrm>
                <a:off x="10076448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1" name="Straight Connector 37"/>
            <p:cNvCxnSpPr>
              <a:stCxn id="320" idx="3"/>
              <a:endCxn id="316" idx="7"/>
            </p:cNvCxnSpPr>
            <p:nvPr/>
          </p:nvCxnSpPr>
          <p:spPr>
            <a:xfrm flipH="1">
              <a:off x="4228315" y="2608595"/>
              <a:ext cx="328462" cy="31488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2"/>
            <p:cNvCxnSpPr>
              <a:stCxn id="316" idx="4"/>
              <a:endCxn id="314" idx="0"/>
            </p:cNvCxnSpPr>
            <p:nvPr/>
          </p:nvCxnSpPr>
          <p:spPr>
            <a:xfrm>
              <a:off x="4273537" y="3279193"/>
              <a:ext cx="173295" cy="2462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9"/>
            <p:cNvGrpSpPr/>
            <p:nvPr/>
          </p:nvGrpSpPr>
          <p:grpSpPr>
            <a:xfrm>
              <a:off x="4252770" y="3525477"/>
              <a:ext cx="432514" cy="388123"/>
              <a:chOff x="9333251" y="2801023"/>
              <a:chExt cx="613365" cy="550414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5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2" name="Straight Connector 4"/>
            <p:cNvCxnSpPr>
              <a:stCxn id="318" idx="4"/>
              <a:endCxn id="308" idx="0"/>
            </p:cNvCxnSpPr>
            <p:nvPr/>
          </p:nvCxnSpPr>
          <p:spPr>
            <a:xfrm>
              <a:off x="5378339" y="3177360"/>
              <a:ext cx="225332" cy="3412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6"/>
            <p:cNvGrpSpPr/>
            <p:nvPr/>
          </p:nvGrpSpPr>
          <p:grpSpPr>
            <a:xfrm>
              <a:off x="5505891" y="3493043"/>
              <a:ext cx="409028" cy="388124"/>
              <a:chOff x="9922433" y="1723246"/>
              <a:chExt cx="580060" cy="550415"/>
            </a:xfrm>
          </p:grpSpPr>
          <p:sp>
            <p:nvSpPr>
              <p:cNvPr id="308" name="Oval 30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9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4" name="Group 5"/>
            <p:cNvGrpSpPr/>
            <p:nvPr/>
          </p:nvGrpSpPr>
          <p:grpSpPr>
            <a:xfrm>
              <a:off x="5717821" y="1635700"/>
              <a:ext cx="396172" cy="388124"/>
              <a:chOff x="9532079" y="767686"/>
              <a:chExt cx="561829" cy="550415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7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5" name="Straight Connector 37"/>
            <p:cNvCxnSpPr>
              <a:stCxn id="306" idx="3"/>
              <a:endCxn id="320" idx="7"/>
            </p:cNvCxnSpPr>
            <p:nvPr/>
          </p:nvCxnSpPr>
          <p:spPr>
            <a:xfrm flipH="1">
              <a:off x="4831222" y="1966985"/>
              <a:ext cx="951487" cy="3671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4"/>
            <p:cNvCxnSpPr>
              <a:stCxn id="302" idx="3"/>
              <a:endCxn id="304" idx="0"/>
            </p:cNvCxnSpPr>
            <p:nvPr/>
          </p:nvCxnSpPr>
          <p:spPr>
            <a:xfrm flipH="1">
              <a:off x="6891759" y="2660821"/>
              <a:ext cx="355449" cy="28632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5"/>
            <p:cNvGrpSpPr/>
            <p:nvPr/>
          </p:nvGrpSpPr>
          <p:grpSpPr>
            <a:xfrm>
              <a:off x="6689648" y="2947148"/>
              <a:ext cx="396172" cy="388124"/>
              <a:chOff x="9532079" y="767686"/>
              <a:chExt cx="561829" cy="550415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5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8" name="Group 6"/>
            <p:cNvGrpSpPr/>
            <p:nvPr/>
          </p:nvGrpSpPr>
          <p:grpSpPr>
            <a:xfrm>
              <a:off x="7104207" y="2279535"/>
              <a:ext cx="409028" cy="388124"/>
              <a:chOff x="9922433" y="1723246"/>
              <a:chExt cx="580060" cy="550415"/>
            </a:xfrm>
          </p:grpSpPr>
          <p:sp>
            <p:nvSpPr>
              <p:cNvPr id="302" name="Oval 3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3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46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9" name="Straight Connector 4"/>
            <p:cNvCxnSpPr>
              <a:stCxn id="302" idx="4"/>
              <a:endCxn id="300" idx="0"/>
            </p:cNvCxnSpPr>
            <p:nvPr/>
          </p:nvCxnSpPr>
          <p:spPr>
            <a:xfrm>
              <a:off x="7394551" y="2642090"/>
              <a:ext cx="507732" cy="21977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6"/>
            <p:cNvGrpSpPr/>
            <p:nvPr/>
          </p:nvGrpSpPr>
          <p:grpSpPr>
            <a:xfrm>
              <a:off x="7804503" y="2836292"/>
              <a:ext cx="409028" cy="388124"/>
              <a:chOff x="9922433" y="1723246"/>
              <a:chExt cx="580060" cy="550415"/>
            </a:xfrm>
          </p:grpSpPr>
          <p:sp>
            <p:nvSpPr>
              <p:cNvPr id="300" name="Oval 29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1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1" name="Straight Connector 4"/>
            <p:cNvCxnSpPr>
              <a:stCxn id="306" idx="5"/>
              <a:endCxn id="302" idx="0"/>
            </p:cNvCxnSpPr>
            <p:nvPr/>
          </p:nvCxnSpPr>
          <p:spPr>
            <a:xfrm>
              <a:off x="6057154" y="1966985"/>
              <a:ext cx="1144833" cy="33811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6"/>
            <p:cNvGrpSpPr/>
            <p:nvPr/>
          </p:nvGrpSpPr>
          <p:grpSpPr>
            <a:xfrm>
              <a:off x="4876338" y="3531592"/>
              <a:ext cx="409028" cy="388124"/>
              <a:chOff x="9922433" y="1723246"/>
              <a:chExt cx="58006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0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4"/>
            <p:cNvCxnSpPr>
              <a:stCxn id="318" idx="3"/>
              <a:endCxn id="119" idx="7"/>
            </p:cNvCxnSpPr>
            <p:nvPr/>
          </p:nvCxnSpPr>
          <p:spPr>
            <a:xfrm flipH="1">
              <a:off x="5121460" y="3196091"/>
              <a:ext cx="109536" cy="3423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"/>
            <p:cNvCxnSpPr>
              <a:stCxn id="304" idx="3"/>
              <a:endCxn id="127" idx="0"/>
            </p:cNvCxnSpPr>
            <p:nvPr/>
          </p:nvCxnSpPr>
          <p:spPr>
            <a:xfrm flipH="1">
              <a:off x="6476440" y="3278433"/>
              <a:ext cx="278096" cy="24017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5"/>
            <p:cNvGrpSpPr/>
            <p:nvPr/>
          </p:nvGrpSpPr>
          <p:grpSpPr>
            <a:xfrm>
              <a:off x="6274329" y="3518612"/>
              <a:ext cx="396172" cy="388124"/>
              <a:chOff x="9532079" y="767686"/>
              <a:chExt cx="561829" cy="55041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8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4"/>
            <p:cNvCxnSpPr>
              <a:stCxn id="304" idx="5"/>
              <a:endCxn id="132" idx="0"/>
            </p:cNvCxnSpPr>
            <p:nvPr/>
          </p:nvCxnSpPr>
          <p:spPr>
            <a:xfrm>
              <a:off x="7028981" y="3278433"/>
              <a:ext cx="218480" cy="3109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6"/>
            <p:cNvGrpSpPr/>
            <p:nvPr/>
          </p:nvGrpSpPr>
          <p:grpSpPr>
            <a:xfrm>
              <a:off x="7149681" y="3563801"/>
              <a:ext cx="409028" cy="388124"/>
              <a:chOff x="9922433" y="1723246"/>
              <a:chExt cx="580060" cy="550415"/>
            </a:xfrm>
          </p:grpSpPr>
          <p:sp>
            <p:nvSpPr>
              <p:cNvPr id="132" name="Oval 1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3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8" name="Straight Connector 4"/>
            <p:cNvCxnSpPr>
              <a:stCxn id="300" idx="3"/>
              <a:endCxn id="140" idx="0"/>
            </p:cNvCxnSpPr>
            <p:nvPr/>
          </p:nvCxnSpPr>
          <p:spPr>
            <a:xfrm flipH="1">
              <a:off x="7782960" y="3217578"/>
              <a:ext cx="164544" cy="3010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5"/>
            <p:cNvGrpSpPr/>
            <p:nvPr/>
          </p:nvGrpSpPr>
          <p:grpSpPr>
            <a:xfrm>
              <a:off x="7580849" y="3518612"/>
              <a:ext cx="396172" cy="388124"/>
              <a:chOff x="9532079" y="767686"/>
              <a:chExt cx="561829" cy="55041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1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2" name="Straight Connector 4"/>
            <p:cNvCxnSpPr>
              <a:stCxn id="300" idx="4"/>
              <a:endCxn id="144" idx="0"/>
            </p:cNvCxnSpPr>
            <p:nvPr/>
          </p:nvCxnSpPr>
          <p:spPr>
            <a:xfrm>
              <a:off x="8094847" y="3198847"/>
              <a:ext cx="380193" cy="30205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6"/>
            <p:cNvGrpSpPr/>
            <p:nvPr/>
          </p:nvGrpSpPr>
          <p:grpSpPr>
            <a:xfrm>
              <a:off x="8377260" y="3475337"/>
              <a:ext cx="409028" cy="388124"/>
              <a:chOff x="9922433" y="1723246"/>
              <a:chExt cx="580060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5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9" name="Straight Connector 4"/>
            <p:cNvCxnSpPr>
              <a:stCxn id="127" idx="3"/>
              <a:endCxn id="151" idx="0"/>
            </p:cNvCxnSpPr>
            <p:nvPr/>
          </p:nvCxnSpPr>
          <p:spPr>
            <a:xfrm flipH="1">
              <a:off x="6031524" y="3849897"/>
              <a:ext cx="307693" cy="28953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5"/>
            <p:cNvGrpSpPr/>
            <p:nvPr/>
          </p:nvGrpSpPr>
          <p:grpSpPr>
            <a:xfrm>
              <a:off x="5829413" y="4139432"/>
              <a:ext cx="396172" cy="388124"/>
              <a:chOff x="9532079" y="767686"/>
              <a:chExt cx="561829" cy="550415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2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3" name="Straight Connector 4"/>
            <p:cNvCxnSpPr>
              <a:stCxn id="127" idx="5"/>
              <a:endCxn id="155" idx="0"/>
            </p:cNvCxnSpPr>
            <p:nvPr/>
          </p:nvCxnSpPr>
          <p:spPr>
            <a:xfrm>
              <a:off x="6613662" y="3849897"/>
              <a:ext cx="188883" cy="3602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6"/>
            <p:cNvGrpSpPr/>
            <p:nvPr/>
          </p:nvGrpSpPr>
          <p:grpSpPr>
            <a:xfrm>
              <a:off x="6704765" y="4184621"/>
              <a:ext cx="409028" cy="388124"/>
              <a:chOff x="9922433" y="1723246"/>
              <a:chExt cx="580060" cy="550415"/>
            </a:xfrm>
          </p:grpSpPr>
          <p:sp>
            <p:nvSpPr>
              <p:cNvPr id="155" name="Oval 15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6" name="TextBox 12"/>
              <p:cNvSpPr txBox="1"/>
              <p:nvPr/>
            </p:nvSpPr>
            <p:spPr>
              <a:xfrm>
                <a:off x="9942693" y="1794105"/>
                <a:ext cx="559800" cy="436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9" name="Straight Connector 4"/>
            <p:cNvCxnSpPr>
              <a:stCxn id="140" idx="4"/>
              <a:endCxn id="161" idx="0"/>
            </p:cNvCxnSpPr>
            <p:nvPr/>
          </p:nvCxnSpPr>
          <p:spPr>
            <a:xfrm flipH="1">
              <a:off x="7588760" y="3906736"/>
              <a:ext cx="194200" cy="2697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5"/>
            <p:cNvGrpSpPr/>
            <p:nvPr/>
          </p:nvGrpSpPr>
          <p:grpSpPr>
            <a:xfrm>
              <a:off x="7386649" y="4176504"/>
              <a:ext cx="396172" cy="388124"/>
              <a:chOff x="9532079" y="767686"/>
              <a:chExt cx="561829" cy="550415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2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5" name="Straight Connector 4"/>
            <p:cNvCxnSpPr>
              <a:stCxn id="144" idx="3"/>
              <a:endCxn id="167" idx="0"/>
            </p:cNvCxnSpPr>
            <p:nvPr/>
          </p:nvCxnSpPr>
          <p:spPr>
            <a:xfrm flipH="1">
              <a:off x="8377121" y="3856623"/>
              <a:ext cx="143140" cy="29792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5"/>
            <p:cNvGrpSpPr/>
            <p:nvPr/>
          </p:nvGrpSpPr>
          <p:grpSpPr>
            <a:xfrm>
              <a:off x="8175010" y="4154552"/>
              <a:ext cx="396172" cy="388124"/>
              <a:chOff x="9532079" y="767686"/>
              <a:chExt cx="561829" cy="55041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8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58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7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8084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1 </a:t>
            </a:r>
            <a:r>
              <a:rPr lang="tr-TR" sz="1600" dirty="0">
                <a:solidFill>
                  <a:srgbClr val="C00000"/>
                </a:solidFill>
              </a:rPr>
              <a:t>-</a:t>
            </a:r>
            <a:r>
              <a:rPr lang="tr-TR" sz="1600" dirty="0" smtClean="0">
                <a:solidFill>
                  <a:srgbClr val="C00000"/>
                </a:solidFill>
              </a:rPr>
              <a:t>Kural2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6160903" y="2649590"/>
            <a:ext cx="83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veya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 3"/>
          <p:cNvGrpSpPr/>
          <p:nvPr/>
        </p:nvGrpSpPr>
        <p:grpSpPr>
          <a:xfrm>
            <a:off x="7452484" y="2530146"/>
            <a:ext cx="4415794" cy="2700215"/>
            <a:chOff x="3983193" y="1635700"/>
            <a:chExt cx="4803095" cy="2937045"/>
          </a:xfrm>
        </p:grpSpPr>
        <p:cxnSp>
          <p:nvCxnSpPr>
            <p:cNvPr id="267" name="Straight Connector 4"/>
            <p:cNvCxnSpPr>
              <a:stCxn id="320" idx="5"/>
              <a:endCxn id="318" idx="0"/>
            </p:cNvCxnSpPr>
            <p:nvPr/>
          </p:nvCxnSpPr>
          <p:spPr>
            <a:xfrm>
              <a:off x="4831222" y="2608595"/>
              <a:ext cx="354553" cy="23177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5"/>
            <p:cNvGrpSpPr/>
            <p:nvPr/>
          </p:nvGrpSpPr>
          <p:grpSpPr>
            <a:xfrm>
              <a:off x="4491889" y="2277310"/>
              <a:ext cx="396172" cy="388124"/>
              <a:chOff x="9532079" y="767686"/>
              <a:chExt cx="561829" cy="5504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1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9" name="Group 6"/>
            <p:cNvGrpSpPr/>
            <p:nvPr/>
          </p:nvGrpSpPr>
          <p:grpSpPr>
            <a:xfrm>
              <a:off x="5087995" y="2814805"/>
              <a:ext cx="409028" cy="388124"/>
              <a:chOff x="9922433" y="1723246"/>
              <a:chExt cx="580060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9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0" name="Group 16"/>
            <p:cNvGrpSpPr/>
            <p:nvPr/>
          </p:nvGrpSpPr>
          <p:grpSpPr>
            <a:xfrm>
              <a:off x="3983193" y="2916638"/>
              <a:ext cx="430203" cy="388124"/>
              <a:chOff x="10026158" y="1667051"/>
              <a:chExt cx="610090" cy="550415"/>
            </a:xfrm>
          </p:grpSpPr>
          <p:sp>
            <p:nvSpPr>
              <p:cNvPr id="316" name="Oval 3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7" name="TextBox 18"/>
              <p:cNvSpPr txBox="1"/>
              <p:nvPr/>
            </p:nvSpPr>
            <p:spPr>
              <a:xfrm>
                <a:off x="10076448" y="172406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1" name="Straight Connector 37"/>
            <p:cNvCxnSpPr>
              <a:stCxn id="320" idx="3"/>
              <a:endCxn id="316" idx="7"/>
            </p:cNvCxnSpPr>
            <p:nvPr/>
          </p:nvCxnSpPr>
          <p:spPr>
            <a:xfrm flipH="1">
              <a:off x="4228315" y="2608595"/>
              <a:ext cx="328462" cy="31488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2"/>
            <p:cNvCxnSpPr>
              <a:stCxn id="316" idx="4"/>
              <a:endCxn id="314" idx="0"/>
            </p:cNvCxnSpPr>
            <p:nvPr/>
          </p:nvCxnSpPr>
          <p:spPr>
            <a:xfrm>
              <a:off x="4273537" y="3279193"/>
              <a:ext cx="173295" cy="2462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9"/>
            <p:cNvGrpSpPr/>
            <p:nvPr/>
          </p:nvGrpSpPr>
          <p:grpSpPr>
            <a:xfrm>
              <a:off x="4252770" y="3525477"/>
              <a:ext cx="432514" cy="388123"/>
              <a:chOff x="9333251" y="2801023"/>
              <a:chExt cx="613365" cy="550414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5" name="TextBox 21"/>
              <p:cNvSpPr txBox="1"/>
              <p:nvPr/>
            </p:nvSpPr>
            <p:spPr>
              <a:xfrm>
                <a:off x="9383843" y="2841222"/>
                <a:ext cx="562773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2" name="Straight Connector 4"/>
            <p:cNvCxnSpPr>
              <a:stCxn id="318" idx="4"/>
              <a:endCxn id="308" idx="0"/>
            </p:cNvCxnSpPr>
            <p:nvPr/>
          </p:nvCxnSpPr>
          <p:spPr>
            <a:xfrm>
              <a:off x="5378339" y="3177360"/>
              <a:ext cx="225332" cy="34125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6"/>
            <p:cNvGrpSpPr/>
            <p:nvPr/>
          </p:nvGrpSpPr>
          <p:grpSpPr>
            <a:xfrm>
              <a:off x="5505891" y="3493043"/>
              <a:ext cx="409028" cy="388124"/>
              <a:chOff x="9922433" y="1723246"/>
              <a:chExt cx="580060" cy="550415"/>
            </a:xfrm>
          </p:grpSpPr>
          <p:sp>
            <p:nvSpPr>
              <p:cNvPr id="308" name="Oval 30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9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4" name="Group 5"/>
            <p:cNvGrpSpPr/>
            <p:nvPr/>
          </p:nvGrpSpPr>
          <p:grpSpPr>
            <a:xfrm>
              <a:off x="5717821" y="1635700"/>
              <a:ext cx="396172" cy="388124"/>
              <a:chOff x="9532079" y="767686"/>
              <a:chExt cx="561829" cy="550415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7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5" name="Straight Connector 37"/>
            <p:cNvCxnSpPr>
              <a:stCxn id="306" idx="3"/>
              <a:endCxn id="320" idx="7"/>
            </p:cNvCxnSpPr>
            <p:nvPr/>
          </p:nvCxnSpPr>
          <p:spPr>
            <a:xfrm flipH="1">
              <a:off x="4831222" y="1966985"/>
              <a:ext cx="951487" cy="3671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4"/>
            <p:cNvCxnSpPr>
              <a:stCxn id="302" idx="3"/>
              <a:endCxn id="304" idx="0"/>
            </p:cNvCxnSpPr>
            <p:nvPr/>
          </p:nvCxnSpPr>
          <p:spPr>
            <a:xfrm flipH="1">
              <a:off x="6891759" y="2660821"/>
              <a:ext cx="355449" cy="28632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5"/>
            <p:cNvGrpSpPr/>
            <p:nvPr/>
          </p:nvGrpSpPr>
          <p:grpSpPr>
            <a:xfrm>
              <a:off x="6689648" y="2947148"/>
              <a:ext cx="396172" cy="388124"/>
              <a:chOff x="9532079" y="767686"/>
              <a:chExt cx="561829" cy="550415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5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8" name="Group 6"/>
            <p:cNvGrpSpPr/>
            <p:nvPr/>
          </p:nvGrpSpPr>
          <p:grpSpPr>
            <a:xfrm>
              <a:off x="7104207" y="2279535"/>
              <a:ext cx="409028" cy="388124"/>
              <a:chOff x="9922433" y="1723246"/>
              <a:chExt cx="580060" cy="550415"/>
            </a:xfrm>
          </p:grpSpPr>
          <p:sp>
            <p:nvSpPr>
              <p:cNvPr id="302" name="Oval 3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3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9" name="Straight Connector 4"/>
            <p:cNvCxnSpPr>
              <a:stCxn id="302" idx="4"/>
              <a:endCxn id="300" idx="0"/>
            </p:cNvCxnSpPr>
            <p:nvPr/>
          </p:nvCxnSpPr>
          <p:spPr>
            <a:xfrm>
              <a:off x="7394551" y="2642090"/>
              <a:ext cx="507732" cy="21977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6"/>
            <p:cNvGrpSpPr/>
            <p:nvPr/>
          </p:nvGrpSpPr>
          <p:grpSpPr>
            <a:xfrm>
              <a:off x="7804503" y="2836292"/>
              <a:ext cx="409028" cy="388124"/>
              <a:chOff x="9922433" y="1723246"/>
              <a:chExt cx="580060" cy="550415"/>
            </a:xfrm>
          </p:grpSpPr>
          <p:sp>
            <p:nvSpPr>
              <p:cNvPr id="300" name="Oval 29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1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1" name="Straight Connector 4"/>
            <p:cNvCxnSpPr>
              <a:stCxn id="306" idx="5"/>
              <a:endCxn id="302" idx="0"/>
            </p:cNvCxnSpPr>
            <p:nvPr/>
          </p:nvCxnSpPr>
          <p:spPr>
            <a:xfrm>
              <a:off x="6057154" y="1966985"/>
              <a:ext cx="1144833" cy="33811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6"/>
            <p:cNvGrpSpPr/>
            <p:nvPr/>
          </p:nvGrpSpPr>
          <p:grpSpPr>
            <a:xfrm>
              <a:off x="4876338" y="3531592"/>
              <a:ext cx="409028" cy="388124"/>
              <a:chOff x="9922433" y="1723246"/>
              <a:chExt cx="58006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0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4"/>
            <p:cNvCxnSpPr>
              <a:stCxn id="318" idx="3"/>
              <a:endCxn id="119" idx="7"/>
            </p:cNvCxnSpPr>
            <p:nvPr/>
          </p:nvCxnSpPr>
          <p:spPr>
            <a:xfrm flipH="1">
              <a:off x="5121460" y="3196091"/>
              <a:ext cx="109536" cy="3423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"/>
            <p:cNvCxnSpPr>
              <a:stCxn id="304" idx="3"/>
              <a:endCxn id="127" idx="0"/>
            </p:cNvCxnSpPr>
            <p:nvPr/>
          </p:nvCxnSpPr>
          <p:spPr>
            <a:xfrm flipH="1">
              <a:off x="6476440" y="3278433"/>
              <a:ext cx="278096" cy="24017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5"/>
            <p:cNvGrpSpPr/>
            <p:nvPr/>
          </p:nvGrpSpPr>
          <p:grpSpPr>
            <a:xfrm>
              <a:off x="6274329" y="3518612"/>
              <a:ext cx="396172" cy="388124"/>
              <a:chOff x="9532079" y="767686"/>
              <a:chExt cx="561829" cy="55041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8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4"/>
            <p:cNvCxnSpPr>
              <a:stCxn id="304" idx="5"/>
              <a:endCxn id="132" idx="0"/>
            </p:cNvCxnSpPr>
            <p:nvPr/>
          </p:nvCxnSpPr>
          <p:spPr>
            <a:xfrm>
              <a:off x="7028981" y="3278433"/>
              <a:ext cx="218480" cy="31093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6"/>
            <p:cNvGrpSpPr/>
            <p:nvPr/>
          </p:nvGrpSpPr>
          <p:grpSpPr>
            <a:xfrm>
              <a:off x="7149681" y="3563801"/>
              <a:ext cx="409028" cy="388124"/>
              <a:chOff x="9922433" y="1723246"/>
              <a:chExt cx="580060" cy="550415"/>
            </a:xfrm>
          </p:grpSpPr>
          <p:sp>
            <p:nvSpPr>
              <p:cNvPr id="132" name="Oval 1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3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8" name="Straight Connector 4"/>
            <p:cNvCxnSpPr>
              <a:stCxn id="300" idx="3"/>
              <a:endCxn id="140" idx="0"/>
            </p:cNvCxnSpPr>
            <p:nvPr/>
          </p:nvCxnSpPr>
          <p:spPr>
            <a:xfrm flipH="1">
              <a:off x="7782960" y="3217578"/>
              <a:ext cx="164544" cy="3010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5"/>
            <p:cNvGrpSpPr/>
            <p:nvPr/>
          </p:nvGrpSpPr>
          <p:grpSpPr>
            <a:xfrm>
              <a:off x="7580849" y="3518612"/>
              <a:ext cx="396172" cy="388124"/>
              <a:chOff x="9532079" y="767686"/>
              <a:chExt cx="561829" cy="55041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2" name="Straight Connector 4"/>
            <p:cNvCxnSpPr>
              <a:stCxn id="300" idx="4"/>
              <a:endCxn id="144" idx="0"/>
            </p:cNvCxnSpPr>
            <p:nvPr/>
          </p:nvCxnSpPr>
          <p:spPr>
            <a:xfrm>
              <a:off x="8094847" y="3198847"/>
              <a:ext cx="380193" cy="30205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6"/>
            <p:cNvGrpSpPr/>
            <p:nvPr/>
          </p:nvGrpSpPr>
          <p:grpSpPr>
            <a:xfrm>
              <a:off x="8377260" y="3475337"/>
              <a:ext cx="409028" cy="388124"/>
              <a:chOff x="9922433" y="1723246"/>
              <a:chExt cx="580060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3" name="Straight Connector 4"/>
            <p:cNvCxnSpPr>
              <a:stCxn id="127" idx="5"/>
              <a:endCxn id="155" idx="0"/>
            </p:cNvCxnSpPr>
            <p:nvPr/>
          </p:nvCxnSpPr>
          <p:spPr>
            <a:xfrm>
              <a:off x="6613662" y="3849897"/>
              <a:ext cx="188883" cy="3602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6"/>
            <p:cNvGrpSpPr/>
            <p:nvPr/>
          </p:nvGrpSpPr>
          <p:grpSpPr>
            <a:xfrm>
              <a:off x="6704765" y="4184621"/>
              <a:ext cx="409028" cy="388124"/>
              <a:chOff x="9922433" y="1723246"/>
              <a:chExt cx="580060" cy="550415"/>
            </a:xfrm>
          </p:grpSpPr>
          <p:sp>
            <p:nvSpPr>
              <p:cNvPr id="155" name="Oval 15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6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9" name="Straight Connector 4"/>
            <p:cNvCxnSpPr>
              <a:stCxn id="140" idx="4"/>
              <a:endCxn id="161" idx="0"/>
            </p:cNvCxnSpPr>
            <p:nvPr/>
          </p:nvCxnSpPr>
          <p:spPr>
            <a:xfrm flipH="1">
              <a:off x="7588760" y="3906736"/>
              <a:ext cx="194200" cy="26976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5"/>
            <p:cNvGrpSpPr/>
            <p:nvPr/>
          </p:nvGrpSpPr>
          <p:grpSpPr>
            <a:xfrm>
              <a:off x="7386649" y="4176504"/>
              <a:ext cx="396172" cy="388124"/>
              <a:chOff x="9532079" y="767686"/>
              <a:chExt cx="561829" cy="550415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2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5" name="Straight Connector 4"/>
            <p:cNvCxnSpPr>
              <a:stCxn id="144" idx="3"/>
              <a:endCxn id="167" idx="0"/>
            </p:cNvCxnSpPr>
            <p:nvPr/>
          </p:nvCxnSpPr>
          <p:spPr>
            <a:xfrm flipH="1">
              <a:off x="8377121" y="3856623"/>
              <a:ext cx="143140" cy="29792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5"/>
            <p:cNvGrpSpPr/>
            <p:nvPr/>
          </p:nvGrpSpPr>
          <p:grpSpPr>
            <a:xfrm>
              <a:off x="8175010" y="4154552"/>
              <a:ext cx="396172" cy="388124"/>
              <a:chOff x="9532079" y="767686"/>
              <a:chExt cx="561829" cy="55041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8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8" name="Grup 7"/>
          <p:cNvGrpSpPr/>
          <p:nvPr/>
        </p:nvGrpSpPr>
        <p:grpSpPr>
          <a:xfrm>
            <a:off x="1665224" y="2431263"/>
            <a:ext cx="4415794" cy="2700215"/>
            <a:chOff x="1707076" y="2344269"/>
            <a:chExt cx="4415794" cy="2700215"/>
          </a:xfrm>
        </p:grpSpPr>
        <p:cxnSp>
          <p:nvCxnSpPr>
            <p:cNvPr id="78" name="Straight Connector 4"/>
            <p:cNvCxnSpPr>
              <a:stCxn id="179" idx="5"/>
              <a:endCxn id="177" idx="0"/>
            </p:cNvCxnSpPr>
            <p:nvPr/>
          </p:nvCxnSpPr>
          <p:spPr>
            <a:xfrm>
              <a:off x="2486724" y="3238714"/>
              <a:ext cx="325963" cy="21308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5"/>
            <p:cNvGrpSpPr/>
            <p:nvPr/>
          </p:nvGrpSpPr>
          <p:grpSpPr>
            <a:xfrm>
              <a:off x="2174753" y="2934142"/>
              <a:ext cx="364226" cy="356827"/>
              <a:chOff x="9532079" y="767686"/>
              <a:chExt cx="561829" cy="550415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0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0" name="Group 6"/>
            <p:cNvGrpSpPr/>
            <p:nvPr/>
          </p:nvGrpSpPr>
          <p:grpSpPr>
            <a:xfrm>
              <a:off x="2722792" y="3428296"/>
              <a:ext cx="376046" cy="356827"/>
              <a:chOff x="9922433" y="1723246"/>
              <a:chExt cx="580060" cy="550415"/>
            </a:xfrm>
          </p:grpSpPr>
          <p:sp>
            <p:nvSpPr>
              <p:cNvPr id="177" name="Oval 17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8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1" name="Group 16"/>
            <p:cNvGrpSpPr/>
            <p:nvPr/>
          </p:nvGrpSpPr>
          <p:grpSpPr>
            <a:xfrm>
              <a:off x="1707076" y="3521918"/>
              <a:ext cx="395513" cy="356827"/>
              <a:chOff x="10026158" y="1667051"/>
              <a:chExt cx="610090" cy="550415"/>
            </a:xfrm>
          </p:grpSpPr>
          <p:sp>
            <p:nvSpPr>
              <p:cNvPr id="175" name="Oval 17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6" name="TextBox 18"/>
              <p:cNvSpPr txBox="1"/>
              <p:nvPr/>
            </p:nvSpPr>
            <p:spPr>
              <a:xfrm>
                <a:off x="10076448" y="172406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2" name="Straight Connector 37"/>
            <p:cNvCxnSpPr>
              <a:stCxn id="179" idx="3"/>
              <a:endCxn id="175" idx="7"/>
            </p:cNvCxnSpPr>
            <p:nvPr/>
          </p:nvCxnSpPr>
          <p:spPr>
            <a:xfrm flipH="1">
              <a:off x="1932432" y="323871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2"/>
            <p:cNvCxnSpPr>
              <a:stCxn id="175" idx="4"/>
              <a:endCxn id="173" idx="0"/>
            </p:cNvCxnSpPr>
            <p:nvPr/>
          </p:nvCxnSpPr>
          <p:spPr>
            <a:xfrm>
              <a:off x="1974008" y="3855238"/>
              <a:ext cx="159321" cy="22642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19"/>
            <p:cNvGrpSpPr/>
            <p:nvPr/>
          </p:nvGrpSpPr>
          <p:grpSpPr>
            <a:xfrm>
              <a:off x="1954915" y="4081663"/>
              <a:ext cx="397638" cy="356827"/>
              <a:chOff x="9333251" y="2801023"/>
              <a:chExt cx="613365" cy="55041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4" name="TextBox 21"/>
              <p:cNvSpPr txBox="1"/>
              <p:nvPr/>
            </p:nvSpPr>
            <p:spPr>
              <a:xfrm>
                <a:off x="9383843" y="2841222"/>
                <a:ext cx="562773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7" name="Group 5"/>
            <p:cNvGrpSpPr/>
            <p:nvPr/>
          </p:nvGrpSpPr>
          <p:grpSpPr>
            <a:xfrm>
              <a:off x="3301831" y="2344269"/>
              <a:ext cx="364226" cy="356827"/>
              <a:chOff x="9532079" y="767686"/>
              <a:chExt cx="561829" cy="550415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8" name="Straight Connector 37"/>
            <p:cNvCxnSpPr>
              <a:stCxn id="169" idx="3"/>
              <a:endCxn id="179" idx="7"/>
            </p:cNvCxnSpPr>
            <p:nvPr/>
          </p:nvCxnSpPr>
          <p:spPr>
            <a:xfrm flipH="1">
              <a:off x="2486724" y="264884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4"/>
            <p:cNvCxnSpPr>
              <a:stCxn id="157" idx="3"/>
              <a:endCxn id="163" idx="0"/>
            </p:cNvCxnSpPr>
            <p:nvPr/>
          </p:nvCxnSpPr>
          <p:spPr>
            <a:xfrm flipH="1">
              <a:off x="4381108" y="328672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5"/>
            <p:cNvGrpSpPr/>
            <p:nvPr/>
          </p:nvGrpSpPr>
          <p:grpSpPr>
            <a:xfrm>
              <a:off x="4195294" y="3549968"/>
              <a:ext cx="364226" cy="356827"/>
              <a:chOff x="9532079" y="767686"/>
              <a:chExt cx="561829" cy="550415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4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1" name="Group 6"/>
            <p:cNvGrpSpPr/>
            <p:nvPr/>
          </p:nvGrpSpPr>
          <p:grpSpPr>
            <a:xfrm>
              <a:off x="4576425" y="2936188"/>
              <a:ext cx="376046" cy="356827"/>
              <a:chOff x="9922433" y="1723246"/>
              <a:chExt cx="580060" cy="550415"/>
            </a:xfrm>
          </p:grpSpPr>
          <p:sp>
            <p:nvSpPr>
              <p:cNvPr id="157" name="Oval 15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58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2" name="Straight Connector 4"/>
            <p:cNvCxnSpPr>
              <a:stCxn id="157" idx="4"/>
              <a:endCxn id="147" idx="0"/>
            </p:cNvCxnSpPr>
            <p:nvPr/>
          </p:nvCxnSpPr>
          <p:spPr>
            <a:xfrm>
              <a:off x="4843357" y="326950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6"/>
            <p:cNvGrpSpPr/>
            <p:nvPr/>
          </p:nvGrpSpPr>
          <p:grpSpPr>
            <a:xfrm>
              <a:off x="5220252" y="3448051"/>
              <a:ext cx="376046" cy="356827"/>
              <a:chOff x="9922433" y="1723246"/>
              <a:chExt cx="580060" cy="550415"/>
            </a:xfrm>
          </p:grpSpPr>
          <p:sp>
            <p:nvSpPr>
              <p:cNvPr id="147" name="Oval 14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8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4" name="Straight Connector 4"/>
            <p:cNvCxnSpPr>
              <a:stCxn id="169" idx="5"/>
              <a:endCxn id="157" idx="0"/>
            </p:cNvCxnSpPr>
            <p:nvPr/>
          </p:nvCxnSpPr>
          <p:spPr>
            <a:xfrm>
              <a:off x="3613802" y="2648841"/>
              <a:ext cx="1052519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6"/>
            <p:cNvGrpSpPr/>
            <p:nvPr/>
          </p:nvGrpSpPr>
          <p:grpSpPr>
            <a:xfrm>
              <a:off x="2528202" y="4087285"/>
              <a:ext cx="376046" cy="356827"/>
              <a:chOff x="9922433" y="1723246"/>
              <a:chExt cx="580060" cy="550415"/>
            </a:xfrm>
          </p:grpSpPr>
          <p:sp>
            <p:nvSpPr>
              <p:cNvPr id="137" name="Oval 13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6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6" name="Straight Connector 4"/>
            <p:cNvCxnSpPr>
              <a:stCxn id="177" idx="3"/>
              <a:endCxn id="137" idx="7"/>
            </p:cNvCxnSpPr>
            <p:nvPr/>
          </p:nvCxnSpPr>
          <p:spPr>
            <a:xfrm flipH="1">
              <a:off x="2753558" y="3778837"/>
              <a:ext cx="100703" cy="31473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4"/>
            <p:cNvCxnSpPr>
              <a:stCxn id="163" idx="3"/>
              <a:endCxn id="135" idx="0"/>
            </p:cNvCxnSpPr>
            <p:nvPr/>
          </p:nvCxnSpPr>
          <p:spPr>
            <a:xfrm flipH="1">
              <a:off x="3999278" y="385453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5"/>
            <p:cNvGrpSpPr/>
            <p:nvPr/>
          </p:nvGrpSpPr>
          <p:grpSpPr>
            <a:xfrm>
              <a:off x="3813465" y="4075352"/>
              <a:ext cx="364226" cy="356827"/>
              <a:chOff x="9532079" y="767686"/>
              <a:chExt cx="561829" cy="550415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6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9" name="Straight Connector 4"/>
            <p:cNvCxnSpPr>
              <a:stCxn id="163" idx="5"/>
              <a:endCxn id="129" idx="0"/>
            </p:cNvCxnSpPr>
            <p:nvPr/>
          </p:nvCxnSpPr>
          <p:spPr>
            <a:xfrm>
              <a:off x="4507265" y="3854539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6"/>
            <p:cNvGrpSpPr/>
            <p:nvPr/>
          </p:nvGrpSpPr>
          <p:grpSpPr>
            <a:xfrm>
              <a:off x="4618232" y="4116897"/>
              <a:ext cx="376046" cy="356827"/>
              <a:chOff x="9922433" y="1723246"/>
              <a:chExt cx="580060" cy="550415"/>
            </a:xfrm>
          </p:grpSpPr>
          <p:sp>
            <p:nvSpPr>
              <p:cNvPr id="129" name="Oval 12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4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1" name="Straight Connector 4"/>
            <p:cNvCxnSpPr>
              <a:stCxn id="147" idx="3"/>
              <a:endCxn id="123" idx="0"/>
            </p:cNvCxnSpPr>
            <p:nvPr/>
          </p:nvCxnSpPr>
          <p:spPr>
            <a:xfrm flipH="1">
              <a:off x="5200446" y="3798592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5"/>
            <p:cNvGrpSpPr/>
            <p:nvPr/>
          </p:nvGrpSpPr>
          <p:grpSpPr>
            <a:xfrm>
              <a:off x="5014632" y="4075352"/>
              <a:ext cx="364226" cy="356827"/>
              <a:chOff x="9532079" y="767686"/>
              <a:chExt cx="561829" cy="55041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4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3" name="Straight Connector 4"/>
            <p:cNvCxnSpPr>
              <a:stCxn id="147" idx="4"/>
              <a:endCxn id="117" idx="0"/>
            </p:cNvCxnSpPr>
            <p:nvPr/>
          </p:nvCxnSpPr>
          <p:spPr>
            <a:xfrm>
              <a:off x="5487184" y="378137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6"/>
            <p:cNvGrpSpPr/>
            <p:nvPr/>
          </p:nvGrpSpPr>
          <p:grpSpPr>
            <a:xfrm>
              <a:off x="5746824" y="4035566"/>
              <a:ext cx="376046" cy="356827"/>
              <a:chOff x="9922433" y="1723246"/>
              <a:chExt cx="580060" cy="550415"/>
            </a:xfrm>
          </p:grpSpPr>
          <p:sp>
            <p:nvSpPr>
              <p:cNvPr id="117" name="Oval 11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2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5" name="Straight Connector 4"/>
            <p:cNvCxnSpPr>
              <a:stCxn id="135" idx="5"/>
              <a:endCxn id="115" idx="0"/>
            </p:cNvCxnSpPr>
            <p:nvPr/>
          </p:nvCxnSpPr>
          <p:spPr>
            <a:xfrm>
              <a:off x="4125435" y="4379923"/>
              <a:ext cx="173652" cy="33124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6"/>
            <p:cNvGrpSpPr/>
            <p:nvPr/>
          </p:nvGrpSpPr>
          <p:grpSpPr>
            <a:xfrm>
              <a:off x="4209192" y="4687657"/>
              <a:ext cx="376046" cy="356827"/>
              <a:chOff x="9922433" y="1723246"/>
              <a:chExt cx="580060" cy="550415"/>
            </a:xfrm>
          </p:grpSpPr>
          <p:sp>
            <p:nvSpPr>
              <p:cNvPr id="115" name="Oval 11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6" name="TextBox 12"/>
              <p:cNvSpPr txBox="1"/>
              <p:nvPr/>
            </p:nvSpPr>
            <p:spPr>
              <a:xfrm>
                <a:off x="9942693" y="1794105"/>
                <a:ext cx="559800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7" name="Straight Connector 4"/>
            <p:cNvCxnSpPr>
              <a:stCxn id="123" idx="4"/>
              <a:endCxn id="113" idx="0"/>
            </p:cNvCxnSpPr>
            <p:nvPr/>
          </p:nvCxnSpPr>
          <p:spPr>
            <a:xfrm flipH="1">
              <a:off x="5021906" y="4432179"/>
              <a:ext cx="178541" cy="24801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5"/>
            <p:cNvGrpSpPr/>
            <p:nvPr/>
          </p:nvGrpSpPr>
          <p:grpSpPr>
            <a:xfrm>
              <a:off x="4836092" y="4680194"/>
              <a:ext cx="364226" cy="356827"/>
              <a:chOff x="9532079" y="767686"/>
              <a:chExt cx="561829" cy="550415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4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9" name="Straight Connector 4"/>
            <p:cNvCxnSpPr>
              <a:stCxn id="117" idx="3"/>
              <a:endCxn id="111" idx="0"/>
            </p:cNvCxnSpPr>
            <p:nvPr/>
          </p:nvCxnSpPr>
          <p:spPr>
            <a:xfrm flipH="1">
              <a:off x="5746696" y="4386107"/>
              <a:ext cx="131598" cy="27390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5"/>
            <p:cNvGrpSpPr/>
            <p:nvPr/>
          </p:nvGrpSpPr>
          <p:grpSpPr>
            <a:xfrm>
              <a:off x="5560883" y="4660012"/>
              <a:ext cx="364226" cy="356827"/>
              <a:chOff x="9532079" y="767686"/>
              <a:chExt cx="561829" cy="550415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2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1" name="Straight Connector 4"/>
            <p:cNvCxnSpPr>
              <a:stCxn id="135" idx="3"/>
              <a:endCxn id="183" idx="0"/>
            </p:cNvCxnSpPr>
            <p:nvPr/>
          </p:nvCxnSpPr>
          <p:spPr>
            <a:xfrm flipH="1">
              <a:off x="3658979" y="4379923"/>
              <a:ext cx="214142" cy="29577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5"/>
            <p:cNvGrpSpPr/>
            <p:nvPr/>
          </p:nvGrpSpPr>
          <p:grpSpPr>
            <a:xfrm>
              <a:off x="3473166" y="4675700"/>
              <a:ext cx="364226" cy="356827"/>
              <a:chOff x="9532079" y="767686"/>
              <a:chExt cx="561829" cy="550415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4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4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8084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2 –Kural 1-2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2840848" y="5131533"/>
            <a:ext cx="75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Sırasıyla siliniz; 58 ,7, 40,10,14 (Silme işleminde s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oldaki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en büyük düğüm alınacak)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4042869" y="1920719"/>
            <a:ext cx="4713446" cy="2629044"/>
            <a:chOff x="2212718" y="2310002"/>
            <a:chExt cx="4713446" cy="2629044"/>
          </a:xfrm>
        </p:grpSpPr>
        <p:cxnSp>
          <p:nvCxnSpPr>
            <p:cNvPr id="267" name="Straight Connector 4"/>
            <p:cNvCxnSpPr>
              <a:stCxn id="320" idx="5"/>
              <a:endCxn id="318" idx="0"/>
            </p:cNvCxnSpPr>
            <p:nvPr/>
          </p:nvCxnSpPr>
          <p:spPr>
            <a:xfrm>
              <a:off x="3290017" y="3204446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5"/>
            <p:cNvGrpSpPr/>
            <p:nvPr/>
          </p:nvGrpSpPr>
          <p:grpSpPr>
            <a:xfrm>
              <a:off x="2978047" y="2899875"/>
              <a:ext cx="364226" cy="356827"/>
              <a:chOff x="9532079" y="767686"/>
              <a:chExt cx="561829" cy="5504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9" name="Group 6"/>
            <p:cNvGrpSpPr/>
            <p:nvPr/>
          </p:nvGrpSpPr>
          <p:grpSpPr>
            <a:xfrm>
              <a:off x="3515325" y="3459040"/>
              <a:ext cx="376046" cy="356827"/>
              <a:chOff x="9922433" y="1723246"/>
              <a:chExt cx="580060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0" name="Group 16"/>
            <p:cNvGrpSpPr/>
            <p:nvPr/>
          </p:nvGrpSpPr>
          <p:grpSpPr>
            <a:xfrm>
              <a:off x="2510370" y="3487651"/>
              <a:ext cx="395513" cy="356827"/>
              <a:chOff x="10026158" y="1667051"/>
              <a:chExt cx="610090" cy="550415"/>
            </a:xfrm>
          </p:grpSpPr>
          <p:sp>
            <p:nvSpPr>
              <p:cNvPr id="316" name="Oval 3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1" name="Straight Connector 37"/>
            <p:cNvCxnSpPr>
              <a:stCxn id="320" idx="3"/>
              <a:endCxn id="316" idx="7"/>
            </p:cNvCxnSpPr>
            <p:nvPr/>
          </p:nvCxnSpPr>
          <p:spPr>
            <a:xfrm flipH="1">
              <a:off x="2735726" y="3204447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2"/>
            <p:cNvCxnSpPr>
              <a:stCxn id="316" idx="4"/>
              <a:endCxn id="314" idx="0"/>
            </p:cNvCxnSpPr>
            <p:nvPr/>
          </p:nvCxnSpPr>
          <p:spPr>
            <a:xfrm>
              <a:off x="2777302" y="3820971"/>
              <a:ext cx="159321" cy="22642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9"/>
            <p:cNvGrpSpPr/>
            <p:nvPr/>
          </p:nvGrpSpPr>
          <p:grpSpPr>
            <a:xfrm>
              <a:off x="2758209" y="4047396"/>
              <a:ext cx="397638" cy="356827"/>
              <a:chOff x="9333251" y="2801023"/>
              <a:chExt cx="613365" cy="550414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5" name="TextBox 21"/>
              <p:cNvSpPr txBox="1"/>
              <p:nvPr/>
            </p:nvSpPr>
            <p:spPr>
              <a:xfrm>
                <a:off x="9383843" y="2841223"/>
                <a:ext cx="562773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2" name="Straight Connector 4"/>
            <p:cNvCxnSpPr>
              <a:stCxn id="318" idx="3"/>
              <a:endCxn id="308" idx="7"/>
            </p:cNvCxnSpPr>
            <p:nvPr/>
          </p:nvCxnSpPr>
          <p:spPr>
            <a:xfrm flipH="1">
              <a:off x="3506867" y="3809581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6"/>
            <p:cNvGrpSpPr/>
            <p:nvPr/>
          </p:nvGrpSpPr>
          <p:grpSpPr>
            <a:xfrm>
              <a:off x="3281510" y="4077423"/>
              <a:ext cx="376046" cy="356827"/>
              <a:chOff x="9922433" y="1723246"/>
              <a:chExt cx="580060" cy="550415"/>
            </a:xfrm>
          </p:grpSpPr>
          <p:sp>
            <p:nvSpPr>
              <p:cNvPr id="308" name="Oval 30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4" name="Group 5"/>
            <p:cNvGrpSpPr/>
            <p:nvPr/>
          </p:nvGrpSpPr>
          <p:grpSpPr>
            <a:xfrm>
              <a:off x="4105125" y="2310002"/>
              <a:ext cx="364226" cy="356827"/>
              <a:chOff x="9532079" y="767686"/>
              <a:chExt cx="561829" cy="550415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5" name="Straight Connector 37"/>
            <p:cNvCxnSpPr>
              <a:stCxn id="306" idx="3"/>
              <a:endCxn id="320" idx="7"/>
            </p:cNvCxnSpPr>
            <p:nvPr/>
          </p:nvCxnSpPr>
          <p:spPr>
            <a:xfrm flipH="1">
              <a:off x="3290018" y="2614574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4"/>
            <p:cNvCxnSpPr>
              <a:stCxn id="302" idx="3"/>
              <a:endCxn id="304" idx="0"/>
            </p:cNvCxnSpPr>
            <p:nvPr/>
          </p:nvCxnSpPr>
          <p:spPr>
            <a:xfrm flipH="1">
              <a:off x="5184402" y="3252462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5"/>
            <p:cNvGrpSpPr/>
            <p:nvPr/>
          </p:nvGrpSpPr>
          <p:grpSpPr>
            <a:xfrm>
              <a:off x="4998588" y="3515701"/>
              <a:ext cx="364226" cy="356827"/>
              <a:chOff x="9532079" y="767686"/>
              <a:chExt cx="561829" cy="550415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8" name="Group 6"/>
            <p:cNvGrpSpPr/>
            <p:nvPr/>
          </p:nvGrpSpPr>
          <p:grpSpPr>
            <a:xfrm>
              <a:off x="5379719" y="2901921"/>
              <a:ext cx="376046" cy="356827"/>
              <a:chOff x="9922433" y="1723246"/>
              <a:chExt cx="580060" cy="550415"/>
            </a:xfrm>
          </p:grpSpPr>
          <p:sp>
            <p:nvSpPr>
              <p:cNvPr id="302" name="Oval 3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9" name="Straight Connector 4"/>
            <p:cNvCxnSpPr>
              <a:stCxn id="302" idx="4"/>
              <a:endCxn id="300" idx="0"/>
            </p:cNvCxnSpPr>
            <p:nvPr/>
          </p:nvCxnSpPr>
          <p:spPr>
            <a:xfrm>
              <a:off x="5646651" y="3235241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6"/>
            <p:cNvGrpSpPr/>
            <p:nvPr/>
          </p:nvGrpSpPr>
          <p:grpSpPr>
            <a:xfrm>
              <a:off x="6023546" y="3413784"/>
              <a:ext cx="376046" cy="356827"/>
              <a:chOff x="9922433" y="1723246"/>
              <a:chExt cx="580060" cy="550415"/>
            </a:xfrm>
          </p:grpSpPr>
          <p:sp>
            <p:nvSpPr>
              <p:cNvPr id="300" name="Oval 29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1" name="Straight Connector 4"/>
            <p:cNvCxnSpPr>
              <a:stCxn id="306" idx="5"/>
              <a:endCxn id="302" idx="0"/>
            </p:cNvCxnSpPr>
            <p:nvPr/>
          </p:nvCxnSpPr>
          <p:spPr>
            <a:xfrm>
              <a:off x="4417096" y="2614574"/>
              <a:ext cx="1052519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6"/>
            <p:cNvGrpSpPr/>
            <p:nvPr/>
          </p:nvGrpSpPr>
          <p:grpSpPr>
            <a:xfrm>
              <a:off x="2212718" y="4075167"/>
              <a:ext cx="376046" cy="356827"/>
              <a:chOff x="9922433" y="1723246"/>
              <a:chExt cx="58006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0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4"/>
            <p:cNvCxnSpPr>
              <a:stCxn id="316" idx="3"/>
              <a:endCxn id="119" idx="7"/>
            </p:cNvCxnSpPr>
            <p:nvPr/>
          </p:nvCxnSpPr>
          <p:spPr>
            <a:xfrm flipH="1">
              <a:off x="2438075" y="3838191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"/>
            <p:cNvCxnSpPr>
              <a:stCxn id="304" idx="3"/>
              <a:endCxn id="127" idx="0"/>
            </p:cNvCxnSpPr>
            <p:nvPr/>
          </p:nvCxnSpPr>
          <p:spPr>
            <a:xfrm flipH="1">
              <a:off x="4802572" y="3820272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5"/>
            <p:cNvGrpSpPr/>
            <p:nvPr/>
          </p:nvGrpSpPr>
          <p:grpSpPr>
            <a:xfrm>
              <a:off x="4616759" y="4041085"/>
              <a:ext cx="364226" cy="356827"/>
              <a:chOff x="9532079" y="767686"/>
              <a:chExt cx="561829" cy="55041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4"/>
            <p:cNvCxnSpPr>
              <a:stCxn id="304" idx="5"/>
              <a:endCxn id="132" idx="0"/>
            </p:cNvCxnSpPr>
            <p:nvPr/>
          </p:nvCxnSpPr>
          <p:spPr>
            <a:xfrm>
              <a:off x="5310559" y="3820272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6"/>
            <p:cNvGrpSpPr/>
            <p:nvPr/>
          </p:nvGrpSpPr>
          <p:grpSpPr>
            <a:xfrm>
              <a:off x="5421526" y="4082630"/>
              <a:ext cx="376046" cy="356827"/>
              <a:chOff x="9922433" y="1723246"/>
              <a:chExt cx="580060" cy="550415"/>
            </a:xfrm>
          </p:grpSpPr>
          <p:sp>
            <p:nvSpPr>
              <p:cNvPr id="132" name="Oval 1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8" name="Straight Connector 4"/>
            <p:cNvCxnSpPr>
              <a:stCxn id="300" idx="3"/>
              <a:endCxn id="140" idx="0"/>
            </p:cNvCxnSpPr>
            <p:nvPr/>
          </p:nvCxnSpPr>
          <p:spPr>
            <a:xfrm flipH="1">
              <a:off x="6003740" y="3764325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5"/>
            <p:cNvGrpSpPr/>
            <p:nvPr/>
          </p:nvGrpSpPr>
          <p:grpSpPr>
            <a:xfrm>
              <a:off x="5817926" y="4041085"/>
              <a:ext cx="364226" cy="356827"/>
              <a:chOff x="9532079" y="767686"/>
              <a:chExt cx="561829" cy="55041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2" name="Straight Connector 4"/>
            <p:cNvCxnSpPr>
              <a:stCxn id="300" idx="4"/>
              <a:endCxn id="144" idx="0"/>
            </p:cNvCxnSpPr>
            <p:nvPr/>
          </p:nvCxnSpPr>
          <p:spPr>
            <a:xfrm>
              <a:off x="6290478" y="3747104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6"/>
            <p:cNvGrpSpPr/>
            <p:nvPr/>
          </p:nvGrpSpPr>
          <p:grpSpPr>
            <a:xfrm>
              <a:off x="6550118" y="4001299"/>
              <a:ext cx="376046" cy="356827"/>
              <a:chOff x="9922433" y="1723246"/>
              <a:chExt cx="580060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58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9" name="Straight Connector 4"/>
            <p:cNvCxnSpPr>
              <a:stCxn id="140" idx="5"/>
              <a:endCxn id="161" idx="0"/>
            </p:cNvCxnSpPr>
            <p:nvPr/>
          </p:nvCxnSpPr>
          <p:spPr>
            <a:xfrm>
              <a:off x="6129896" y="4345656"/>
              <a:ext cx="216079" cy="23656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5"/>
            <p:cNvGrpSpPr/>
            <p:nvPr/>
          </p:nvGrpSpPr>
          <p:grpSpPr>
            <a:xfrm>
              <a:off x="6160162" y="4582219"/>
              <a:ext cx="364226" cy="356827"/>
              <a:chOff x="9532079" y="767686"/>
              <a:chExt cx="561829" cy="550415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2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2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5798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2 –Kural 1-2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2706576" y="6284924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58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 3"/>
          <p:cNvGrpSpPr/>
          <p:nvPr/>
        </p:nvGrpSpPr>
        <p:grpSpPr>
          <a:xfrm>
            <a:off x="1312362" y="3735887"/>
            <a:ext cx="4473946" cy="2129455"/>
            <a:chOff x="1095984" y="2417299"/>
            <a:chExt cx="4473946" cy="2129455"/>
          </a:xfrm>
        </p:grpSpPr>
        <p:cxnSp>
          <p:nvCxnSpPr>
            <p:cNvPr id="267" name="Straight Connector 4"/>
            <p:cNvCxnSpPr>
              <a:stCxn id="320" idx="5"/>
              <a:endCxn id="318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1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9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0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316" name="Oval 3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1" name="Straight Connector 37"/>
            <p:cNvCxnSpPr>
              <a:stCxn id="320" idx="3"/>
              <a:endCxn id="316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2"/>
            <p:cNvCxnSpPr>
              <a:stCxn id="316" idx="4"/>
              <a:endCxn id="314" idx="0"/>
            </p:cNvCxnSpPr>
            <p:nvPr/>
          </p:nvCxnSpPr>
          <p:spPr>
            <a:xfrm>
              <a:off x="1660568" y="3928268"/>
              <a:ext cx="159321" cy="22642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9"/>
            <p:cNvGrpSpPr/>
            <p:nvPr/>
          </p:nvGrpSpPr>
          <p:grpSpPr>
            <a:xfrm>
              <a:off x="1641475" y="4154693"/>
              <a:ext cx="397638" cy="356827"/>
              <a:chOff x="9333251" y="2801023"/>
              <a:chExt cx="613365" cy="550414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5" name="TextBox 21"/>
              <p:cNvSpPr txBox="1"/>
              <p:nvPr/>
            </p:nvSpPr>
            <p:spPr>
              <a:xfrm>
                <a:off x="9383843" y="2841222"/>
                <a:ext cx="562773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2" name="Straight Connector 4"/>
            <p:cNvCxnSpPr>
              <a:stCxn id="318" idx="3"/>
              <a:endCxn id="308" idx="7"/>
            </p:cNvCxnSpPr>
            <p:nvPr/>
          </p:nvCxnSpPr>
          <p:spPr>
            <a:xfrm flipH="1">
              <a:off x="2390133" y="3916878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6"/>
            <p:cNvGrpSpPr/>
            <p:nvPr/>
          </p:nvGrpSpPr>
          <p:grpSpPr>
            <a:xfrm>
              <a:off x="2164776" y="4184720"/>
              <a:ext cx="376046" cy="356827"/>
              <a:chOff x="9922433" y="1723246"/>
              <a:chExt cx="580060" cy="550415"/>
            </a:xfrm>
          </p:grpSpPr>
          <p:sp>
            <p:nvSpPr>
              <p:cNvPr id="308" name="Oval 30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4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5" name="Straight Connector 37"/>
            <p:cNvCxnSpPr>
              <a:stCxn id="306" idx="3"/>
              <a:endCxn id="320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4"/>
            <p:cNvCxnSpPr>
              <a:stCxn id="302" idx="3"/>
              <a:endCxn id="304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8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302" name="Oval 3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9" name="Straight Connector 4"/>
            <p:cNvCxnSpPr>
              <a:stCxn id="302" idx="4"/>
              <a:endCxn id="300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300" name="Oval 29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1" name="Straight Connector 4"/>
            <p:cNvCxnSpPr>
              <a:stCxn id="306" idx="5"/>
              <a:endCxn id="302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6"/>
            <p:cNvGrpSpPr/>
            <p:nvPr/>
          </p:nvGrpSpPr>
          <p:grpSpPr>
            <a:xfrm>
              <a:off x="1095984" y="4182464"/>
              <a:ext cx="376046" cy="356827"/>
              <a:chOff x="9922433" y="1723246"/>
              <a:chExt cx="58006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0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4"/>
            <p:cNvCxnSpPr>
              <a:stCxn id="316" idx="3"/>
              <a:endCxn id="119" idx="7"/>
            </p:cNvCxnSpPr>
            <p:nvPr/>
          </p:nvCxnSpPr>
          <p:spPr>
            <a:xfrm flipH="1">
              <a:off x="1321341" y="3945488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"/>
            <p:cNvCxnSpPr>
              <a:stCxn id="304" idx="3"/>
              <a:endCxn id="127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4"/>
            <p:cNvCxnSpPr>
              <a:stCxn id="304" idx="5"/>
              <a:endCxn id="132" idx="0"/>
            </p:cNvCxnSpPr>
            <p:nvPr/>
          </p:nvCxnSpPr>
          <p:spPr>
            <a:xfrm>
              <a:off x="3943447" y="3927569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6"/>
            <p:cNvGrpSpPr/>
            <p:nvPr/>
          </p:nvGrpSpPr>
          <p:grpSpPr>
            <a:xfrm>
              <a:off x="4054414" y="4189927"/>
              <a:ext cx="376046" cy="356827"/>
              <a:chOff x="9922433" y="1723246"/>
              <a:chExt cx="580060" cy="550415"/>
            </a:xfrm>
          </p:grpSpPr>
          <p:sp>
            <p:nvSpPr>
              <p:cNvPr id="132" name="Oval 1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8" name="Straight Connector 4"/>
            <p:cNvCxnSpPr>
              <a:stCxn id="300" idx="3"/>
              <a:endCxn id="140" idx="0"/>
            </p:cNvCxnSpPr>
            <p:nvPr/>
          </p:nvCxnSpPr>
          <p:spPr>
            <a:xfrm flipH="1">
              <a:off x="4636628" y="3871622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5"/>
            <p:cNvGrpSpPr/>
            <p:nvPr/>
          </p:nvGrpSpPr>
          <p:grpSpPr>
            <a:xfrm>
              <a:off x="4450814" y="4148382"/>
              <a:ext cx="364226" cy="356827"/>
              <a:chOff x="9532079" y="767686"/>
              <a:chExt cx="561829" cy="55041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2" name="Straight Connector 4"/>
            <p:cNvCxnSpPr>
              <a:stCxn id="300" idx="4"/>
              <a:endCxn id="144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66" name="Grup 65"/>
          <p:cNvGrpSpPr/>
          <p:nvPr/>
        </p:nvGrpSpPr>
        <p:grpSpPr>
          <a:xfrm>
            <a:off x="4263651" y="1335977"/>
            <a:ext cx="4473946" cy="2129455"/>
            <a:chOff x="1095984" y="2417299"/>
            <a:chExt cx="4473946" cy="2129455"/>
          </a:xfrm>
        </p:grpSpPr>
        <p:cxnSp>
          <p:nvCxnSpPr>
            <p:cNvPr id="67" name="Straight Connector 4"/>
            <p:cNvCxnSpPr>
              <a:stCxn id="124" idx="5"/>
              <a:endCxn id="122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9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122" name="Oval 12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0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116" name="Oval 1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1" name="Straight Connector 37"/>
            <p:cNvCxnSpPr>
              <a:stCxn id="124" idx="3"/>
              <a:endCxn id="116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"/>
            <p:cNvCxnSpPr>
              <a:stCxn id="122" idx="3"/>
              <a:endCxn id="112" idx="7"/>
            </p:cNvCxnSpPr>
            <p:nvPr/>
          </p:nvCxnSpPr>
          <p:spPr>
            <a:xfrm flipH="1">
              <a:off x="2390133" y="3916878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6"/>
            <p:cNvGrpSpPr/>
            <p:nvPr/>
          </p:nvGrpSpPr>
          <p:grpSpPr>
            <a:xfrm>
              <a:off x="2164776" y="4184720"/>
              <a:ext cx="376046" cy="356827"/>
              <a:chOff x="9922433" y="1723246"/>
              <a:chExt cx="580060" cy="550415"/>
            </a:xfrm>
          </p:grpSpPr>
          <p:sp>
            <p:nvSpPr>
              <p:cNvPr id="112" name="Oval 11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6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7" name="Straight Connector 37"/>
            <p:cNvCxnSpPr>
              <a:stCxn id="110" idx="3"/>
              <a:endCxn id="124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4"/>
            <p:cNvCxnSpPr>
              <a:stCxn id="106" idx="3"/>
              <a:endCxn id="108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0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106" name="Oval 10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7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1" name="Straight Connector 4"/>
            <p:cNvCxnSpPr>
              <a:stCxn id="106" idx="4"/>
              <a:endCxn id="104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104" name="Oval 10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3" name="Straight Connector 4"/>
            <p:cNvCxnSpPr>
              <a:stCxn id="110" idx="5"/>
              <a:endCxn id="106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6"/>
            <p:cNvGrpSpPr/>
            <p:nvPr/>
          </p:nvGrpSpPr>
          <p:grpSpPr>
            <a:xfrm>
              <a:off x="1095984" y="4182464"/>
              <a:ext cx="376046" cy="356827"/>
              <a:chOff x="9922433" y="1723246"/>
              <a:chExt cx="580060" cy="550415"/>
            </a:xfrm>
          </p:grpSpPr>
          <p:sp>
            <p:nvSpPr>
              <p:cNvPr id="102" name="Oval 1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5" name="Straight Connector 4"/>
            <p:cNvCxnSpPr>
              <a:stCxn id="116" idx="3"/>
              <a:endCxn id="102" idx="7"/>
            </p:cNvCxnSpPr>
            <p:nvPr/>
          </p:nvCxnSpPr>
          <p:spPr>
            <a:xfrm flipH="1">
              <a:off x="1321341" y="3945488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"/>
            <p:cNvCxnSpPr>
              <a:stCxn id="108" idx="3"/>
              <a:endCxn id="100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8" name="Straight Connector 4"/>
            <p:cNvCxnSpPr>
              <a:stCxn id="108" idx="5"/>
              <a:endCxn id="98" idx="0"/>
            </p:cNvCxnSpPr>
            <p:nvPr/>
          </p:nvCxnSpPr>
          <p:spPr>
            <a:xfrm>
              <a:off x="3943447" y="3927569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6"/>
            <p:cNvGrpSpPr/>
            <p:nvPr/>
          </p:nvGrpSpPr>
          <p:grpSpPr>
            <a:xfrm>
              <a:off x="4054414" y="4189927"/>
              <a:ext cx="376046" cy="356827"/>
              <a:chOff x="9922433" y="1723246"/>
              <a:chExt cx="580060" cy="550415"/>
            </a:xfrm>
          </p:grpSpPr>
          <p:sp>
            <p:nvSpPr>
              <p:cNvPr id="98" name="Oval 9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0" name="Straight Connector 4"/>
            <p:cNvCxnSpPr>
              <a:stCxn id="104" idx="3"/>
              <a:endCxn id="96" idx="0"/>
            </p:cNvCxnSpPr>
            <p:nvPr/>
          </p:nvCxnSpPr>
          <p:spPr>
            <a:xfrm flipH="1">
              <a:off x="4636628" y="3871622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5"/>
            <p:cNvGrpSpPr/>
            <p:nvPr/>
          </p:nvGrpSpPr>
          <p:grpSpPr>
            <a:xfrm>
              <a:off x="4450814" y="4148382"/>
              <a:ext cx="364226" cy="356827"/>
              <a:chOff x="9532079" y="767686"/>
              <a:chExt cx="561829" cy="550415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2" name="Straight Connector 4"/>
            <p:cNvCxnSpPr>
              <a:stCxn id="104" idx="4"/>
              <a:endCxn id="94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94" name="Oval 9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5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34" name="TextBox 118"/>
          <p:cNvSpPr txBox="1"/>
          <p:nvPr/>
        </p:nvSpPr>
        <p:spPr>
          <a:xfrm>
            <a:off x="6002427" y="3809594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5" name="Grup 134"/>
          <p:cNvGrpSpPr/>
          <p:nvPr/>
        </p:nvGrpSpPr>
        <p:grpSpPr>
          <a:xfrm>
            <a:off x="7416671" y="3777561"/>
            <a:ext cx="4473946" cy="2124248"/>
            <a:chOff x="1095984" y="2417299"/>
            <a:chExt cx="4473946" cy="2124248"/>
          </a:xfrm>
        </p:grpSpPr>
        <p:cxnSp>
          <p:nvCxnSpPr>
            <p:cNvPr id="136" name="Straight Connector 4"/>
            <p:cNvCxnSpPr>
              <a:stCxn id="197" idx="5"/>
              <a:endCxn id="195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8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6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195" name="Oval 19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7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193" name="Oval 19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8" name="Straight Connector 37"/>
            <p:cNvCxnSpPr>
              <a:stCxn id="197" idx="3"/>
              <a:endCxn id="193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4"/>
            <p:cNvCxnSpPr>
              <a:stCxn id="195" idx="3"/>
              <a:endCxn id="191" idx="7"/>
            </p:cNvCxnSpPr>
            <p:nvPr/>
          </p:nvCxnSpPr>
          <p:spPr>
            <a:xfrm flipH="1">
              <a:off x="2390133" y="3916878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6"/>
            <p:cNvGrpSpPr/>
            <p:nvPr/>
          </p:nvGrpSpPr>
          <p:grpSpPr>
            <a:xfrm>
              <a:off x="2164776" y="4184720"/>
              <a:ext cx="376046" cy="356827"/>
              <a:chOff x="9922433" y="1723246"/>
              <a:chExt cx="580060" cy="550415"/>
            </a:xfrm>
          </p:grpSpPr>
          <p:sp>
            <p:nvSpPr>
              <p:cNvPr id="191" name="Oval 19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2" name="Straight Connector 37"/>
            <p:cNvCxnSpPr>
              <a:stCxn id="189" idx="3"/>
              <a:endCxn id="197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4"/>
            <p:cNvCxnSpPr>
              <a:stCxn id="185" idx="3"/>
              <a:endCxn id="187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5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185" name="Oval 18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6" name="Straight Connector 4"/>
            <p:cNvCxnSpPr>
              <a:stCxn id="185" idx="4"/>
              <a:endCxn id="183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183" name="Oval 18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4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8" name="Straight Connector 4"/>
            <p:cNvCxnSpPr>
              <a:stCxn id="189" idx="5"/>
              <a:endCxn id="185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6"/>
            <p:cNvGrpSpPr/>
            <p:nvPr/>
          </p:nvGrpSpPr>
          <p:grpSpPr>
            <a:xfrm>
              <a:off x="1095984" y="4182464"/>
              <a:ext cx="376046" cy="356827"/>
              <a:chOff x="9922433" y="1723246"/>
              <a:chExt cx="580060" cy="550415"/>
            </a:xfrm>
          </p:grpSpPr>
          <p:sp>
            <p:nvSpPr>
              <p:cNvPr id="181" name="Oval 18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4" name="Straight Connector 4"/>
            <p:cNvCxnSpPr>
              <a:stCxn id="193" idx="3"/>
              <a:endCxn id="181" idx="7"/>
            </p:cNvCxnSpPr>
            <p:nvPr/>
          </p:nvCxnSpPr>
          <p:spPr>
            <a:xfrm flipH="1">
              <a:off x="1321341" y="3945488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4"/>
            <p:cNvCxnSpPr>
              <a:stCxn id="187" idx="3"/>
              <a:endCxn id="179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9" name="Straight Connector 4"/>
            <p:cNvCxnSpPr>
              <a:stCxn id="183" idx="3"/>
              <a:endCxn id="175" idx="0"/>
            </p:cNvCxnSpPr>
            <p:nvPr/>
          </p:nvCxnSpPr>
          <p:spPr>
            <a:xfrm flipH="1">
              <a:off x="4636628" y="3871622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5"/>
            <p:cNvGrpSpPr/>
            <p:nvPr/>
          </p:nvGrpSpPr>
          <p:grpSpPr>
            <a:xfrm>
              <a:off x="4450814" y="4148382"/>
              <a:ext cx="364226" cy="356827"/>
              <a:chOff x="9532079" y="767686"/>
              <a:chExt cx="561829" cy="550415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6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1" name="Straight Connector 4"/>
            <p:cNvCxnSpPr>
              <a:stCxn id="183" idx="4"/>
              <a:endCxn id="173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173" name="Oval 17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4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99" name="TextBox 118"/>
          <p:cNvSpPr txBox="1"/>
          <p:nvPr/>
        </p:nvSpPr>
        <p:spPr>
          <a:xfrm>
            <a:off x="8995812" y="6278923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5798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2 –Kural 1-2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2706576" y="6284924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5" name="Grup 134"/>
          <p:cNvGrpSpPr/>
          <p:nvPr/>
        </p:nvGrpSpPr>
        <p:grpSpPr>
          <a:xfrm>
            <a:off x="1668194" y="3377208"/>
            <a:ext cx="4176294" cy="2124248"/>
            <a:chOff x="1393636" y="2417299"/>
            <a:chExt cx="4176294" cy="2124248"/>
          </a:xfrm>
        </p:grpSpPr>
        <p:cxnSp>
          <p:nvCxnSpPr>
            <p:cNvPr id="136" name="Straight Connector 4"/>
            <p:cNvCxnSpPr>
              <a:stCxn id="197" idx="5"/>
              <a:endCxn id="195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6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195" name="Oval 19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47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193" name="Oval 19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4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8" name="Straight Connector 37"/>
            <p:cNvCxnSpPr>
              <a:stCxn id="197" idx="3"/>
              <a:endCxn id="193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4"/>
            <p:cNvCxnSpPr>
              <a:stCxn id="195" idx="3"/>
              <a:endCxn id="191" idx="7"/>
            </p:cNvCxnSpPr>
            <p:nvPr/>
          </p:nvCxnSpPr>
          <p:spPr>
            <a:xfrm flipH="1">
              <a:off x="2390133" y="3916878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6"/>
            <p:cNvGrpSpPr/>
            <p:nvPr/>
          </p:nvGrpSpPr>
          <p:grpSpPr>
            <a:xfrm>
              <a:off x="2164776" y="4184720"/>
              <a:ext cx="376046" cy="356827"/>
              <a:chOff x="9922433" y="1723246"/>
              <a:chExt cx="580060" cy="550415"/>
            </a:xfrm>
          </p:grpSpPr>
          <p:sp>
            <p:nvSpPr>
              <p:cNvPr id="191" name="Oval 19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2" name="Straight Connector 37"/>
            <p:cNvCxnSpPr>
              <a:stCxn id="189" idx="3"/>
              <a:endCxn id="197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4"/>
            <p:cNvCxnSpPr>
              <a:stCxn id="185" idx="3"/>
              <a:endCxn id="187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5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185" name="Oval 18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6" name="Straight Connector 4"/>
            <p:cNvCxnSpPr>
              <a:stCxn id="185" idx="4"/>
              <a:endCxn id="183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183" name="Oval 18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4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8" name="Straight Connector 4"/>
            <p:cNvCxnSpPr>
              <a:stCxn id="189" idx="5"/>
              <a:endCxn id="185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4"/>
            <p:cNvCxnSpPr>
              <a:stCxn id="187" idx="3"/>
              <a:endCxn id="179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9" name="Straight Connector 4"/>
            <p:cNvCxnSpPr>
              <a:stCxn id="183" idx="3"/>
              <a:endCxn id="175" idx="0"/>
            </p:cNvCxnSpPr>
            <p:nvPr/>
          </p:nvCxnSpPr>
          <p:spPr>
            <a:xfrm flipH="1">
              <a:off x="4636628" y="3871622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5"/>
            <p:cNvGrpSpPr/>
            <p:nvPr/>
          </p:nvGrpSpPr>
          <p:grpSpPr>
            <a:xfrm>
              <a:off x="4450814" y="4148382"/>
              <a:ext cx="364226" cy="356827"/>
              <a:chOff x="9532079" y="767686"/>
              <a:chExt cx="561829" cy="550415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6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1" name="Straight Connector 4"/>
            <p:cNvCxnSpPr>
              <a:stCxn id="183" idx="4"/>
              <a:endCxn id="173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173" name="Oval 17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74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99" name="TextBox 118"/>
          <p:cNvSpPr txBox="1"/>
          <p:nvPr/>
        </p:nvSpPr>
        <p:spPr>
          <a:xfrm>
            <a:off x="8995812" y="6278923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7" name="Grup 166"/>
          <p:cNvGrpSpPr/>
          <p:nvPr/>
        </p:nvGrpSpPr>
        <p:grpSpPr>
          <a:xfrm>
            <a:off x="7078394" y="3399111"/>
            <a:ext cx="4176294" cy="2087910"/>
            <a:chOff x="1393636" y="2417299"/>
            <a:chExt cx="4176294" cy="2087910"/>
          </a:xfrm>
        </p:grpSpPr>
        <p:cxnSp>
          <p:nvCxnSpPr>
            <p:cNvPr id="168" name="Straight Connector 4"/>
            <p:cNvCxnSpPr>
              <a:stCxn id="238" idx="5"/>
              <a:endCxn id="236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8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236" name="Oval 23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7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0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234" name="Oval 23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5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1" name="Straight Connector 37"/>
            <p:cNvCxnSpPr>
              <a:stCxn id="238" idx="3"/>
              <a:endCxn id="234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5" name="Straight Connector 37"/>
            <p:cNvCxnSpPr>
              <a:stCxn id="230" idx="3"/>
              <a:endCxn id="238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4"/>
            <p:cNvCxnSpPr>
              <a:stCxn id="226" idx="3"/>
              <a:endCxn id="228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8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226" name="Oval 22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7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9" name="Straight Connector 4"/>
            <p:cNvCxnSpPr>
              <a:stCxn id="226" idx="4"/>
              <a:endCxn id="224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224" name="Oval 22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1" name="Straight Connector 4"/>
            <p:cNvCxnSpPr>
              <a:stCxn id="230" idx="5"/>
              <a:endCxn id="226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4"/>
            <p:cNvCxnSpPr>
              <a:stCxn id="228" idx="3"/>
              <a:endCxn id="222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222" name="Oval 22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3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4" name="Straight Connector 4"/>
            <p:cNvCxnSpPr>
              <a:stCxn id="224" idx="3"/>
              <a:endCxn id="220" idx="0"/>
            </p:cNvCxnSpPr>
            <p:nvPr/>
          </p:nvCxnSpPr>
          <p:spPr>
            <a:xfrm flipH="1">
              <a:off x="4636628" y="3871622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5"/>
            <p:cNvGrpSpPr/>
            <p:nvPr/>
          </p:nvGrpSpPr>
          <p:grpSpPr>
            <a:xfrm>
              <a:off x="4450814" y="4148382"/>
              <a:ext cx="364226" cy="356827"/>
              <a:chOff x="9532079" y="767686"/>
              <a:chExt cx="561829" cy="550415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6" name="Straight Connector 4"/>
            <p:cNvCxnSpPr>
              <a:stCxn id="224" idx="4"/>
              <a:endCxn id="218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218" name="Oval 2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9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2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8084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2 –Kural 1-2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2840848" y="5131533"/>
            <a:ext cx="75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Sırasıyla siliniz; 58 ,7, 40,10,14 (Silme işleminde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sağdaki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en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küçük düğüm </a:t>
            </a:r>
            <a:r>
              <a:rPr lang="tr-TR" sz="1200" dirty="0">
                <a:latin typeface="Consolas" panose="020B0609020204030204" pitchFamily="49" charset="0"/>
                <a:cs typeface="Consolas" panose="020B0609020204030204" pitchFamily="49" charset="0"/>
              </a:rPr>
              <a:t>alınacak)</a:t>
            </a:r>
          </a:p>
        </p:txBody>
      </p:sp>
      <p:grpSp>
        <p:nvGrpSpPr>
          <p:cNvPr id="11" name="Grup 10"/>
          <p:cNvGrpSpPr/>
          <p:nvPr/>
        </p:nvGrpSpPr>
        <p:grpSpPr>
          <a:xfrm>
            <a:off x="4042869" y="1920719"/>
            <a:ext cx="4713446" cy="2629044"/>
            <a:chOff x="2212718" y="2310002"/>
            <a:chExt cx="4713446" cy="2629044"/>
          </a:xfrm>
        </p:grpSpPr>
        <p:cxnSp>
          <p:nvCxnSpPr>
            <p:cNvPr id="267" name="Straight Connector 4"/>
            <p:cNvCxnSpPr>
              <a:stCxn id="320" idx="5"/>
              <a:endCxn id="318" idx="0"/>
            </p:cNvCxnSpPr>
            <p:nvPr/>
          </p:nvCxnSpPr>
          <p:spPr>
            <a:xfrm>
              <a:off x="3290017" y="3204446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5"/>
            <p:cNvGrpSpPr/>
            <p:nvPr/>
          </p:nvGrpSpPr>
          <p:grpSpPr>
            <a:xfrm>
              <a:off x="2978047" y="2899875"/>
              <a:ext cx="364226" cy="356827"/>
              <a:chOff x="9532079" y="767686"/>
              <a:chExt cx="561829" cy="5504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9" name="Group 6"/>
            <p:cNvGrpSpPr/>
            <p:nvPr/>
          </p:nvGrpSpPr>
          <p:grpSpPr>
            <a:xfrm>
              <a:off x="3515325" y="3459040"/>
              <a:ext cx="376046" cy="356827"/>
              <a:chOff x="9922433" y="1723246"/>
              <a:chExt cx="580060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0" name="Group 16"/>
            <p:cNvGrpSpPr/>
            <p:nvPr/>
          </p:nvGrpSpPr>
          <p:grpSpPr>
            <a:xfrm>
              <a:off x="2510370" y="3487651"/>
              <a:ext cx="395513" cy="356827"/>
              <a:chOff x="10026158" y="1667051"/>
              <a:chExt cx="610090" cy="550415"/>
            </a:xfrm>
          </p:grpSpPr>
          <p:sp>
            <p:nvSpPr>
              <p:cNvPr id="316" name="Oval 3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1" name="Straight Connector 37"/>
            <p:cNvCxnSpPr>
              <a:stCxn id="320" idx="3"/>
              <a:endCxn id="316" idx="7"/>
            </p:cNvCxnSpPr>
            <p:nvPr/>
          </p:nvCxnSpPr>
          <p:spPr>
            <a:xfrm flipH="1">
              <a:off x="2735726" y="3204447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2"/>
            <p:cNvCxnSpPr>
              <a:stCxn id="316" idx="4"/>
              <a:endCxn id="314" idx="0"/>
            </p:cNvCxnSpPr>
            <p:nvPr/>
          </p:nvCxnSpPr>
          <p:spPr>
            <a:xfrm>
              <a:off x="2777302" y="3820971"/>
              <a:ext cx="159321" cy="22642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9"/>
            <p:cNvGrpSpPr/>
            <p:nvPr/>
          </p:nvGrpSpPr>
          <p:grpSpPr>
            <a:xfrm>
              <a:off x="2758209" y="4047396"/>
              <a:ext cx="397638" cy="356827"/>
              <a:chOff x="9333251" y="2801023"/>
              <a:chExt cx="613365" cy="550414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5" name="TextBox 21"/>
              <p:cNvSpPr txBox="1"/>
              <p:nvPr/>
            </p:nvSpPr>
            <p:spPr>
              <a:xfrm>
                <a:off x="9383843" y="2841223"/>
                <a:ext cx="562773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2" name="Straight Connector 4"/>
            <p:cNvCxnSpPr>
              <a:stCxn id="318" idx="3"/>
              <a:endCxn id="308" idx="7"/>
            </p:cNvCxnSpPr>
            <p:nvPr/>
          </p:nvCxnSpPr>
          <p:spPr>
            <a:xfrm flipH="1">
              <a:off x="3506867" y="3809581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6"/>
            <p:cNvGrpSpPr/>
            <p:nvPr/>
          </p:nvGrpSpPr>
          <p:grpSpPr>
            <a:xfrm>
              <a:off x="3281510" y="4077423"/>
              <a:ext cx="376046" cy="356827"/>
              <a:chOff x="9922433" y="1723246"/>
              <a:chExt cx="580060" cy="550415"/>
            </a:xfrm>
          </p:grpSpPr>
          <p:sp>
            <p:nvSpPr>
              <p:cNvPr id="308" name="Oval 30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4" name="Group 5"/>
            <p:cNvGrpSpPr/>
            <p:nvPr/>
          </p:nvGrpSpPr>
          <p:grpSpPr>
            <a:xfrm>
              <a:off x="4105125" y="2310002"/>
              <a:ext cx="364226" cy="356827"/>
              <a:chOff x="9532079" y="767686"/>
              <a:chExt cx="561829" cy="550415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5" name="Straight Connector 37"/>
            <p:cNvCxnSpPr>
              <a:stCxn id="306" idx="3"/>
              <a:endCxn id="320" idx="7"/>
            </p:cNvCxnSpPr>
            <p:nvPr/>
          </p:nvCxnSpPr>
          <p:spPr>
            <a:xfrm flipH="1">
              <a:off x="3290018" y="2614574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4"/>
            <p:cNvCxnSpPr>
              <a:stCxn id="302" idx="3"/>
              <a:endCxn id="304" idx="0"/>
            </p:cNvCxnSpPr>
            <p:nvPr/>
          </p:nvCxnSpPr>
          <p:spPr>
            <a:xfrm flipH="1">
              <a:off x="5184402" y="3252462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5"/>
            <p:cNvGrpSpPr/>
            <p:nvPr/>
          </p:nvGrpSpPr>
          <p:grpSpPr>
            <a:xfrm>
              <a:off x="4998588" y="3515701"/>
              <a:ext cx="364226" cy="356827"/>
              <a:chOff x="9532079" y="767686"/>
              <a:chExt cx="561829" cy="550415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8" name="Group 6"/>
            <p:cNvGrpSpPr/>
            <p:nvPr/>
          </p:nvGrpSpPr>
          <p:grpSpPr>
            <a:xfrm>
              <a:off x="5379719" y="2901921"/>
              <a:ext cx="376046" cy="356827"/>
              <a:chOff x="9922433" y="1723246"/>
              <a:chExt cx="580060" cy="550415"/>
            </a:xfrm>
          </p:grpSpPr>
          <p:sp>
            <p:nvSpPr>
              <p:cNvPr id="302" name="Oval 3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9" name="Straight Connector 4"/>
            <p:cNvCxnSpPr>
              <a:stCxn id="302" idx="4"/>
              <a:endCxn id="300" idx="0"/>
            </p:cNvCxnSpPr>
            <p:nvPr/>
          </p:nvCxnSpPr>
          <p:spPr>
            <a:xfrm>
              <a:off x="5646651" y="3235241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6"/>
            <p:cNvGrpSpPr/>
            <p:nvPr/>
          </p:nvGrpSpPr>
          <p:grpSpPr>
            <a:xfrm>
              <a:off x="6023546" y="3413784"/>
              <a:ext cx="376046" cy="356827"/>
              <a:chOff x="9922433" y="1723246"/>
              <a:chExt cx="580060" cy="550415"/>
            </a:xfrm>
          </p:grpSpPr>
          <p:sp>
            <p:nvSpPr>
              <p:cNvPr id="300" name="Oval 29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1" name="Straight Connector 4"/>
            <p:cNvCxnSpPr>
              <a:stCxn id="306" idx="5"/>
              <a:endCxn id="302" idx="0"/>
            </p:cNvCxnSpPr>
            <p:nvPr/>
          </p:nvCxnSpPr>
          <p:spPr>
            <a:xfrm>
              <a:off x="4417096" y="2614574"/>
              <a:ext cx="1052519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6"/>
            <p:cNvGrpSpPr/>
            <p:nvPr/>
          </p:nvGrpSpPr>
          <p:grpSpPr>
            <a:xfrm>
              <a:off x="2212718" y="4075167"/>
              <a:ext cx="376046" cy="356827"/>
              <a:chOff x="9922433" y="1723246"/>
              <a:chExt cx="58006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0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4"/>
            <p:cNvCxnSpPr>
              <a:stCxn id="316" idx="3"/>
              <a:endCxn id="119" idx="7"/>
            </p:cNvCxnSpPr>
            <p:nvPr/>
          </p:nvCxnSpPr>
          <p:spPr>
            <a:xfrm flipH="1">
              <a:off x="2438075" y="3838191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"/>
            <p:cNvCxnSpPr>
              <a:stCxn id="304" idx="3"/>
              <a:endCxn id="127" idx="0"/>
            </p:cNvCxnSpPr>
            <p:nvPr/>
          </p:nvCxnSpPr>
          <p:spPr>
            <a:xfrm flipH="1">
              <a:off x="4802572" y="3820272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5"/>
            <p:cNvGrpSpPr/>
            <p:nvPr/>
          </p:nvGrpSpPr>
          <p:grpSpPr>
            <a:xfrm>
              <a:off x="4616759" y="4041085"/>
              <a:ext cx="364226" cy="356827"/>
              <a:chOff x="9532079" y="767686"/>
              <a:chExt cx="561829" cy="55041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4"/>
            <p:cNvCxnSpPr>
              <a:stCxn id="304" idx="5"/>
              <a:endCxn id="132" idx="0"/>
            </p:cNvCxnSpPr>
            <p:nvPr/>
          </p:nvCxnSpPr>
          <p:spPr>
            <a:xfrm>
              <a:off x="5310559" y="3820272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6"/>
            <p:cNvGrpSpPr/>
            <p:nvPr/>
          </p:nvGrpSpPr>
          <p:grpSpPr>
            <a:xfrm>
              <a:off x="5421526" y="4082630"/>
              <a:ext cx="376046" cy="356827"/>
              <a:chOff x="9922433" y="1723246"/>
              <a:chExt cx="580060" cy="550415"/>
            </a:xfrm>
          </p:grpSpPr>
          <p:sp>
            <p:nvSpPr>
              <p:cNvPr id="132" name="Oval 1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8" name="Straight Connector 4"/>
            <p:cNvCxnSpPr>
              <a:stCxn id="300" idx="3"/>
              <a:endCxn id="140" idx="0"/>
            </p:cNvCxnSpPr>
            <p:nvPr/>
          </p:nvCxnSpPr>
          <p:spPr>
            <a:xfrm flipH="1">
              <a:off x="6003740" y="3764325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5"/>
            <p:cNvGrpSpPr/>
            <p:nvPr/>
          </p:nvGrpSpPr>
          <p:grpSpPr>
            <a:xfrm>
              <a:off x="5817926" y="4041085"/>
              <a:ext cx="364226" cy="356827"/>
              <a:chOff x="9532079" y="767686"/>
              <a:chExt cx="561829" cy="55041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2" name="Straight Connector 4"/>
            <p:cNvCxnSpPr>
              <a:stCxn id="300" idx="4"/>
              <a:endCxn id="144" idx="0"/>
            </p:cNvCxnSpPr>
            <p:nvPr/>
          </p:nvCxnSpPr>
          <p:spPr>
            <a:xfrm>
              <a:off x="6290478" y="3747104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6"/>
            <p:cNvGrpSpPr/>
            <p:nvPr/>
          </p:nvGrpSpPr>
          <p:grpSpPr>
            <a:xfrm>
              <a:off x="6550118" y="4001299"/>
              <a:ext cx="376046" cy="356827"/>
              <a:chOff x="9922433" y="1723246"/>
              <a:chExt cx="580060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58</a:t>
                </a:r>
                <a:endPara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9" name="Straight Connector 4"/>
            <p:cNvCxnSpPr>
              <a:stCxn id="140" idx="5"/>
              <a:endCxn id="161" idx="0"/>
            </p:cNvCxnSpPr>
            <p:nvPr/>
          </p:nvCxnSpPr>
          <p:spPr>
            <a:xfrm>
              <a:off x="6129896" y="4345656"/>
              <a:ext cx="216079" cy="23656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5"/>
            <p:cNvGrpSpPr/>
            <p:nvPr/>
          </p:nvGrpSpPr>
          <p:grpSpPr>
            <a:xfrm>
              <a:off x="6160162" y="4582219"/>
              <a:ext cx="364226" cy="356827"/>
              <a:chOff x="9532079" y="767686"/>
              <a:chExt cx="561829" cy="550415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62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5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5798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2 –Kural 1-2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2706576" y="6284924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58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up 3"/>
          <p:cNvGrpSpPr/>
          <p:nvPr/>
        </p:nvGrpSpPr>
        <p:grpSpPr>
          <a:xfrm>
            <a:off x="1312362" y="3735887"/>
            <a:ext cx="4473946" cy="2129455"/>
            <a:chOff x="1095984" y="2417299"/>
            <a:chExt cx="4473946" cy="2129455"/>
          </a:xfrm>
        </p:grpSpPr>
        <p:cxnSp>
          <p:nvCxnSpPr>
            <p:cNvPr id="267" name="Straight Connector 4"/>
            <p:cNvCxnSpPr>
              <a:stCxn id="320" idx="5"/>
              <a:endCxn id="318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21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9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318" name="Oval 3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0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316" name="Oval 3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71" name="Straight Connector 37"/>
            <p:cNvCxnSpPr>
              <a:stCxn id="320" idx="3"/>
              <a:endCxn id="316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2"/>
            <p:cNvCxnSpPr>
              <a:stCxn id="316" idx="4"/>
              <a:endCxn id="314" idx="0"/>
            </p:cNvCxnSpPr>
            <p:nvPr/>
          </p:nvCxnSpPr>
          <p:spPr>
            <a:xfrm>
              <a:off x="1660568" y="3928268"/>
              <a:ext cx="159321" cy="22642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19"/>
            <p:cNvGrpSpPr/>
            <p:nvPr/>
          </p:nvGrpSpPr>
          <p:grpSpPr>
            <a:xfrm>
              <a:off x="1641475" y="4154693"/>
              <a:ext cx="397638" cy="356827"/>
              <a:chOff x="9333251" y="2801023"/>
              <a:chExt cx="613365" cy="550414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15" name="TextBox 21"/>
              <p:cNvSpPr txBox="1"/>
              <p:nvPr/>
            </p:nvSpPr>
            <p:spPr>
              <a:xfrm>
                <a:off x="9383843" y="2841222"/>
                <a:ext cx="562773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2" name="Straight Connector 4"/>
            <p:cNvCxnSpPr>
              <a:stCxn id="318" idx="3"/>
              <a:endCxn id="308" idx="7"/>
            </p:cNvCxnSpPr>
            <p:nvPr/>
          </p:nvCxnSpPr>
          <p:spPr>
            <a:xfrm flipH="1">
              <a:off x="2390133" y="3916878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6"/>
            <p:cNvGrpSpPr/>
            <p:nvPr/>
          </p:nvGrpSpPr>
          <p:grpSpPr>
            <a:xfrm>
              <a:off x="2164776" y="4184720"/>
              <a:ext cx="376046" cy="356827"/>
              <a:chOff x="9922433" y="1723246"/>
              <a:chExt cx="580060" cy="550415"/>
            </a:xfrm>
          </p:grpSpPr>
          <p:sp>
            <p:nvSpPr>
              <p:cNvPr id="308" name="Oval 30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4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5" name="Straight Connector 37"/>
            <p:cNvCxnSpPr>
              <a:stCxn id="306" idx="3"/>
              <a:endCxn id="320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4"/>
            <p:cNvCxnSpPr>
              <a:stCxn id="302" idx="3"/>
              <a:endCxn id="304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88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302" name="Oval 3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9" name="Straight Connector 4"/>
            <p:cNvCxnSpPr>
              <a:stCxn id="302" idx="4"/>
              <a:endCxn id="300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300" name="Oval 29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30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91" name="Straight Connector 4"/>
            <p:cNvCxnSpPr>
              <a:stCxn id="306" idx="5"/>
              <a:endCxn id="302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6"/>
            <p:cNvGrpSpPr/>
            <p:nvPr/>
          </p:nvGrpSpPr>
          <p:grpSpPr>
            <a:xfrm>
              <a:off x="1095984" y="4182464"/>
              <a:ext cx="376046" cy="356827"/>
              <a:chOff x="9922433" y="1723246"/>
              <a:chExt cx="580060" cy="550415"/>
            </a:xfrm>
          </p:grpSpPr>
          <p:sp>
            <p:nvSpPr>
              <p:cNvPr id="119" name="Oval 11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0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1" name="Straight Connector 4"/>
            <p:cNvCxnSpPr>
              <a:stCxn id="316" idx="3"/>
              <a:endCxn id="119" idx="7"/>
            </p:cNvCxnSpPr>
            <p:nvPr/>
          </p:nvCxnSpPr>
          <p:spPr>
            <a:xfrm flipH="1">
              <a:off x="1321341" y="3945488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4"/>
            <p:cNvCxnSpPr>
              <a:stCxn id="304" idx="3"/>
              <a:endCxn id="127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0" name="Straight Connector 4"/>
            <p:cNvCxnSpPr>
              <a:stCxn id="304" idx="5"/>
              <a:endCxn id="132" idx="0"/>
            </p:cNvCxnSpPr>
            <p:nvPr/>
          </p:nvCxnSpPr>
          <p:spPr>
            <a:xfrm>
              <a:off x="3943447" y="3927569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6"/>
            <p:cNvGrpSpPr/>
            <p:nvPr/>
          </p:nvGrpSpPr>
          <p:grpSpPr>
            <a:xfrm>
              <a:off x="4054414" y="4189927"/>
              <a:ext cx="376046" cy="356827"/>
              <a:chOff x="9922433" y="1723246"/>
              <a:chExt cx="580060" cy="550415"/>
            </a:xfrm>
          </p:grpSpPr>
          <p:sp>
            <p:nvSpPr>
              <p:cNvPr id="132" name="Oval 1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8" name="Straight Connector 4"/>
            <p:cNvCxnSpPr>
              <a:stCxn id="300" idx="3"/>
              <a:endCxn id="140" idx="0"/>
            </p:cNvCxnSpPr>
            <p:nvPr/>
          </p:nvCxnSpPr>
          <p:spPr>
            <a:xfrm flipH="1">
              <a:off x="4636628" y="3871622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5"/>
            <p:cNvGrpSpPr/>
            <p:nvPr/>
          </p:nvGrpSpPr>
          <p:grpSpPr>
            <a:xfrm>
              <a:off x="4450814" y="4148382"/>
              <a:ext cx="364226" cy="356827"/>
              <a:chOff x="9532079" y="767686"/>
              <a:chExt cx="561829" cy="55041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42" name="Straight Connector 4"/>
            <p:cNvCxnSpPr>
              <a:stCxn id="300" idx="4"/>
              <a:endCxn id="144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5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66" name="Grup 65"/>
          <p:cNvGrpSpPr/>
          <p:nvPr/>
        </p:nvGrpSpPr>
        <p:grpSpPr>
          <a:xfrm>
            <a:off x="4263651" y="1335977"/>
            <a:ext cx="4473946" cy="2129455"/>
            <a:chOff x="1095984" y="2417299"/>
            <a:chExt cx="4473946" cy="2129455"/>
          </a:xfrm>
        </p:grpSpPr>
        <p:cxnSp>
          <p:nvCxnSpPr>
            <p:cNvPr id="67" name="Straight Connector 4"/>
            <p:cNvCxnSpPr>
              <a:stCxn id="124" idx="5"/>
              <a:endCxn id="122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9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122" name="Oval 12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0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116" name="Oval 11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7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1" name="Straight Connector 37"/>
            <p:cNvCxnSpPr>
              <a:stCxn id="124" idx="3"/>
              <a:endCxn id="116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"/>
            <p:cNvCxnSpPr>
              <a:stCxn id="122" idx="3"/>
              <a:endCxn id="112" idx="7"/>
            </p:cNvCxnSpPr>
            <p:nvPr/>
          </p:nvCxnSpPr>
          <p:spPr>
            <a:xfrm flipH="1">
              <a:off x="2390133" y="3916878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6"/>
            <p:cNvGrpSpPr/>
            <p:nvPr/>
          </p:nvGrpSpPr>
          <p:grpSpPr>
            <a:xfrm>
              <a:off x="2164776" y="4184720"/>
              <a:ext cx="376046" cy="356827"/>
              <a:chOff x="9922433" y="1723246"/>
              <a:chExt cx="580060" cy="550415"/>
            </a:xfrm>
          </p:grpSpPr>
          <p:sp>
            <p:nvSpPr>
              <p:cNvPr id="112" name="Oval 11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6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1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7" name="Straight Connector 37"/>
            <p:cNvCxnSpPr>
              <a:stCxn id="110" idx="3"/>
              <a:endCxn id="124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4"/>
            <p:cNvCxnSpPr>
              <a:stCxn id="106" idx="3"/>
              <a:endCxn id="108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80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106" name="Oval 10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7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1" name="Straight Connector 4"/>
            <p:cNvCxnSpPr>
              <a:stCxn id="106" idx="4"/>
              <a:endCxn id="104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104" name="Oval 10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3" name="Straight Connector 4"/>
            <p:cNvCxnSpPr>
              <a:stCxn id="110" idx="5"/>
              <a:endCxn id="106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6"/>
            <p:cNvGrpSpPr/>
            <p:nvPr/>
          </p:nvGrpSpPr>
          <p:grpSpPr>
            <a:xfrm>
              <a:off x="1095984" y="4182464"/>
              <a:ext cx="376046" cy="356827"/>
              <a:chOff x="9922433" y="1723246"/>
              <a:chExt cx="580060" cy="550415"/>
            </a:xfrm>
          </p:grpSpPr>
          <p:sp>
            <p:nvSpPr>
              <p:cNvPr id="102" name="Oval 10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5" name="Straight Connector 4"/>
            <p:cNvCxnSpPr>
              <a:stCxn id="116" idx="3"/>
              <a:endCxn id="102" idx="7"/>
            </p:cNvCxnSpPr>
            <p:nvPr/>
          </p:nvCxnSpPr>
          <p:spPr>
            <a:xfrm flipH="1">
              <a:off x="1321341" y="3945488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"/>
            <p:cNvCxnSpPr>
              <a:stCxn id="108" idx="3"/>
              <a:endCxn id="100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01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8" name="Straight Connector 4"/>
            <p:cNvCxnSpPr>
              <a:stCxn id="108" idx="5"/>
              <a:endCxn id="98" idx="0"/>
            </p:cNvCxnSpPr>
            <p:nvPr/>
          </p:nvCxnSpPr>
          <p:spPr>
            <a:xfrm>
              <a:off x="3943447" y="3927569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6"/>
            <p:cNvGrpSpPr/>
            <p:nvPr/>
          </p:nvGrpSpPr>
          <p:grpSpPr>
            <a:xfrm>
              <a:off x="4054414" y="4189927"/>
              <a:ext cx="376046" cy="356827"/>
              <a:chOff x="9922433" y="1723246"/>
              <a:chExt cx="580060" cy="550415"/>
            </a:xfrm>
          </p:grpSpPr>
          <p:sp>
            <p:nvSpPr>
              <p:cNvPr id="98" name="Oval 9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0" name="Straight Connector 4"/>
            <p:cNvCxnSpPr>
              <a:stCxn id="104" idx="3"/>
              <a:endCxn id="96" idx="0"/>
            </p:cNvCxnSpPr>
            <p:nvPr/>
          </p:nvCxnSpPr>
          <p:spPr>
            <a:xfrm flipH="1">
              <a:off x="4636628" y="3871622"/>
              <a:ext cx="151276" cy="27676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5"/>
            <p:cNvGrpSpPr/>
            <p:nvPr/>
          </p:nvGrpSpPr>
          <p:grpSpPr>
            <a:xfrm>
              <a:off x="4450814" y="4148382"/>
              <a:ext cx="364226" cy="356827"/>
              <a:chOff x="9532079" y="767686"/>
              <a:chExt cx="561829" cy="550415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2" name="Straight Connector 4"/>
            <p:cNvCxnSpPr>
              <a:stCxn id="104" idx="4"/>
              <a:endCxn id="94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94" name="Oval 9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5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134" name="TextBox 118"/>
          <p:cNvSpPr txBox="1"/>
          <p:nvPr/>
        </p:nvSpPr>
        <p:spPr>
          <a:xfrm>
            <a:off x="6002427" y="3809594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9" name="TextBox 118"/>
          <p:cNvSpPr txBox="1"/>
          <p:nvPr/>
        </p:nvSpPr>
        <p:spPr>
          <a:xfrm>
            <a:off x="8995812" y="6278923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40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7" name="Grup 166"/>
          <p:cNvGrpSpPr/>
          <p:nvPr/>
        </p:nvGrpSpPr>
        <p:grpSpPr>
          <a:xfrm>
            <a:off x="7358687" y="3775396"/>
            <a:ext cx="4473946" cy="2129455"/>
            <a:chOff x="1095984" y="2417299"/>
            <a:chExt cx="4473946" cy="2129455"/>
          </a:xfrm>
        </p:grpSpPr>
        <p:cxnSp>
          <p:nvCxnSpPr>
            <p:cNvPr id="168" name="Straight Connector 4"/>
            <p:cNvCxnSpPr>
              <a:stCxn id="246" idx="5"/>
              <a:endCxn id="244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7" name="TextBox 14"/>
              <p:cNvSpPr txBox="1"/>
              <p:nvPr/>
            </p:nvSpPr>
            <p:spPr>
              <a:xfrm>
                <a:off x="9532079" y="820259"/>
                <a:ext cx="545204" cy="37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8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244" name="Oval 2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0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242" name="Oval 2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1" name="Straight Connector 37"/>
            <p:cNvCxnSpPr>
              <a:stCxn id="246" idx="3"/>
              <a:endCxn id="242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4"/>
            <p:cNvCxnSpPr>
              <a:stCxn id="244" idx="3"/>
              <a:endCxn id="240" idx="7"/>
            </p:cNvCxnSpPr>
            <p:nvPr/>
          </p:nvCxnSpPr>
          <p:spPr>
            <a:xfrm flipH="1">
              <a:off x="2390133" y="3916878"/>
              <a:ext cx="139928" cy="27412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6"/>
            <p:cNvGrpSpPr/>
            <p:nvPr/>
          </p:nvGrpSpPr>
          <p:grpSpPr>
            <a:xfrm>
              <a:off x="2164776" y="4184720"/>
              <a:ext cx="376046" cy="356827"/>
              <a:chOff x="9922433" y="1723246"/>
              <a:chExt cx="580060" cy="550415"/>
            </a:xfrm>
          </p:grpSpPr>
          <p:sp>
            <p:nvSpPr>
              <p:cNvPr id="240" name="Oval 23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4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5" name="Straight Connector 37"/>
            <p:cNvCxnSpPr>
              <a:stCxn id="238" idx="3"/>
              <a:endCxn id="246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4"/>
            <p:cNvCxnSpPr>
              <a:stCxn id="234" idx="3"/>
              <a:endCxn id="236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8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234" name="Oval 23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9" name="Straight Connector 4"/>
            <p:cNvCxnSpPr>
              <a:stCxn id="234" idx="4"/>
              <a:endCxn id="232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232" name="Oval 2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1" name="Straight Connector 4"/>
            <p:cNvCxnSpPr>
              <a:stCxn id="238" idx="5"/>
              <a:endCxn id="234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oup 6"/>
            <p:cNvGrpSpPr/>
            <p:nvPr/>
          </p:nvGrpSpPr>
          <p:grpSpPr>
            <a:xfrm>
              <a:off x="1095984" y="4182464"/>
              <a:ext cx="376046" cy="356827"/>
              <a:chOff x="9922433" y="1723246"/>
              <a:chExt cx="580060" cy="550415"/>
            </a:xfrm>
          </p:grpSpPr>
          <p:sp>
            <p:nvSpPr>
              <p:cNvPr id="230" name="Oval 22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3" name="Straight Connector 4"/>
            <p:cNvCxnSpPr>
              <a:stCxn id="242" idx="3"/>
              <a:endCxn id="230" idx="7"/>
            </p:cNvCxnSpPr>
            <p:nvPr/>
          </p:nvCxnSpPr>
          <p:spPr>
            <a:xfrm flipH="1">
              <a:off x="1321341" y="3945488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4"/>
            <p:cNvCxnSpPr>
              <a:stCxn id="236" idx="3"/>
              <a:endCxn id="228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6" name="Straight Connector 4"/>
            <p:cNvCxnSpPr>
              <a:stCxn id="236" idx="5"/>
              <a:endCxn id="226" idx="0"/>
            </p:cNvCxnSpPr>
            <p:nvPr/>
          </p:nvCxnSpPr>
          <p:spPr>
            <a:xfrm>
              <a:off x="3943447" y="3927569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6"/>
            <p:cNvGrpSpPr/>
            <p:nvPr/>
          </p:nvGrpSpPr>
          <p:grpSpPr>
            <a:xfrm>
              <a:off x="4054414" y="4189927"/>
              <a:ext cx="376046" cy="356827"/>
              <a:chOff x="9922433" y="1723246"/>
              <a:chExt cx="580060" cy="550415"/>
            </a:xfrm>
          </p:grpSpPr>
          <p:sp>
            <p:nvSpPr>
              <p:cNvPr id="226" name="Oval 22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7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0" name="Straight Connector 4"/>
            <p:cNvCxnSpPr>
              <a:stCxn id="232" idx="4"/>
              <a:endCxn id="222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222" name="Oval 22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3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5798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Silme-Örnek 2 –Kural 1-2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2706576" y="6284924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9" name="TextBox 118"/>
          <p:cNvSpPr txBox="1"/>
          <p:nvPr/>
        </p:nvSpPr>
        <p:spPr>
          <a:xfrm>
            <a:off x="8995812" y="6278923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 silindi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7" name="Grup 166"/>
          <p:cNvGrpSpPr/>
          <p:nvPr/>
        </p:nvGrpSpPr>
        <p:grpSpPr>
          <a:xfrm>
            <a:off x="1183292" y="3374736"/>
            <a:ext cx="4473946" cy="2129455"/>
            <a:chOff x="1095984" y="2417299"/>
            <a:chExt cx="4473946" cy="2129455"/>
          </a:xfrm>
        </p:grpSpPr>
        <p:cxnSp>
          <p:nvCxnSpPr>
            <p:cNvPr id="168" name="Straight Connector 4"/>
            <p:cNvCxnSpPr>
              <a:stCxn id="246" idx="5"/>
              <a:endCxn id="244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8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244" name="Oval 2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0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242" name="Oval 2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1" name="Straight Connector 37"/>
            <p:cNvCxnSpPr>
              <a:stCxn id="246" idx="3"/>
              <a:endCxn id="242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5" name="Straight Connector 37"/>
            <p:cNvCxnSpPr>
              <a:stCxn id="238" idx="3"/>
              <a:endCxn id="246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4"/>
            <p:cNvCxnSpPr>
              <a:stCxn id="234" idx="3"/>
              <a:endCxn id="236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8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234" name="Oval 23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9" name="Straight Connector 4"/>
            <p:cNvCxnSpPr>
              <a:stCxn id="234" idx="4"/>
              <a:endCxn id="232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232" name="Oval 2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1" name="Straight Connector 4"/>
            <p:cNvCxnSpPr>
              <a:stCxn id="238" idx="5"/>
              <a:endCxn id="234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oup 6"/>
            <p:cNvGrpSpPr/>
            <p:nvPr/>
          </p:nvGrpSpPr>
          <p:grpSpPr>
            <a:xfrm>
              <a:off x="1095984" y="4182464"/>
              <a:ext cx="376046" cy="356827"/>
              <a:chOff x="9922433" y="1723246"/>
              <a:chExt cx="580060" cy="550415"/>
            </a:xfrm>
          </p:grpSpPr>
          <p:sp>
            <p:nvSpPr>
              <p:cNvPr id="230" name="Oval 22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3" name="Straight Connector 4"/>
            <p:cNvCxnSpPr>
              <a:stCxn id="242" idx="3"/>
              <a:endCxn id="230" idx="7"/>
            </p:cNvCxnSpPr>
            <p:nvPr/>
          </p:nvCxnSpPr>
          <p:spPr>
            <a:xfrm flipH="1">
              <a:off x="1321341" y="3945488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4"/>
            <p:cNvCxnSpPr>
              <a:stCxn id="236" idx="3"/>
              <a:endCxn id="228" idx="0"/>
            </p:cNvCxnSpPr>
            <p:nvPr/>
          </p:nvCxnSpPr>
          <p:spPr>
            <a:xfrm flipH="1">
              <a:off x="3435460" y="3927569"/>
              <a:ext cx="255672" cy="22081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5"/>
            <p:cNvGrpSpPr/>
            <p:nvPr/>
          </p:nvGrpSpPr>
          <p:grpSpPr>
            <a:xfrm>
              <a:off x="3249647" y="4148382"/>
              <a:ext cx="364226" cy="356827"/>
              <a:chOff x="9532079" y="767686"/>
              <a:chExt cx="561829" cy="55041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6" name="Straight Connector 4"/>
            <p:cNvCxnSpPr>
              <a:stCxn id="236" idx="5"/>
              <a:endCxn id="226" idx="0"/>
            </p:cNvCxnSpPr>
            <p:nvPr/>
          </p:nvCxnSpPr>
          <p:spPr>
            <a:xfrm>
              <a:off x="3943447" y="3927569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6"/>
            <p:cNvGrpSpPr/>
            <p:nvPr/>
          </p:nvGrpSpPr>
          <p:grpSpPr>
            <a:xfrm>
              <a:off x="4054414" y="4189927"/>
              <a:ext cx="376046" cy="356827"/>
              <a:chOff x="9922433" y="1723246"/>
              <a:chExt cx="580060" cy="550415"/>
            </a:xfrm>
          </p:grpSpPr>
          <p:sp>
            <p:nvSpPr>
              <p:cNvPr id="226" name="Oval 225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7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0" name="Straight Connector 4"/>
            <p:cNvCxnSpPr>
              <a:stCxn id="232" idx="4"/>
              <a:endCxn id="222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222" name="Oval 22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3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163" name="Grup 162"/>
          <p:cNvGrpSpPr/>
          <p:nvPr/>
        </p:nvGrpSpPr>
        <p:grpSpPr>
          <a:xfrm>
            <a:off x="7116006" y="3341259"/>
            <a:ext cx="4473946" cy="2129455"/>
            <a:chOff x="1095984" y="2417299"/>
            <a:chExt cx="4473946" cy="2129455"/>
          </a:xfrm>
        </p:grpSpPr>
        <p:cxnSp>
          <p:nvCxnSpPr>
            <p:cNvPr id="164" name="Straight Connector 4"/>
            <p:cNvCxnSpPr>
              <a:stCxn id="254" idx="5"/>
              <a:endCxn id="252" idx="0"/>
            </p:cNvCxnSpPr>
            <p:nvPr/>
          </p:nvCxnSpPr>
          <p:spPr>
            <a:xfrm>
              <a:off x="2173283" y="3311743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5"/>
            <p:cNvGrpSpPr/>
            <p:nvPr/>
          </p:nvGrpSpPr>
          <p:grpSpPr>
            <a:xfrm>
              <a:off x="1861313" y="3007172"/>
              <a:ext cx="364226" cy="356827"/>
              <a:chOff x="9532079" y="767686"/>
              <a:chExt cx="561829" cy="550415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6" name="Group 6"/>
            <p:cNvGrpSpPr/>
            <p:nvPr/>
          </p:nvGrpSpPr>
          <p:grpSpPr>
            <a:xfrm>
              <a:off x="2398591" y="3566337"/>
              <a:ext cx="376046" cy="356827"/>
              <a:chOff x="9922433" y="1723246"/>
              <a:chExt cx="580060" cy="550415"/>
            </a:xfrm>
          </p:grpSpPr>
          <p:sp>
            <p:nvSpPr>
              <p:cNvPr id="252" name="Oval 25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9" name="Group 16"/>
            <p:cNvGrpSpPr/>
            <p:nvPr/>
          </p:nvGrpSpPr>
          <p:grpSpPr>
            <a:xfrm>
              <a:off x="1393636" y="3594948"/>
              <a:ext cx="395513" cy="356827"/>
              <a:chOff x="10026158" y="1667051"/>
              <a:chExt cx="610090" cy="550415"/>
            </a:xfrm>
          </p:grpSpPr>
          <p:sp>
            <p:nvSpPr>
              <p:cNvPr id="250" name="Oval 24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51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0" name="Straight Connector 37"/>
            <p:cNvCxnSpPr>
              <a:stCxn id="254" idx="3"/>
              <a:endCxn id="250" idx="7"/>
            </p:cNvCxnSpPr>
            <p:nvPr/>
          </p:nvCxnSpPr>
          <p:spPr>
            <a:xfrm flipH="1">
              <a:off x="1618992" y="3311744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5"/>
            <p:cNvGrpSpPr/>
            <p:nvPr/>
          </p:nvGrpSpPr>
          <p:grpSpPr>
            <a:xfrm>
              <a:off x="2988391" y="2417299"/>
              <a:ext cx="364226" cy="356827"/>
              <a:chOff x="9532079" y="767686"/>
              <a:chExt cx="561829" cy="550415"/>
            </a:xfrm>
          </p:grpSpPr>
          <p:sp>
            <p:nvSpPr>
              <p:cNvPr id="248" name="Oval 24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2" name="Straight Connector 37"/>
            <p:cNvCxnSpPr>
              <a:stCxn id="248" idx="3"/>
              <a:endCxn id="254" idx="7"/>
            </p:cNvCxnSpPr>
            <p:nvPr/>
          </p:nvCxnSpPr>
          <p:spPr>
            <a:xfrm flipH="1">
              <a:off x="2173284" y="2721871"/>
              <a:ext cx="874763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4"/>
            <p:cNvCxnSpPr>
              <a:stCxn id="218" idx="3"/>
              <a:endCxn id="224" idx="0"/>
            </p:cNvCxnSpPr>
            <p:nvPr/>
          </p:nvCxnSpPr>
          <p:spPr>
            <a:xfrm flipH="1">
              <a:off x="3817290" y="3359759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5"/>
            <p:cNvGrpSpPr/>
            <p:nvPr/>
          </p:nvGrpSpPr>
          <p:grpSpPr>
            <a:xfrm>
              <a:off x="3631476" y="3622998"/>
              <a:ext cx="364226" cy="356827"/>
              <a:chOff x="9532079" y="767686"/>
              <a:chExt cx="561829" cy="550415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25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5" name="Group 6"/>
            <p:cNvGrpSpPr/>
            <p:nvPr/>
          </p:nvGrpSpPr>
          <p:grpSpPr>
            <a:xfrm>
              <a:off x="4012607" y="3009218"/>
              <a:ext cx="376046" cy="356827"/>
              <a:chOff x="9922433" y="1723246"/>
              <a:chExt cx="580060" cy="550415"/>
            </a:xfrm>
          </p:grpSpPr>
          <p:sp>
            <p:nvSpPr>
              <p:cNvPr id="218" name="Oval 21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6" name="Straight Connector 4"/>
            <p:cNvCxnSpPr>
              <a:stCxn id="218" idx="4"/>
              <a:endCxn id="197" idx="0"/>
            </p:cNvCxnSpPr>
            <p:nvPr/>
          </p:nvCxnSpPr>
          <p:spPr>
            <a:xfrm>
              <a:off x="4279539" y="3342538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6"/>
            <p:cNvGrpSpPr/>
            <p:nvPr/>
          </p:nvGrpSpPr>
          <p:grpSpPr>
            <a:xfrm>
              <a:off x="4656434" y="3521081"/>
              <a:ext cx="376046" cy="356827"/>
              <a:chOff x="9922433" y="1723246"/>
              <a:chExt cx="580060" cy="550415"/>
            </a:xfrm>
          </p:grpSpPr>
          <p:sp>
            <p:nvSpPr>
              <p:cNvPr id="197" name="Oval 19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8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0" name="Straight Connector 4"/>
            <p:cNvCxnSpPr>
              <a:stCxn id="248" idx="5"/>
              <a:endCxn id="218" idx="0"/>
            </p:cNvCxnSpPr>
            <p:nvPr/>
          </p:nvCxnSpPr>
          <p:spPr>
            <a:xfrm>
              <a:off x="3300361" y="2721870"/>
              <a:ext cx="802142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6"/>
            <p:cNvGrpSpPr/>
            <p:nvPr/>
          </p:nvGrpSpPr>
          <p:grpSpPr>
            <a:xfrm>
              <a:off x="1095984" y="4182464"/>
              <a:ext cx="376046" cy="356827"/>
              <a:chOff x="9922433" y="1723246"/>
              <a:chExt cx="580060" cy="550415"/>
            </a:xfrm>
          </p:grpSpPr>
          <p:sp>
            <p:nvSpPr>
              <p:cNvPr id="195" name="Oval 19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2" name="Straight Connector 4"/>
            <p:cNvCxnSpPr>
              <a:stCxn id="250" idx="3"/>
              <a:endCxn id="195" idx="7"/>
            </p:cNvCxnSpPr>
            <p:nvPr/>
          </p:nvCxnSpPr>
          <p:spPr>
            <a:xfrm flipH="1">
              <a:off x="1321341" y="3945488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4"/>
            <p:cNvCxnSpPr>
              <a:stCxn id="224" idx="5"/>
              <a:endCxn id="191" idx="0"/>
            </p:cNvCxnSpPr>
            <p:nvPr/>
          </p:nvCxnSpPr>
          <p:spPr>
            <a:xfrm>
              <a:off x="3943447" y="3927569"/>
              <a:ext cx="200863" cy="28586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6"/>
            <p:cNvGrpSpPr/>
            <p:nvPr/>
          </p:nvGrpSpPr>
          <p:grpSpPr>
            <a:xfrm>
              <a:off x="4054414" y="4189927"/>
              <a:ext cx="376046" cy="356827"/>
              <a:chOff x="9922433" y="1723246"/>
              <a:chExt cx="580060" cy="550415"/>
            </a:xfrm>
          </p:grpSpPr>
          <p:sp>
            <p:nvSpPr>
              <p:cNvPr id="191" name="Oval 19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7" name="Straight Connector 4"/>
            <p:cNvCxnSpPr>
              <a:stCxn id="197" idx="4"/>
              <a:endCxn id="189" idx="0"/>
            </p:cNvCxnSpPr>
            <p:nvPr/>
          </p:nvCxnSpPr>
          <p:spPr>
            <a:xfrm>
              <a:off x="4923366" y="3854401"/>
              <a:ext cx="349536" cy="27770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6"/>
            <p:cNvGrpSpPr/>
            <p:nvPr/>
          </p:nvGrpSpPr>
          <p:grpSpPr>
            <a:xfrm>
              <a:off x="5182999" y="4108596"/>
              <a:ext cx="386931" cy="356827"/>
              <a:chOff x="9922433" y="1723246"/>
              <a:chExt cx="596851" cy="550415"/>
            </a:xfrm>
          </p:grpSpPr>
          <p:sp>
            <p:nvSpPr>
              <p:cNvPr id="189" name="Oval 18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0" name="TextBox 12"/>
              <p:cNvSpPr txBox="1"/>
              <p:nvPr/>
            </p:nvSpPr>
            <p:spPr>
              <a:xfrm>
                <a:off x="9959484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40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5798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 ve Ekleme-Örnek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2457872" y="6417422"/>
            <a:ext cx="14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 ekle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up 7"/>
          <p:cNvGrpSpPr/>
          <p:nvPr/>
        </p:nvGrpSpPr>
        <p:grpSpPr>
          <a:xfrm>
            <a:off x="1125909" y="3389166"/>
            <a:ext cx="3501056" cy="2721063"/>
            <a:chOff x="1125909" y="3389166"/>
            <a:chExt cx="3501056" cy="2721063"/>
          </a:xfrm>
        </p:grpSpPr>
        <p:cxnSp>
          <p:nvCxnSpPr>
            <p:cNvPr id="168" name="Straight Connector 4"/>
            <p:cNvCxnSpPr>
              <a:stCxn id="246" idx="5"/>
              <a:endCxn id="244" idx="0"/>
            </p:cNvCxnSpPr>
            <p:nvPr/>
          </p:nvCxnSpPr>
          <p:spPr>
            <a:xfrm>
              <a:off x="2203208" y="4283610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5"/>
            <p:cNvGrpSpPr/>
            <p:nvPr/>
          </p:nvGrpSpPr>
          <p:grpSpPr>
            <a:xfrm>
              <a:off x="1891238" y="3979039"/>
              <a:ext cx="364226" cy="356827"/>
              <a:chOff x="9532079" y="767686"/>
              <a:chExt cx="561829" cy="550415"/>
            </a:xfrm>
          </p:grpSpPr>
          <p:sp>
            <p:nvSpPr>
              <p:cNvPr id="246" name="Oval 24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8" name="Group 6"/>
            <p:cNvGrpSpPr/>
            <p:nvPr/>
          </p:nvGrpSpPr>
          <p:grpSpPr>
            <a:xfrm>
              <a:off x="2428516" y="4538204"/>
              <a:ext cx="376046" cy="356827"/>
              <a:chOff x="9922433" y="1723246"/>
              <a:chExt cx="580060" cy="550415"/>
            </a:xfrm>
          </p:grpSpPr>
          <p:sp>
            <p:nvSpPr>
              <p:cNvPr id="244" name="Oval 2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0" name="Group 16"/>
            <p:cNvGrpSpPr/>
            <p:nvPr/>
          </p:nvGrpSpPr>
          <p:grpSpPr>
            <a:xfrm>
              <a:off x="1423561" y="4566815"/>
              <a:ext cx="395513" cy="356827"/>
              <a:chOff x="10026158" y="1667051"/>
              <a:chExt cx="610090" cy="550415"/>
            </a:xfrm>
          </p:grpSpPr>
          <p:sp>
            <p:nvSpPr>
              <p:cNvPr id="242" name="Oval 24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4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1" name="Straight Connector 37"/>
            <p:cNvCxnSpPr>
              <a:stCxn id="246" idx="3"/>
              <a:endCxn id="242" idx="7"/>
            </p:cNvCxnSpPr>
            <p:nvPr/>
          </p:nvCxnSpPr>
          <p:spPr>
            <a:xfrm flipH="1">
              <a:off x="1648917" y="4283611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5"/>
            <p:cNvGrpSpPr/>
            <p:nvPr/>
          </p:nvGrpSpPr>
          <p:grpSpPr>
            <a:xfrm>
              <a:off x="2822368" y="3389166"/>
              <a:ext cx="364226" cy="356827"/>
              <a:chOff x="9532079" y="767686"/>
              <a:chExt cx="561829" cy="550415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9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5" name="Straight Connector 37"/>
            <p:cNvCxnSpPr>
              <a:stCxn id="238" idx="3"/>
              <a:endCxn id="246" idx="7"/>
            </p:cNvCxnSpPr>
            <p:nvPr/>
          </p:nvCxnSpPr>
          <p:spPr>
            <a:xfrm flipH="1">
              <a:off x="2203208" y="3693737"/>
              <a:ext cx="678816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4"/>
            <p:cNvCxnSpPr>
              <a:stCxn id="234" idx="3"/>
              <a:endCxn id="236" idx="0"/>
            </p:cNvCxnSpPr>
            <p:nvPr/>
          </p:nvCxnSpPr>
          <p:spPr>
            <a:xfrm flipH="1">
              <a:off x="3411775" y="4331626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5"/>
            <p:cNvGrpSpPr/>
            <p:nvPr/>
          </p:nvGrpSpPr>
          <p:grpSpPr>
            <a:xfrm>
              <a:off x="3225961" y="4594865"/>
              <a:ext cx="364226" cy="356827"/>
              <a:chOff x="9532079" y="767686"/>
              <a:chExt cx="561829" cy="550415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8" name="Group 6"/>
            <p:cNvGrpSpPr/>
            <p:nvPr/>
          </p:nvGrpSpPr>
          <p:grpSpPr>
            <a:xfrm>
              <a:off x="3607092" y="3981085"/>
              <a:ext cx="376046" cy="356827"/>
              <a:chOff x="9922433" y="1723246"/>
              <a:chExt cx="580060" cy="550415"/>
            </a:xfrm>
          </p:grpSpPr>
          <p:sp>
            <p:nvSpPr>
              <p:cNvPr id="234" name="Oval 23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09" name="Straight Connector 4"/>
            <p:cNvCxnSpPr>
              <a:stCxn id="234" idx="4"/>
              <a:endCxn id="232" idx="0"/>
            </p:cNvCxnSpPr>
            <p:nvPr/>
          </p:nvCxnSpPr>
          <p:spPr>
            <a:xfrm>
              <a:off x="3874024" y="4314405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6"/>
            <p:cNvGrpSpPr/>
            <p:nvPr/>
          </p:nvGrpSpPr>
          <p:grpSpPr>
            <a:xfrm>
              <a:off x="4250919" y="4492948"/>
              <a:ext cx="376046" cy="356827"/>
              <a:chOff x="9922433" y="1723246"/>
              <a:chExt cx="580060" cy="550415"/>
            </a:xfrm>
          </p:grpSpPr>
          <p:sp>
            <p:nvSpPr>
              <p:cNvPr id="232" name="Oval 23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1" name="Straight Connector 4"/>
            <p:cNvCxnSpPr>
              <a:stCxn id="238" idx="5"/>
              <a:endCxn id="234" idx="0"/>
            </p:cNvCxnSpPr>
            <p:nvPr/>
          </p:nvCxnSpPr>
          <p:spPr>
            <a:xfrm>
              <a:off x="3134338" y="3693737"/>
              <a:ext cx="562650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oup 6"/>
            <p:cNvGrpSpPr/>
            <p:nvPr/>
          </p:nvGrpSpPr>
          <p:grpSpPr>
            <a:xfrm>
              <a:off x="1125909" y="5154331"/>
              <a:ext cx="376046" cy="356827"/>
              <a:chOff x="9922433" y="1723246"/>
              <a:chExt cx="580060" cy="550415"/>
            </a:xfrm>
          </p:grpSpPr>
          <p:sp>
            <p:nvSpPr>
              <p:cNvPr id="230" name="Oval 22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31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13" name="Straight Connector 4"/>
            <p:cNvCxnSpPr>
              <a:stCxn id="242" idx="3"/>
              <a:endCxn id="230" idx="7"/>
            </p:cNvCxnSpPr>
            <p:nvPr/>
          </p:nvCxnSpPr>
          <p:spPr>
            <a:xfrm flipH="1">
              <a:off x="1351266" y="4917355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6"/>
            <p:cNvGrpSpPr/>
            <p:nvPr/>
          </p:nvGrpSpPr>
          <p:grpSpPr>
            <a:xfrm>
              <a:off x="1723749" y="5171532"/>
              <a:ext cx="376046" cy="356827"/>
              <a:chOff x="9922433" y="1723246"/>
              <a:chExt cx="580060" cy="550415"/>
            </a:xfrm>
          </p:grpSpPr>
          <p:sp>
            <p:nvSpPr>
              <p:cNvPr id="91" name="Oval 9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3" name="Straight Connector 4"/>
            <p:cNvCxnSpPr>
              <a:stCxn id="242" idx="4"/>
              <a:endCxn id="91" idx="7"/>
            </p:cNvCxnSpPr>
            <p:nvPr/>
          </p:nvCxnSpPr>
          <p:spPr>
            <a:xfrm>
              <a:off x="1690492" y="4900135"/>
              <a:ext cx="258614" cy="2776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6"/>
            <p:cNvGrpSpPr/>
            <p:nvPr/>
          </p:nvGrpSpPr>
          <p:grpSpPr>
            <a:xfrm>
              <a:off x="2099524" y="5753402"/>
              <a:ext cx="376046" cy="356827"/>
              <a:chOff x="9922433" y="1723246"/>
              <a:chExt cx="580060" cy="550415"/>
            </a:xfrm>
          </p:grpSpPr>
          <p:sp>
            <p:nvSpPr>
              <p:cNvPr id="97" name="Oval 9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98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</a:p>
            </p:txBody>
          </p:sp>
        </p:grpSp>
        <p:cxnSp>
          <p:nvCxnSpPr>
            <p:cNvPr id="99" name="Straight Connector 4"/>
            <p:cNvCxnSpPr>
              <a:stCxn id="91" idx="4"/>
              <a:endCxn id="97" idx="0"/>
            </p:cNvCxnSpPr>
            <p:nvPr/>
          </p:nvCxnSpPr>
          <p:spPr>
            <a:xfrm>
              <a:off x="1990681" y="5504851"/>
              <a:ext cx="198739" cy="272058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 8"/>
          <p:cNvGrpSpPr/>
          <p:nvPr/>
        </p:nvGrpSpPr>
        <p:grpSpPr>
          <a:xfrm>
            <a:off x="4606874" y="1544062"/>
            <a:ext cx="3501056" cy="2721063"/>
            <a:chOff x="6492566" y="2910416"/>
            <a:chExt cx="3501056" cy="2721063"/>
          </a:xfrm>
        </p:grpSpPr>
        <p:cxnSp>
          <p:nvCxnSpPr>
            <p:cNvPr id="104" name="Straight Connector 4"/>
            <p:cNvCxnSpPr>
              <a:stCxn id="141" idx="5"/>
              <a:endCxn id="139" idx="0"/>
            </p:cNvCxnSpPr>
            <p:nvPr/>
          </p:nvCxnSpPr>
          <p:spPr>
            <a:xfrm>
              <a:off x="7569865" y="3804860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5"/>
            <p:cNvGrpSpPr/>
            <p:nvPr/>
          </p:nvGrpSpPr>
          <p:grpSpPr>
            <a:xfrm>
              <a:off x="7257895" y="3500289"/>
              <a:ext cx="364226" cy="356827"/>
              <a:chOff x="9532079" y="767686"/>
              <a:chExt cx="561829" cy="55041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2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6" name="Group 6"/>
            <p:cNvGrpSpPr/>
            <p:nvPr/>
          </p:nvGrpSpPr>
          <p:grpSpPr>
            <a:xfrm>
              <a:off x="7795173" y="4059454"/>
              <a:ext cx="376046" cy="356827"/>
              <a:chOff x="9922433" y="1723246"/>
              <a:chExt cx="580060" cy="550415"/>
            </a:xfrm>
          </p:grpSpPr>
          <p:sp>
            <p:nvSpPr>
              <p:cNvPr id="139" name="Oval 13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40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07" name="Group 16"/>
            <p:cNvGrpSpPr/>
            <p:nvPr/>
          </p:nvGrpSpPr>
          <p:grpSpPr>
            <a:xfrm>
              <a:off x="6790218" y="4088065"/>
              <a:ext cx="395513" cy="356827"/>
              <a:chOff x="10026158" y="1667051"/>
              <a:chExt cx="610090" cy="550415"/>
            </a:xfrm>
          </p:grpSpPr>
          <p:sp>
            <p:nvSpPr>
              <p:cNvPr id="137" name="Oval 136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8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8" name="Straight Connector 37"/>
            <p:cNvCxnSpPr>
              <a:stCxn id="141" idx="3"/>
              <a:endCxn id="137" idx="7"/>
            </p:cNvCxnSpPr>
            <p:nvPr/>
          </p:nvCxnSpPr>
          <p:spPr>
            <a:xfrm flipH="1">
              <a:off x="7015574" y="3804861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5"/>
            <p:cNvGrpSpPr/>
            <p:nvPr/>
          </p:nvGrpSpPr>
          <p:grpSpPr>
            <a:xfrm>
              <a:off x="8189025" y="2910416"/>
              <a:ext cx="364226" cy="356827"/>
              <a:chOff x="9532079" y="767686"/>
              <a:chExt cx="561829" cy="550415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6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0" name="Straight Connector 37"/>
            <p:cNvCxnSpPr>
              <a:stCxn id="135" idx="3"/>
              <a:endCxn id="141" idx="7"/>
            </p:cNvCxnSpPr>
            <p:nvPr/>
          </p:nvCxnSpPr>
          <p:spPr>
            <a:xfrm flipH="1">
              <a:off x="7569865" y="3214987"/>
              <a:ext cx="678816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4"/>
            <p:cNvCxnSpPr>
              <a:stCxn id="131" idx="3"/>
              <a:endCxn id="133" idx="0"/>
            </p:cNvCxnSpPr>
            <p:nvPr/>
          </p:nvCxnSpPr>
          <p:spPr>
            <a:xfrm flipH="1">
              <a:off x="8778432" y="3852876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5"/>
            <p:cNvGrpSpPr/>
            <p:nvPr/>
          </p:nvGrpSpPr>
          <p:grpSpPr>
            <a:xfrm>
              <a:off x="8592618" y="4116115"/>
              <a:ext cx="364226" cy="356827"/>
              <a:chOff x="9532079" y="767686"/>
              <a:chExt cx="561829" cy="550415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4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3" name="Group 6"/>
            <p:cNvGrpSpPr/>
            <p:nvPr/>
          </p:nvGrpSpPr>
          <p:grpSpPr>
            <a:xfrm>
              <a:off x="8973749" y="3502335"/>
              <a:ext cx="376046" cy="356827"/>
              <a:chOff x="9922433" y="1723246"/>
              <a:chExt cx="580060" cy="550415"/>
            </a:xfrm>
          </p:grpSpPr>
          <p:sp>
            <p:nvSpPr>
              <p:cNvPr id="131" name="Oval 13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4" name="Straight Connector 4"/>
            <p:cNvCxnSpPr>
              <a:stCxn id="131" idx="4"/>
              <a:endCxn id="129" idx="0"/>
            </p:cNvCxnSpPr>
            <p:nvPr/>
          </p:nvCxnSpPr>
          <p:spPr>
            <a:xfrm>
              <a:off x="9240681" y="3835655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6"/>
            <p:cNvGrpSpPr/>
            <p:nvPr/>
          </p:nvGrpSpPr>
          <p:grpSpPr>
            <a:xfrm>
              <a:off x="9617576" y="4014198"/>
              <a:ext cx="376046" cy="356827"/>
              <a:chOff x="9922433" y="1723246"/>
              <a:chExt cx="580060" cy="550415"/>
            </a:xfrm>
          </p:grpSpPr>
          <p:sp>
            <p:nvSpPr>
              <p:cNvPr id="129" name="Oval 12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30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6" name="Straight Connector 4"/>
            <p:cNvCxnSpPr>
              <a:stCxn id="135" idx="5"/>
              <a:endCxn id="131" idx="0"/>
            </p:cNvCxnSpPr>
            <p:nvPr/>
          </p:nvCxnSpPr>
          <p:spPr>
            <a:xfrm>
              <a:off x="8500995" y="3214987"/>
              <a:ext cx="562650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6"/>
            <p:cNvGrpSpPr/>
            <p:nvPr/>
          </p:nvGrpSpPr>
          <p:grpSpPr>
            <a:xfrm>
              <a:off x="6492566" y="4675581"/>
              <a:ext cx="376046" cy="356827"/>
              <a:chOff x="9922433" y="1723246"/>
              <a:chExt cx="580060" cy="550415"/>
            </a:xfrm>
          </p:grpSpPr>
          <p:sp>
            <p:nvSpPr>
              <p:cNvPr id="127" name="Oval 12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8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18" name="Straight Connector 4"/>
            <p:cNvCxnSpPr>
              <a:stCxn id="137" idx="3"/>
              <a:endCxn id="127" idx="7"/>
            </p:cNvCxnSpPr>
            <p:nvPr/>
          </p:nvCxnSpPr>
          <p:spPr>
            <a:xfrm flipH="1">
              <a:off x="6717923" y="4438605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6"/>
            <p:cNvGrpSpPr/>
            <p:nvPr/>
          </p:nvGrpSpPr>
          <p:grpSpPr>
            <a:xfrm>
              <a:off x="7090406" y="4692782"/>
              <a:ext cx="376046" cy="356827"/>
              <a:chOff x="9922433" y="1723246"/>
              <a:chExt cx="580060" cy="550415"/>
            </a:xfrm>
          </p:grpSpPr>
          <p:sp>
            <p:nvSpPr>
              <p:cNvPr id="125" name="Oval 12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0" name="Straight Connector 4"/>
            <p:cNvCxnSpPr>
              <a:stCxn id="137" idx="4"/>
              <a:endCxn id="125" idx="7"/>
            </p:cNvCxnSpPr>
            <p:nvPr/>
          </p:nvCxnSpPr>
          <p:spPr>
            <a:xfrm>
              <a:off x="7057149" y="4421385"/>
              <a:ext cx="258614" cy="27768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6"/>
            <p:cNvGrpSpPr/>
            <p:nvPr/>
          </p:nvGrpSpPr>
          <p:grpSpPr>
            <a:xfrm>
              <a:off x="7466181" y="5274652"/>
              <a:ext cx="376046" cy="356827"/>
              <a:chOff x="9922433" y="1723246"/>
              <a:chExt cx="580060" cy="550415"/>
            </a:xfrm>
          </p:grpSpPr>
          <p:sp>
            <p:nvSpPr>
              <p:cNvPr id="123" name="Oval 12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24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</a:p>
            </p:txBody>
          </p:sp>
        </p:grpSp>
        <p:cxnSp>
          <p:nvCxnSpPr>
            <p:cNvPr id="122" name="Straight Connector 4"/>
            <p:cNvCxnSpPr>
              <a:stCxn id="125" idx="4"/>
              <a:endCxn id="123" idx="0"/>
            </p:cNvCxnSpPr>
            <p:nvPr/>
          </p:nvCxnSpPr>
          <p:spPr>
            <a:xfrm>
              <a:off x="7357338" y="5026101"/>
              <a:ext cx="198739" cy="272058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Serbest Form 90"/>
            <p:cNvSpPr/>
            <p:nvPr/>
          </p:nvSpPr>
          <p:spPr>
            <a:xfrm flipH="1">
              <a:off x="6785962" y="4880996"/>
              <a:ext cx="397540" cy="624976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4" name="Serbest Form 90"/>
            <p:cNvSpPr/>
            <p:nvPr/>
          </p:nvSpPr>
          <p:spPr>
            <a:xfrm>
              <a:off x="7260718" y="3948125"/>
              <a:ext cx="380168" cy="624976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0" fmla="*/ 504601 w 1047408"/>
                <a:gd name="connsiteY0" fmla="*/ 1363986 h 1363987"/>
                <a:gd name="connsiteX1" fmla="*/ 3 w 1047408"/>
                <a:gd name="connsiteY1" fmla="*/ 589011 h 1363987"/>
                <a:gd name="connsiteX2" fmla="*/ 514008 w 1047408"/>
                <a:gd name="connsiteY2" fmla="*/ 6 h 1363987"/>
                <a:gd name="connsiteX3" fmla="*/ 1047408 w 1047408"/>
                <a:gd name="connsiteY3" fmla="*/ 576949 h 1363987"/>
                <a:gd name="connsiteX0" fmla="*/ 583929 w 1126736"/>
                <a:gd name="connsiteY0" fmla="*/ 1363986 h 1363985"/>
                <a:gd name="connsiteX1" fmla="*/ 53472 w 1126736"/>
                <a:gd name="connsiteY1" fmla="*/ 1068703 h 1363985"/>
                <a:gd name="connsiteX2" fmla="*/ 79331 w 1126736"/>
                <a:gd name="connsiteY2" fmla="*/ 589011 h 1363985"/>
                <a:gd name="connsiteX3" fmla="*/ 593336 w 1126736"/>
                <a:gd name="connsiteY3" fmla="*/ 6 h 1363985"/>
                <a:gd name="connsiteX4" fmla="*/ 1126736 w 1126736"/>
                <a:gd name="connsiteY4" fmla="*/ 576949 h 1363985"/>
                <a:gd name="connsiteX0" fmla="*/ 609996 w 1126736"/>
                <a:gd name="connsiteY0" fmla="*/ 1220315 h 1220315"/>
                <a:gd name="connsiteX1" fmla="*/ 53472 w 1126736"/>
                <a:gd name="connsiteY1" fmla="*/ 1068703 h 1220315"/>
                <a:gd name="connsiteX2" fmla="*/ 79331 w 1126736"/>
                <a:gd name="connsiteY2" fmla="*/ 589011 h 1220315"/>
                <a:gd name="connsiteX3" fmla="*/ 593336 w 1126736"/>
                <a:gd name="connsiteY3" fmla="*/ 6 h 1220315"/>
                <a:gd name="connsiteX4" fmla="*/ 1126736 w 1126736"/>
                <a:gd name="connsiteY4" fmla="*/ 576949 h 1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736" h="1220315">
                  <a:moveTo>
                    <a:pt x="609996" y="1220315"/>
                  </a:moveTo>
                  <a:cubicBezTo>
                    <a:pt x="556345" y="1159129"/>
                    <a:pt x="137572" y="1197866"/>
                    <a:pt x="53472" y="1068703"/>
                  </a:cubicBezTo>
                  <a:cubicBezTo>
                    <a:pt x="-30628" y="939541"/>
                    <a:pt x="-10646" y="767127"/>
                    <a:pt x="79331" y="589011"/>
                  </a:cubicBezTo>
                  <a:cubicBezTo>
                    <a:pt x="169308" y="410895"/>
                    <a:pt x="418769" y="2016"/>
                    <a:pt x="593336" y="6"/>
                  </a:cubicBezTo>
                  <a:cubicBezTo>
                    <a:pt x="767903" y="-2004"/>
                    <a:pt x="1037836" y="480792"/>
                    <a:pt x="1126736" y="576949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5" name="TextBox 12"/>
            <p:cNvSpPr txBox="1"/>
            <p:nvPr/>
          </p:nvSpPr>
          <p:spPr>
            <a:xfrm>
              <a:off x="6815164" y="5114620"/>
              <a:ext cx="362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6" name="TextBox 12"/>
            <p:cNvSpPr txBox="1"/>
            <p:nvPr/>
          </p:nvSpPr>
          <p:spPr>
            <a:xfrm>
              <a:off x="7284190" y="4135673"/>
              <a:ext cx="362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3" name="Grup 12"/>
          <p:cNvGrpSpPr/>
          <p:nvPr/>
        </p:nvGrpSpPr>
        <p:grpSpPr>
          <a:xfrm>
            <a:off x="8107930" y="3339886"/>
            <a:ext cx="3501056" cy="2137021"/>
            <a:chOff x="8107930" y="3339886"/>
            <a:chExt cx="3501056" cy="2137021"/>
          </a:xfrm>
        </p:grpSpPr>
        <p:cxnSp>
          <p:nvCxnSpPr>
            <p:cNvPr id="149" name="Straight Connector 4"/>
            <p:cNvCxnSpPr>
              <a:stCxn id="275" idx="5"/>
              <a:endCxn id="273" idx="0"/>
            </p:cNvCxnSpPr>
            <p:nvPr/>
          </p:nvCxnSpPr>
          <p:spPr>
            <a:xfrm>
              <a:off x="9185229" y="4234330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5"/>
            <p:cNvGrpSpPr/>
            <p:nvPr/>
          </p:nvGrpSpPr>
          <p:grpSpPr>
            <a:xfrm>
              <a:off x="8873259" y="3929759"/>
              <a:ext cx="364226" cy="356827"/>
              <a:chOff x="9532079" y="767686"/>
              <a:chExt cx="561829" cy="550415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6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6"/>
            <p:cNvGrpSpPr/>
            <p:nvPr/>
          </p:nvGrpSpPr>
          <p:grpSpPr>
            <a:xfrm>
              <a:off x="9410537" y="4488924"/>
              <a:ext cx="376046" cy="356827"/>
              <a:chOff x="9922433" y="1723246"/>
              <a:chExt cx="580060" cy="550415"/>
            </a:xfrm>
          </p:grpSpPr>
          <p:sp>
            <p:nvSpPr>
              <p:cNvPr id="273" name="Oval 27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4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2" name="Group 16"/>
            <p:cNvGrpSpPr/>
            <p:nvPr/>
          </p:nvGrpSpPr>
          <p:grpSpPr>
            <a:xfrm>
              <a:off x="8405582" y="4517535"/>
              <a:ext cx="395513" cy="356827"/>
              <a:chOff x="10026158" y="1667051"/>
              <a:chExt cx="610090" cy="550415"/>
            </a:xfrm>
          </p:grpSpPr>
          <p:sp>
            <p:nvSpPr>
              <p:cNvPr id="271" name="Oval 27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3" name="Straight Connector 37"/>
            <p:cNvCxnSpPr>
              <a:stCxn id="275" idx="3"/>
              <a:endCxn id="271" idx="7"/>
            </p:cNvCxnSpPr>
            <p:nvPr/>
          </p:nvCxnSpPr>
          <p:spPr>
            <a:xfrm flipH="1">
              <a:off x="8630938" y="4234331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5"/>
            <p:cNvGrpSpPr/>
            <p:nvPr/>
          </p:nvGrpSpPr>
          <p:grpSpPr>
            <a:xfrm>
              <a:off x="9804389" y="3339886"/>
              <a:ext cx="364226" cy="356827"/>
              <a:chOff x="9532079" y="767686"/>
              <a:chExt cx="561829" cy="550415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5" name="Straight Connector 37"/>
            <p:cNvCxnSpPr>
              <a:stCxn id="269" idx="3"/>
              <a:endCxn id="275" idx="7"/>
            </p:cNvCxnSpPr>
            <p:nvPr/>
          </p:nvCxnSpPr>
          <p:spPr>
            <a:xfrm flipH="1">
              <a:off x="9185229" y="3644457"/>
              <a:ext cx="678816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4"/>
            <p:cNvCxnSpPr>
              <a:stCxn id="265" idx="3"/>
              <a:endCxn id="267" idx="0"/>
            </p:cNvCxnSpPr>
            <p:nvPr/>
          </p:nvCxnSpPr>
          <p:spPr>
            <a:xfrm flipH="1">
              <a:off x="10393796" y="4282346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5"/>
            <p:cNvGrpSpPr/>
            <p:nvPr/>
          </p:nvGrpSpPr>
          <p:grpSpPr>
            <a:xfrm>
              <a:off x="10207982" y="4545585"/>
              <a:ext cx="364226" cy="356827"/>
              <a:chOff x="9532079" y="767686"/>
              <a:chExt cx="561829" cy="550415"/>
            </a:xfrm>
          </p:grpSpPr>
          <p:sp>
            <p:nvSpPr>
              <p:cNvPr id="267" name="Oval 26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8" name="Group 6"/>
            <p:cNvGrpSpPr/>
            <p:nvPr/>
          </p:nvGrpSpPr>
          <p:grpSpPr>
            <a:xfrm>
              <a:off x="10589113" y="3931805"/>
              <a:ext cx="376046" cy="356827"/>
              <a:chOff x="9922433" y="1723246"/>
              <a:chExt cx="580060" cy="550415"/>
            </a:xfrm>
          </p:grpSpPr>
          <p:sp>
            <p:nvSpPr>
              <p:cNvPr id="265" name="Oval 26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9" name="Straight Connector 4"/>
            <p:cNvCxnSpPr>
              <a:stCxn id="265" idx="4"/>
              <a:endCxn id="263" idx="0"/>
            </p:cNvCxnSpPr>
            <p:nvPr/>
          </p:nvCxnSpPr>
          <p:spPr>
            <a:xfrm>
              <a:off x="10856045" y="4265125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6"/>
            <p:cNvGrpSpPr/>
            <p:nvPr/>
          </p:nvGrpSpPr>
          <p:grpSpPr>
            <a:xfrm>
              <a:off x="11232940" y="4443668"/>
              <a:ext cx="376046" cy="356827"/>
              <a:chOff x="9922433" y="1723246"/>
              <a:chExt cx="580060" cy="550415"/>
            </a:xfrm>
          </p:grpSpPr>
          <p:sp>
            <p:nvSpPr>
              <p:cNvPr id="263" name="Oval 26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4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1" name="Straight Connector 4"/>
            <p:cNvCxnSpPr>
              <a:stCxn id="269" idx="5"/>
              <a:endCxn id="265" idx="0"/>
            </p:cNvCxnSpPr>
            <p:nvPr/>
          </p:nvCxnSpPr>
          <p:spPr>
            <a:xfrm>
              <a:off x="10116359" y="3644457"/>
              <a:ext cx="562650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6"/>
            <p:cNvGrpSpPr/>
            <p:nvPr/>
          </p:nvGrpSpPr>
          <p:grpSpPr>
            <a:xfrm>
              <a:off x="8107930" y="5105051"/>
              <a:ext cx="376046" cy="356827"/>
              <a:chOff x="9922433" y="1723246"/>
              <a:chExt cx="580060" cy="550415"/>
            </a:xfrm>
          </p:grpSpPr>
          <p:sp>
            <p:nvSpPr>
              <p:cNvPr id="261" name="Oval 26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3" name="Straight Connector 4"/>
            <p:cNvCxnSpPr>
              <a:stCxn id="271" idx="3"/>
              <a:endCxn id="261" idx="7"/>
            </p:cNvCxnSpPr>
            <p:nvPr/>
          </p:nvCxnSpPr>
          <p:spPr>
            <a:xfrm flipH="1">
              <a:off x="8333287" y="4868075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6"/>
            <p:cNvGrpSpPr/>
            <p:nvPr/>
          </p:nvGrpSpPr>
          <p:grpSpPr>
            <a:xfrm>
              <a:off x="9803338" y="5089320"/>
              <a:ext cx="376046" cy="356827"/>
              <a:chOff x="9922433" y="1723246"/>
              <a:chExt cx="580060" cy="550415"/>
            </a:xfrm>
          </p:grpSpPr>
          <p:sp>
            <p:nvSpPr>
              <p:cNvPr id="278" name="Oval 27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0" name="Straight Connector 4"/>
            <p:cNvCxnSpPr>
              <a:stCxn id="273" idx="4"/>
              <a:endCxn id="278" idx="0"/>
            </p:cNvCxnSpPr>
            <p:nvPr/>
          </p:nvCxnSpPr>
          <p:spPr>
            <a:xfrm>
              <a:off x="9677469" y="4822243"/>
              <a:ext cx="215765" cy="2905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6"/>
            <p:cNvGrpSpPr/>
            <p:nvPr/>
          </p:nvGrpSpPr>
          <p:grpSpPr>
            <a:xfrm>
              <a:off x="9205305" y="5120080"/>
              <a:ext cx="376046" cy="356827"/>
              <a:chOff x="9922433" y="1723246"/>
              <a:chExt cx="580060" cy="550415"/>
            </a:xfrm>
          </p:grpSpPr>
          <p:sp>
            <p:nvSpPr>
              <p:cNvPr id="282" name="Oval 28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4" name="Straight Connector 4"/>
            <p:cNvCxnSpPr>
              <a:stCxn id="273" idx="3"/>
              <a:endCxn id="282" idx="7"/>
            </p:cNvCxnSpPr>
            <p:nvPr/>
          </p:nvCxnSpPr>
          <p:spPr>
            <a:xfrm flipH="1">
              <a:off x="9430662" y="4839465"/>
              <a:ext cx="111345" cy="2869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5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57984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Silme ve Ekleme-Örnek</a:t>
            </a:r>
          </a:p>
        </p:txBody>
      </p:sp>
      <p:sp>
        <p:nvSpPr>
          <p:cNvPr id="323" name="TextBox 118"/>
          <p:cNvSpPr txBox="1"/>
          <p:nvPr/>
        </p:nvSpPr>
        <p:spPr>
          <a:xfrm>
            <a:off x="1733087" y="5863423"/>
            <a:ext cx="4193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sil (Sağdaki en küçük düğüm alınacak)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up 12"/>
          <p:cNvGrpSpPr/>
          <p:nvPr/>
        </p:nvGrpSpPr>
        <p:grpSpPr>
          <a:xfrm>
            <a:off x="1719953" y="3293928"/>
            <a:ext cx="3501056" cy="2137021"/>
            <a:chOff x="8107930" y="3339886"/>
            <a:chExt cx="3501056" cy="2137021"/>
          </a:xfrm>
        </p:grpSpPr>
        <p:cxnSp>
          <p:nvCxnSpPr>
            <p:cNvPr id="149" name="Straight Connector 4"/>
            <p:cNvCxnSpPr>
              <a:stCxn id="275" idx="5"/>
              <a:endCxn id="273" idx="0"/>
            </p:cNvCxnSpPr>
            <p:nvPr/>
          </p:nvCxnSpPr>
          <p:spPr>
            <a:xfrm>
              <a:off x="9185229" y="4234330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5"/>
            <p:cNvGrpSpPr/>
            <p:nvPr/>
          </p:nvGrpSpPr>
          <p:grpSpPr>
            <a:xfrm>
              <a:off x="8873259" y="3929759"/>
              <a:ext cx="364226" cy="356827"/>
              <a:chOff x="9532079" y="767686"/>
              <a:chExt cx="561829" cy="550415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6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6"/>
            <p:cNvGrpSpPr/>
            <p:nvPr/>
          </p:nvGrpSpPr>
          <p:grpSpPr>
            <a:xfrm>
              <a:off x="9410537" y="4488924"/>
              <a:ext cx="376046" cy="356827"/>
              <a:chOff x="9922433" y="1723246"/>
              <a:chExt cx="580060" cy="550415"/>
            </a:xfrm>
          </p:grpSpPr>
          <p:sp>
            <p:nvSpPr>
              <p:cNvPr id="273" name="Oval 27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4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2" name="Group 16"/>
            <p:cNvGrpSpPr/>
            <p:nvPr/>
          </p:nvGrpSpPr>
          <p:grpSpPr>
            <a:xfrm>
              <a:off x="8405582" y="4517535"/>
              <a:ext cx="395513" cy="356827"/>
              <a:chOff x="10026158" y="1667051"/>
              <a:chExt cx="610090" cy="550415"/>
            </a:xfrm>
          </p:grpSpPr>
          <p:sp>
            <p:nvSpPr>
              <p:cNvPr id="271" name="Oval 270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2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3" name="Straight Connector 37"/>
            <p:cNvCxnSpPr>
              <a:stCxn id="275" idx="3"/>
              <a:endCxn id="271" idx="7"/>
            </p:cNvCxnSpPr>
            <p:nvPr/>
          </p:nvCxnSpPr>
          <p:spPr>
            <a:xfrm flipH="1">
              <a:off x="8630938" y="4234331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5"/>
            <p:cNvGrpSpPr/>
            <p:nvPr/>
          </p:nvGrpSpPr>
          <p:grpSpPr>
            <a:xfrm>
              <a:off x="9804389" y="3339886"/>
              <a:ext cx="364226" cy="356827"/>
              <a:chOff x="9532079" y="767686"/>
              <a:chExt cx="561829" cy="550415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0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5" name="Straight Connector 37"/>
            <p:cNvCxnSpPr>
              <a:stCxn id="269" idx="3"/>
              <a:endCxn id="275" idx="7"/>
            </p:cNvCxnSpPr>
            <p:nvPr/>
          </p:nvCxnSpPr>
          <p:spPr>
            <a:xfrm flipH="1">
              <a:off x="9185229" y="3644457"/>
              <a:ext cx="678816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4"/>
            <p:cNvCxnSpPr>
              <a:stCxn id="265" idx="3"/>
              <a:endCxn id="267" idx="0"/>
            </p:cNvCxnSpPr>
            <p:nvPr/>
          </p:nvCxnSpPr>
          <p:spPr>
            <a:xfrm flipH="1">
              <a:off x="10393796" y="4282346"/>
              <a:ext cx="326787" cy="26323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5"/>
            <p:cNvGrpSpPr/>
            <p:nvPr/>
          </p:nvGrpSpPr>
          <p:grpSpPr>
            <a:xfrm>
              <a:off x="10207982" y="4545585"/>
              <a:ext cx="364226" cy="356827"/>
              <a:chOff x="9532079" y="767686"/>
              <a:chExt cx="561829" cy="550415"/>
            </a:xfrm>
          </p:grpSpPr>
          <p:sp>
            <p:nvSpPr>
              <p:cNvPr id="267" name="Oval 26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8" name="Group 6"/>
            <p:cNvGrpSpPr/>
            <p:nvPr/>
          </p:nvGrpSpPr>
          <p:grpSpPr>
            <a:xfrm>
              <a:off x="10589113" y="3931805"/>
              <a:ext cx="376046" cy="356827"/>
              <a:chOff x="9922433" y="1723246"/>
              <a:chExt cx="580060" cy="550415"/>
            </a:xfrm>
          </p:grpSpPr>
          <p:sp>
            <p:nvSpPr>
              <p:cNvPr id="265" name="Oval 26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9" name="Straight Connector 4"/>
            <p:cNvCxnSpPr>
              <a:stCxn id="265" idx="4"/>
              <a:endCxn id="263" idx="0"/>
            </p:cNvCxnSpPr>
            <p:nvPr/>
          </p:nvCxnSpPr>
          <p:spPr>
            <a:xfrm>
              <a:off x="10856045" y="4265125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6"/>
            <p:cNvGrpSpPr/>
            <p:nvPr/>
          </p:nvGrpSpPr>
          <p:grpSpPr>
            <a:xfrm>
              <a:off x="11232940" y="4443668"/>
              <a:ext cx="376046" cy="356827"/>
              <a:chOff x="9922433" y="1723246"/>
              <a:chExt cx="580060" cy="550415"/>
            </a:xfrm>
          </p:grpSpPr>
          <p:sp>
            <p:nvSpPr>
              <p:cNvPr id="263" name="Oval 26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4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1" name="Straight Connector 4"/>
            <p:cNvCxnSpPr>
              <a:stCxn id="269" idx="5"/>
              <a:endCxn id="265" idx="0"/>
            </p:cNvCxnSpPr>
            <p:nvPr/>
          </p:nvCxnSpPr>
          <p:spPr>
            <a:xfrm>
              <a:off x="10116359" y="3644457"/>
              <a:ext cx="562650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6"/>
            <p:cNvGrpSpPr/>
            <p:nvPr/>
          </p:nvGrpSpPr>
          <p:grpSpPr>
            <a:xfrm>
              <a:off x="8107930" y="5105051"/>
              <a:ext cx="376046" cy="356827"/>
              <a:chOff x="9922433" y="1723246"/>
              <a:chExt cx="580060" cy="550415"/>
            </a:xfrm>
          </p:grpSpPr>
          <p:sp>
            <p:nvSpPr>
              <p:cNvPr id="261" name="Oval 26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6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3" name="Straight Connector 4"/>
            <p:cNvCxnSpPr>
              <a:stCxn id="271" idx="3"/>
              <a:endCxn id="261" idx="7"/>
            </p:cNvCxnSpPr>
            <p:nvPr/>
          </p:nvCxnSpPr>
          <p:spPr>
            <a:xfrm flipH="1">
              <a:off x="8333287" y="4868075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6"/>
            <p:cNvGrpSpPr/>
            <p:nvPr/>
          </p:nvGrpSpPr>
          <p:grpSpPr>
            <a:xfrm>
              <a:off x="9803338" y="5089320"/>
              <a:ext cx="376046" cy="356827"/>
              <a:chOff x="9922433" y="1723246"/>
              <a:chExt cx="580060" cy="550415"/>
            </a:xfrm>
          </p:grpSpPr>
          <p:sp>
            <p:nvSpPr>
              <p:cNvPr id="278" name="Oval 27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79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0" name="Straight Connector 4"/>
            <p:cNvCxnSpPr>
              <a:stCxn id="273" idx="4"/>
              <a:endCxn id="278" idx="0"/>
            </p:cNvCxnSpPr>
            <p:nvPr/>
          </p:nvCxnSpPr>
          <p:spPr>
            <a:xfrm>
              <a:off x="9677469" y="4822243"/>
              <a:ext cx="215765" cy="2905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6"/>
            <p:cNvGrpSpPr/>
            <p:nvPr/>
          </p:nvGrpSpPr>
          <p:grpSpPr>
            <a:xfrm>
              <a:off x="9205305" y="5120080"/>
              <a:ext cx="376046" cy="356827"/>
              <a:chOff x="9922433" y="1723246"/>
              <a:chExt cx="580060" cy="550415"/>
            </a:xfrm>
          </p:grpSpPr>
          <p:sp>
            <p:nvSpPr>
              <p:cNvPr id="282" name="Oval 28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83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4" name="Straight Connector 4"/>
            <p:cNvCxnSpPr>
              <a:stCxn id="273" idx="3"/>
              <a:endCxn id="282" idx="7"/>
            </p:cNvCxnSpPr>
            <p:nvPr/>
          </p:nvCxnSpPr>
          <p:spPr>
            <a:xfrm flipH="1">
              <a:off x="9430662" y="4839465"/>
              <a:ext cx="111345" cy="2869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 3"/>
          <p:cNvGrpSpPr/>
          <p:nvPr/>
        </p:nvGrpSpPr>
        <p:grpSpPr>
          <a:xfrm>
            <a:off x="6638359" y="3179806"/>
            <a:ext cx="3501056" cy="2137021"/>
            <a:chOff x="6638359" y="3179806"/>
            <a:chExt cx="3501056" cy="2137021"/>
          </a:xfrm>
        </p:grpSpPr>
        <p:cxnSp>
          <p:nvCxnSpPr>
            <p:cNvPr id="148" name="Straight Connector 4"/>
            <p:cNvCxnSpPr>
              <a:stCxn id="216" idx="5"/>
              <a:endCxn id="214" idx="0"/>
            </p:cNvCxnSpPr>
            <p:nvPr/>
          </p:nvCxnSpPr>
          <p:spPr>
            <a:xfrm>
              <a:off x="7715658" y="4074250"/>
              <a:ext cx="315204" cy="2781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5"/>
            <p:cNvGrpSpPr/>
            <p:nvPr/>
          </p:nvGrpSpPr>
          <p:grpSpPr>
            <a:xfrm>
              <a:off x="7403688" y="3769679"/>
              <a:ext cx="364226" cy="356827"/>
              <a:chOff x="9532079" y="767686"/>
              <a:chExt cx="561829" cy="550415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7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4" name="Group 6"/>
            <p:cNvGrpSpPr/>
            <p:nvPr/>
          </p:nvGrpSpPr>
          <p:grpSpPr>
            <a:xfrm>
              <a:off x="7940966" y="4328844"/>
              <a:ext cx="376046" cy="356827"/>
              <a:chOff x="9922433" y="1723246"/>
              <a:chExt cx="580060" cy="550415"/>
            </a:xfrm>
          </p:grpSpPr>
          <p:sp>
            <p:nvSpPr>
              <p:cNvPr id="214" name="Oval 21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15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5" name="Group 16"/>
            <p:cNvGrpSpPr/>
            <p:nvPr/>
          </p:nvGrpSpPr>
          <p:grpSpPr>
            <a:xfrm>
              <a:off x="6936011" y="4357455"/>
              <a:ext cx="395513" cy="356827"/>
              <a:chOff x="10026158" y="1667051"/>
              <a:chExt cx="610090" cy="550415"/>
            </a:xfrm>
          </p:grpSpPr>
          <p:sp>
            <p:nvSpPr>
              <p:cNvPr id="202" name="Oval 201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203" name="TextBox 18"/>
              <p:cNvSpPr txBox="1"/>
              <p:nvPr/>
            </p:nvSpPr>
            <p:spPr>
              <a:xfrm>
                <a:off x="10076448" y="1724064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6" name="Straight Connector 37"/>
            <p:cNvCxnSpPr>
              <a:stCxn id="216" idx="3"/>
              <a:endCxn id="202" idx="7"/>
            </p:cNvCxnSpPr>
            <p:nvPr/>
          </p:nvCxnSpPr>
          <p:spPr>
            <a:xfrm flipH="1">
              <a:off x="7161367" y="4074251"/>
              <a:ext cx="301976" cy="28949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5"/>
            <p:cNvGrpSpPr/>
            <p:nvPr/>
          </p:nvGrpSpPr>
          <p:grpSpPr>
            <a:xfrm>
              <a:off x="8334818" y="3179806"/>
              <a:ext cx="364226" cy="356827"/>
              <a:chOff x="9532079" y="767686"/>
              <a:chExt cx="561829" cy="550415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8" name="TextBox 14"/>
              <p:cNvSpPr txBox="1"/>
              <p:nvPr/>
            </p:nvSpPr>
            <p:spPr>
              <a:xfrm>
                <a:off x="9532079" y="820258"/>
                <a:ext cx="545204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28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9" name="Straight Connector 37"/>
            <p:cNvCxnSpPr>
              <a:stCxn id="197" idx="3"/>
              <a:endCxn id="216" idx="7"/>
            </p:cNvCxnSpPr>
            <p:nvPr/>
          </p:nvCxnSpPr>
          <p:spPr>
            <a:xfrm flipH="1">
              <a:off x="7715658" y="3484377"/>
              <a:ext cx="678816" cy="3375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6"/>
            <p:cNvGrpSpPr/>
            <p:nvPr/>
          </p:nvGrpSpPr>
          <p:grpSpPr>
            <a:xfrm>
              <a:off x="9119542" y="3771725"/>
              <a:ext cx="376046" cy="356827"/>
              <a:chOff x="9922433" y="1723246"/>
              <a:chExt cx="580060" cy="550415"/>
            </a:xfrm>
          </p:grpSpPr>
          <p:sp>
            <p:nvSpPr>
              <p:cNvPr id="193" name="Oval 19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4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49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3" name="Straight Connector 4"/>
            <p:cNvCxnSpPr>
              <a:stCxn id="193" idx="4"/>
              <a:endCxn id="191" idx="0"/>
            </p:cNvCxnSpPr>
            <p:nvPr/>
          </p:nvCxnSpPr>
          <p:spPr>
            <a:xfrm>
              <a:off x="9386474" y="4105045"/>
              <a:ext cx="466791" cy="20205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6"/>
            <p:cNvGrpSpPr/>
            <p:nvPr/>
          </p:nvGrpSpPr>
          <p:grpSpPr>
            <a:xfrm>
              <a:off x="9763369" y="4283588"/>
              <a:ext cx="376046" cy="356827"/>
              <a:chOff x="9922433" y="1723246"/>
              <a:chExt cx="580060" cy="550415"/>
            </a:xfrm>
          </p:grpSpPr>
          <p:sp>
            <p:nvSpPr>
              <p:cNvPr id="191" name="Oval 190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2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51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5" name="Straight Connector 4"/>
            <p:cNvCxnSpPr>
              <a:stCxn id="197" idx="5"/>
              <a:endCxn id="193" idx="0"/>
            </p:cNvCxnSpPr>
            <p:nvPr/>
          </p:nvCxnSpPr>
          <p:spPr>
            <a:xfrm>
              <a:off x="8646788" y="3484377"/>
              <a:ext cx="562650" cy="31085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6"/>
            <p:cNvGrpSpPr/>
            <p:nvPr/>
          </p:nvGrpSpPr>
          <p:grpSpPr>
            <a:xfrm>
              <a:off x="6638359" y="4944971"/>
              <a:ext cx="376046" cy="356827"/>
              <a:chOff x="9922433" y="1723246"/>
              <a:chExt cx="580060" cy="550415"/>
            </a:xfrm>
          </p:grpSpPr>
          <p:sp>
            <p:nvSpPr>
              <p:cNvPr id="189" name="Oval 188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90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79" name="Straight Connector 4"/>
            <p:cNvCxnSpPr>
              <a:stCxn id="202" idx="3"/>
              <a:endCxn id="189" idx="7"/>
            </p:cNvCxnSpPr>
            <p:nvPr/>
          </p:nvCxnSpPr>
          <p:spPr>
            <a:xfrm flipH="1">
              <a:off x="6863716" y="4707995"/>
              <a:ext cx="203765" cy="243262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6"/>
            <p:cNvGrpSpPr/>
            <p:nvPr/>
          </p:nvGrpSpPr>
          <p:grpSpPr>
            <a:xfrm>
              <a:off x="8333767" y="4929240"/>
              <a:ext cx="376046" cy="356827"/>
              <a:chOff x="9922433" y="1723246"/>
              <a:chExt cx="580060" cy="550415"/>
            </a:xfrm>
          </p:grpSpPr>
          <p:sp>
            <p:nvSpPr>
              <p:cNvPr id="187" name="Oval 186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8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1" name="Straight Connector 4"/>
            <p:cNvCxnSpPr>
              <a:stCxn id="214" idx="4"/>
              <a:endCxn id="187" idx="0"/>
            </p:cNvCxnSpPr>
            <p:nvPr/>
          </p:nvCxnSpPr>
          <p:spPr>
            <a:xfrm>
              <a:off x="8207898" y="4662163"/>
              <a:ext cx="215765" cy="29058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6"/>
            <p:cNvGrpSpPr/>
            <p:nvPr/>
          </p:nvGrpSpPr>
          <p:grpSpPr>
            <a:xfrm>
              <a:off x="7735734" y="4960000"/>
              <a:ext cx="376046" cy="356827"/>
              <a:chOff x="9922433" y="1723246"/>
              <a:chExt cx="580060" cy="550415"/>
            </a:xfrm>
          </p:grpSpPr>
          <p:sp>
            <p:nvSpPr>
              <p:cNvPr id="185" name="Oval 184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100"/>
              </a:p>
            </p:txBody>
          </p:sp>
          <p:sp>
            <p:nvSpPr>
              <p:cNvPr id="186" name="TextBox 12"/>
              <p:cNvSpPr txBox="1"/>
              <p:nvPr/>
            </p:nvSpPr>
            <p:spPr>
              <a:xfrm>
                <a:off x="9942693" y="1794105"/>
                <a:ext cx="559800" cy="4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1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84" name="Straight Connector 4"/>
            <p:cNvCxnSpPr>
              <a:stCxn id="214" idx="3"/>
              <a:endCxn id="185" idx="7"/>
            </p:cNvCxnSpPr>
            <p:nvPr/>
          </p:nvCxnSpPr>
          <p:spPr>
            <a:xfrm flipH="1">
              <a:off x="7961091" y="4679385"/>
              <a:ext cx="111345" cy="2869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34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40" y="979169"/>
            <a:ext cx="10759736" cy="5563674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AVL </a:t>
            </a:r>
            <a:r>
              <a:rPr lang="tr-TR" sz="1600" dirty="0" smtClean="0">
                <a:solidFill>
                  <a:srgbClr val="C00000"/>
                </a:solidFill>
              </a:rPr>
              <a:t>TREE: </a:t>
            </a:r>
            <a:r>
              <a:rPr lang="tr-TR" sz="1600" dirty="0" smtClean="0"/>
              <a:t>AVL</a:t>
            </a:r>
            <a:r>
              <a:rPr lang="tr-TR" sz="1600" dirty="0"/>
              <a:t>( G.M. </a:t>
            </a:r>
            <a:r>
              <a:rPr lang="tr-TR" sz="1600" dirty="0" err="1"/>
              <a:t>Adelson-Velskii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E.M. </a:t>
            </a:r>
            <a:r>
              <a:rPr lang="tr-TR" sz="1600" dirty="0" err="1"/>
              <a:t>Landis</a:t>
            </a:r>
            <a:r>
              <a:rPr lang="tr-TR" sz="1600" dirty="0"/>
              <a:t>) yöntemine göre kurulan bir ikili arama ağacı, ikili AVL arama ağacı olarak adlandırılır.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AVL </a:t>
            </a:r>
            <a:r>
              <a:rPr lang="tr-TR" sz="1600" dirty="0"/>
              <a:t>ağacının özelliği, sağ alt ağaç ile sol alt ağaç arasındaki yükseklik farkının en fazla bir düğüm olmasıdır. Bu kural ağacın tüm düğümleri için geçerlidir.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Normal </a:t>
            </a:r>
            <a:r>
              <a:rPr lang="tr-TR" sz="1600" dirty="0"/>
              <a:t>ikili arama ağaçları için ekleme ve silme algoritmaları, ikili AVL ağaçları üzerinde ağacın yanlış şekil almasına, </a:t>
            </a:r>
            <a:r>
              <a:rPr lang="tr-TR" sz="1600" dirty="0" smtClean="0"/>
              <a:t>yani ağacın dengesinin bozulmasına neden olur.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AVL </a:t>
            </a:r>
            <a:r>
              <a:rPr lang="tr-TR" sz="1600" dirty="0"/>
              <a:t>ağaçları dengeli ikili arama ağaçlarıdır.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i="1" dirty="0" err="1" smtClean="0"/>
              <a:t>solh</a:t>
            </a:r>
            <a:r>
              <a:rPr lang="tr-TR" sz="1600" dirty="0"/>
              <a:t>= yükseklik(sol </a:t>
            </a:r>
            <a:r>
              <a:rPr lang="tr-TR" sz="1600" dirty="0" err="1"/>
              <a:t>altağaç</a:t>
            </a:r>
            <a:r>
              <a:rPr lang="tr-TR" sz="1600" dirty="0"/>
              <a:t>), </a:t>
            </a:r>
            <a:endParaRPr lang="tr-TR" sz="1600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b="1" i="1" dirty="0" err="1" smtClean="0"/>
              <a:t>sagh</a:t>
            </a:r>
            <a:r>
              <a:rPr lang="tr-TR" sz="1600" dirty="0" smtClean="0"/>
              <a:t>=yükseklik(sağ </a:t>
            </a:r>
            <a:r>
              <a:rPr lang="tr-TR" sz="1600" dirty="0" err="1"/>
              <a:t>altağaç</a:t>
            </a:r>
            <a:r>
              <a:rPr lang="tr-TR" sz="1600" dirty="0"/>
              <a:t>) ise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Bir </a:t>
            </a:r>
            <a:r>
              <a:rPr lang="tr-TR" sz="1600" dirty="0"/>
              <a:t>düğümdeki denge faktörü= </a:t>
            </a:r>
            <a:r>
              <a:rPr lang="tr-TR" sz="1600" b="1" i="1" dirty="0" err="1"/>
              <a:t>solh</a:t>
            </a:r>
            <a:r>
              <a:rPr lang="tr-TR" sz="1600" b="1" i="1" dirty="0"/>
              <a:t> - </a:t>
            </a:r>
            <a:r>
              <a:rPr lang="tr-TR" sz="1600" b="1" i="1" dirty="0" err="1"/>
              <a:t>sagh</a:t>
            </a:r>
            <a:endParaRPr lang="tr-TR" sz="1600" b="1" i="1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AVL </a:t>
            </a:r>
            <a:r>
              <a:rPr lang="tr-TR" sz="1600" dirty="0"/>
              <a:t>ağaçlarında balans faktörü sadece -1, 0, 1 olabilir.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Eşit </a:t>
            </a:r>
            <a:r>
              <a:rPr lang="tr-TR" sz="1600" dirty="0"/>
              <a:t>ise 0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Sol </a:t>
            </a:r>
            <a:r>
              <a:rPr lang="tr-TR" sz="1600" dirty="0"/>
              <a:t>sazla ise 1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Sağ </a:t>
            </a:r>
            <a:r>
              <a:rPr lang="tr-TR" sz="1600" dirty="0"/>
              <a:t>fazla ise -</a:t>
            </a:r>
            <a:r>
              <a:rPr lang="tr-TR" sz="1600" dirty="0" smtClean="0"/>
              <a:t>1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Her bir </a:t>
            </a:r>
            <a:r>
              <a:rPr lang="tr-TR" sz="1600" dirty="0"/>
              <a:t>düğümün sol ve sağ alt ağaçlarının yükseklikleri arasındaki fark en fazla 1 olabilir.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44001" y="3447948"/>
            <a:ext cx="2773874" cy="3290547"/>
            <a:chOff x="9099612" y="3175356"/>
            <a:chExt cx="2773874" cy="3290547"/>
          </a:xfrm>
        </p:grpSpPr>
        <p:cxnSp>
          <p:nvCxnSpPr>
            <p:cNvPr id="5" name="Straight Connector 4"/>
            <p:cNvCxnSpPr>
              <a:stCxn id="14" idx="5"/>
              <a:endCxn id="12" idx="0"/>
            </p:cNvCxnSpPr>
            <p:nvPr/>
          </p:nvCxnSpPr>
          <p:spPr>
            <a:xfrm>
              <a:off x="10523019" y="3571507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0183686" y="3240222"/>
              <a:ext cx="396172" cy="388124"/>
              <a:chOff x="9532079" y="767686"/>
              <a:chExt cx="561829" cy="55041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726305" y="3997239"/>
              <a:ext cx="409028" cy="388124"/>
              <a:chOff x="9922433" y="1723246"/>
              <a:chExt cx="580060" cy="550415"/>
            </a:xfrm>
          </p:grpSpPr>
          <p:sp>
            <p:nvSpPr>
              <p:cNvPr id="12" name="Oval 11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8" name="Straight Connector 7"/>
            <p:cNvCxnSpPr>
              <a:stCxn id="12" idx="4"/>
              <a:endCxn id="10" idx="0"/>
            </p:cNvCxnSpPr>
            <p:nvPr/>
          </p:nvCxnSpPr>
          <p:spPr>
            <a:xfrm>
              <a:off x="11016649" y="4359794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1076788" y="4759370"/>
              <a:ext cx="413796" cy="388123"/>
              <a:chOff x="9163806" y="2939537"/>
              <a:chExt cx="586822" cy="55041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741777" y="4028326"/>
              <a:ext cx="396205" cy="388124"/>
              <a:chOff x="10014696" y="1667051"/>
              <a:chExt cx="561876" cy="550415"/>
            </a:xfrm>
          </p:grpSpPr>
          <p:sp>
            <p:nvSpPr>
              <p:cNvPr id="18" name="Oval 17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480727" y="4811372"/>
              <a:ext cx="396838" cy="388123"/>
              <a:chOff x="9320892" y="2801023"/>
              <a:chExt cx="562773" cy="55041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3" name="Straight Connector 22"/>
            <p:cNvCxnSpPr>
              <a:stCxn id="18" idx="3"/>
            </p:cNvCxnSpPr>
            <p:nvPr/>
          </p:nvCxnSpPr>
          <p:spPr>
            <a:xfrm flipH="1">
              <a:off x="9721832" y="4409612"/>
              <a:ext cx="171028" cy="3958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4" idx="3"/>
              <a:endCxn id="18" idx="7"/>
            </p:cNvCxnSpPr>
            <p:nvPr/>
          </p:nvCxnSpPr>
          <p:spPr>
            <a:xfrm flipH="1">
              <a:off x="9994981" y="3571507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99612" y="481169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67101" y="479532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64358" y="3936323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47795" y="3956024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568135" y="3175356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6200000" flipH="1">
              <a:off x="9134844" y="5265454"/>
              <a:ext cx="978097" cy="742177"/>
            </a:xfrm>
            <a:prstGeom prst="curvedConnector3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349353" y="6158126"/>
              <a:ext cx="1798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Balans faktörü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2165" y="2918003"/>
            <a:ext cx="1200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0C5A8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AVL Ağacı</a:t>
            </a:r>
            <a:endParaRPr lang="tr-TR" sz="1400" dirty="0">
              <a:solidFill>
                <a:srgbClr val="0C5A8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03395" cy="478173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Arama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AVL ağacı bir tür İkili Arama Ağacı (BST) olduğundan arama algoritması BST ile aynıdır.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O(</a:t>
            </a:r>
            <a:r>
              <a:rPr lang="tr-TR" sz="1600" dirty="0" err="1" smtClean="0"/>
              <a:t>logN</a:t>
            </a:r>
            <a:r>
              <a:rPr lang="tr-TR" sz="1600" dirty="0"/>
              <a:t>) de çalışması garantidir</a:t>
            </a:r>
            <a:r>
              <a:rPr lang="tr-TR" sz="16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C00000"/>
                </a:solidFill>
              </a:rPr>
              <a:t>AVL Ağaçlarının Avantajları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AVL </a:t>
            </a:r>
            <a:r>
              <a:rPr lang="tr-TR" sz="1600" dirty="0"/>
              <a:t>ağacı devamlı dengeli olduğu için Arama/Ekleme/Silme işlemi O(</a:t>
            </a:r>
            <a:r>
              <a:rPr lang="tr-TR" sz="1600" dirty="0" err="1"/>
              <a:t>logN</a:t>
            </a:r>
            <a:r>
              <a:rPr lang="tr-TR" sz="1600" dirty="0"/>
              <a:t>) yapılır.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Düzeltme </a:t>
            </a:r>
            <a:r>
              <a:rPr lang="tr-TR" sz="1600" dirty="0"/>
              <a:t>işlemi algoritmaların karmaşıklığını etkilemez.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</a:t>
            </a:r>
            <a:r>
              <a:rPr lang="tr-TR" sz="1600" dirty="0">
                <a:solidFill>
                  <a:srgbClr val="C00000"/>
                </a:solidFill>
              </a:rPr>
              <a:t>Ağaçlarının Dezavantajları: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Balans </a:t>
            </a:r>
            <a:r>
              <a:rPr lang="tr-TR" sz="1600" dirty="0"/>
              <a:t>faktörü için ekstra yer gereklidir.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Yarı </a:t>
            </a:r>
            <a:r>
              <a:rPr lang="tr-TR" sz="1600" dirty="0"/>
              <a:t>dengeli ağaçlarda AVL ağaçları kadar iyi performans verir ayrıca bu tür algoritmalarda balans faktör kullanılmaz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err="1" smtClean="0"/>
              <a:t>Splay</a:t>
            </a:r>
            <a:r>
              <a:rPr lang="tr-TR" sz="1600" dirty="0" smtClean="0"/>
              <a:t> </a:t>
            </a:r>
            <a:r>
              <a:rPr lang="tr-TR" sz="1600" dirty="0"/>
              <a:t>ağaçları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23200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009" y="1689700"/>
            <a:ext cx="6574426" cy="4202423"/>
          </a:xfrm>
        </p:spPr>
      </p:pic>
    </p:spTree>
    <p:extLst>
      <p:ext uri="{BB962C8B-B14F-4D97-AF65-F5344CB8AC3E}">
        <p14:creationId xmlns:p14="http://schemas.microsoft.com/office/powerpoint/2010/main" val="34019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5604077"/>
          </a:xfrm>
        </p:spPr>
        <p:txBody>
          <a:bodyPr anchor="t">
            <a:normAutofit/>
          </a:bodyPr>
          <a:lstStyle/>
          <a:p>
            <a:r>
              <a:rPr lang="tr-TR" sz="1600" dirty="0" smtClean="0">
                <a:solidFill>
                  <a:srgbClr val="C00000"/>
                </a:solidFill>
              </a:rPr>
              <a:t>AVL Ağacı Oluşturmak</a:t>
            </a:r>
          </a:p>
          <a:p>
            <a:r>
              <a:rPr lang="tr-TR" sz="1600" dirty="0" smtClean="0"/>
              <a:t>AVL </a:t>
            </a:r>
            <a:r>
              <a:rPr lang="tr-TR" sz="1600" dirty="0"/>
              <a:t>ağacının gerçekleştirimi için her x düğümünün yüksekliği kaydedilir.</a:t>
            </a:r>
          </a:p>
          <a:p>
            <a:r>
              <a:rPr lang="tr-TR" sz="1600" dirty="0" err="1" smtClean="0"/>
              <a:t>x’in</a:t>
            </a:r>
            <a:r>
              <a:rPr lang="tr-TR" sz="1600" dirty="0" smtClean="0"/>
              <a:t> </a:t>
            </a:r>
            <a:r>
              <a:rPr lang="tr-TR" sz="1600" dirty="0"/>
              <a:t>balans faktörü = </a:t>
            </a:r>
            <a:r>
              <a:rPr lang="tr-TR" sz="1600" dirty="0" err="1"/>
              <a:t>x’in</a:t>
            </a:r>
            <a:r>
              <a:rPr lang="tr-TR" sz="1600" dirty="0"/>
              <a:t> sol alt ağacının yüksekliği – </a:t>
            </a:r>
            <a:r>
              <a:rPr lang="tr-TR" sz="1600" dirty="0" err="1"/>
              <a:t>x’in</a:t>
            </a:r>
            <a:r>
              <a:rPr lang="tr-TR" sz="1600" dirty="0"/>
              <a:t> sağ alt ağacının </a:t>
            </a:r>
            <a:r>
              <a:rPr lang="tr-TR" sz="1600" dirty="0" smtClean="0"/>
              <a:t>yüksekliği</a:t>
            </a:r>
          </a:p>
          <a:p>
            <a:endParaRPr lang="tr-TR" sz="1600" dirty="0"/>
          </a:p>
          <a:p>
            <a:endParaRPr lang="tr-TR" sz="1600" dirty="0" smtClean="0"/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AVLDugumu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deger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277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yukseklik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AVLDugumu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sol; 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AVLDugumu</a:t>
            </a: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sag</a:t>
            </a:r>
            <a:r>
              <a:rPr lang="tr-T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tr-T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tr-T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endParaRPr lang="tr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endParaRPr lang="tr-T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C00000"/>
              </a:buClr>
              <a:buSzPct val="100000"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AVL ağacının en kötü durumdaki karmaşıklığı O(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N)’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tr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539287" y="3622085"/>
            <a:ext cx="3449332" cy="2048078"/>
            <a:chOff x="7539287" y="3622085"/>
            <a:chExt cx="3449332" cy="2048078"/>
          </a:xfrm>
        </p:grpSpPr>
        <p:sp>
          <p:nvSpPr>
            <p:cNvPr id="5" name="Rounded Rectangle 4"/>
            <p:cNvSpPr/>
            <p:nvPr/>
          </p:nvSpPr>
          <p:spPr>
            <a:xfrm>
              <a:off x="7581534" y="3622085"/>
              <a:ext cx="2636664" cy="108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131945" y="3622085"/>
              <a:ext cx="0" cy="1074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42629" y="3622085"/>
              <a:ext cx="0" cy="1074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31945" y="4128117"/>
              <a:ext cx="1510684" cy="88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652551" y="4020684"/>
              <a:ext cx="5681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sol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26219" y="4005295"/>
              <a:ext cx="516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sag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35855" y="3721496"/>
              <a:ext cx="82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deger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4795" y="4297683"/>
              <a:ext cx="1249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yukseklik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Curved Connector 16"/>
            <p:cNvCxnSpPr/>
            <p:nvPr/>
          </p:nvCxnSpPr>
          <p:spPr>
            <a:xfrm>
              <a:off x="8629095" y="5067464"/>
              <a:ext cx="1097124" cy="54817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739243" y="5362386"/>
              <a:ext cx="1249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AVL düğümü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Left Brace 22"/>
            <p:cNvSpPr/>
            <p:nvPr/>
          </p:nvSpPr>
          <p:spPr>
            <a:xfrm rot="16200000">
              <a:off x="8757921" y="3525195"/>
              <a:ext cx="303125" cy="2740394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0969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10018713" cy="560407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dengenin sağlanması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Ekleme işlemi bazı durumlarda ekleme noktasına göre kök olan bölgelerde balans faktörün 2 veya -2 olmasına neden olabilir</a:t>
            </a:r>
            <a:r>
              <a:rPr lang="tr-TR" sz="16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Yeni düğümü ekledikten sonra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600" dirty="0" smtClean="0"/>
              <a:t>Balans </a:t>
            </a:r>
            <a:r>
              <a:rPr lang="tr-TR" sz="1600" dirty="0"/>
              <a:t>faktörü </a:t>
            </a:r>
            <a:r>
              <a:rPr lang="tr-TR" sz="1600" dirty="0" smtClean="0"/>
              <a:t>düzeltilerek </a:t>
            </a:r>
            <a:r>
              <a:rPr lang="tr-TR" sz="1600" dirty="0"/>
              <a:t>köke doğru </a:t>
            </a:r>
            <a:r>
              <a:rPr lang="tr-TR" sz="1600" dirty="0" smtClean="0"/>
              <a:t>çıkılır.</a:t>
            </a:r>
            <a:endParaRPr lang="tr-TR" sz="16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600" dirty="0" smtClean="0"/>
              <a:t>Eğer </a:t>
            </a:r>
            <a:r>
              <a:rPr lang="tr-TR" sz="1600" dirty="0"/>
              <a:t>düğümün balans faktörü 2 veya -2 ise ağaç bu düğüm üzerinde döndürülerek düzeltilir.</a:t>
            </a:r>
            <a:endParaRPr lang="tr-TR" sz="1600" dirty="0" smtClean="0"/>
          </a:p>
        </p:txBody>
      </p:sp>
      <p:grpSp>
        <p:nvGrpSpPr>
          <p:cNvPr id="16" name="Group 39"/>
          <p:cNvGrpSpPr/>
          <p:nvPr/>
        </p:nvGrpSpPr>
        <p:grpSpPr>
          <a:xfrm>
            <a:off x="1471378" y="4172903"/>
            <a:ext cx="2773874" cy="2024139"/>
            <a:chOff x="9099612" y="3175356"/>
            <a:chExt cx="2773874" cy="2024139"/>
          </a:xfrm>
        </p:grpSpPr>
        <p:cxnSp>
          <p:nvCxnSpPr>
            <p:cNvPr id="19" name="Straight Connector 4"/>
            <p:cNvCxnSpPr>
              <a:stCxn id="45" idx="5"/>
              <a:endCxn id="43" idx="0"/>
            </p:cNvCxnSpPr>
            <p:nvPr/>
          </p:nvCxnSpPr>
          <p:spPr>
            <a:xfrm>
              <a:off x="10523019" y="3571507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"/>
            <p:cNvGrpSpPr/>
            <p:nvPr/>
          </p:nvGrpSpPr>
          <p:grpSpPr>
            <a:xfrm>
              <a:off x="10183686" y="3240222"/>
              <a:ext cx="396172" cy="388124"/>
              <a:chOff x="9532079" y="767686"/>
              <a:chExt cx="561829" cy="55041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6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"/>
            <p:cNvGrpSpPr/>
            <p:nvPr/>
          </p:nvGrpSpPr>
          <p:grpSpPr>
            <a:xfrm>
              <a:off x="10726305" y="3997239"/>
              <a:ext cx="409028" cy="388124"/>
              <a:chOff x="9922433" y="1723246"/>
              <a:chExt cx="580060" cy="550415"/>
            </a:xfrm>
          </p:grpSpPr>
          <p:sp>
            <p:nvSpPr>
              <p:cNvPr id="43" name="Oval 4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2" name="Straight Connector 7"/>
            <p:cNvCxnSpPr>
              <a:stCxn id="43" idx="4"/>
              <a:endCxn id="41" idx="0"/>
            </p:cNvCxnSpPr>
            <p:nvPr/>
          </p:nvCxnSpPr>
          <p:spPr>
            <a:xfrm>
              <a:off x="11016649" y="4359794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8"/>
            <p:cNvGrpSpPr/>
            <p:nvPr/>
          </p:nvGrpSpPr>
          <p:grpSpPr>
            <a:xfrm>
              <a:off x="11076788" y="4759370"/>
              <a:ext cx="413796" cy="388123"/>
              <a:chOff x="9163806" y="2939537"/>
              <a:chExt cx="586822" cy="55041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" name="Group 16"/>
            <p:cNvGrpSpPr/>
            <p:nvPr/>
          </p:nvGrpSpPr>
          <p:grpSpPr>
            <a:xfrm>
              <a:off x="9741777" y="4028326"/>
              <a:ext cx="396205" cy="388124"/>
              <a:chOff x="10014696" y="1667051"/>
              <a:chExt cx="561876" cy="550415"/>
            </a:xfrm>
          </p:grpSpPr>
          <p:sp>
            <p:nvSpPr>
              <p:cNvPr id="39" name="Oval 38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0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7" name="Group 19"/>
            <p:cNvGrpSpPr/>
            <p:nvPr/>
          </p:nvGrpSpPr>
          <p:grpSpPr>
            <a:xfrm>
              <a:off x="9480727" y="4811372"/>
              <a:ext cx="396838" cy="388123"/>
              <a:chOff x="9320892" y="2801023"/>
              <a:chExt cx="562773" cy="550414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TextBox 21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28" name="Straight Connector 22"/>
            <p:cNvCxnSpPr>
              <a:stCxn id="39" idx="3"/>
            </p:cNvCxnSpPr>
            <p:nvPr/>
          </p:nvCxnSpPr>
          <p:spPr>
            <a:xfrm flipH="1">
              <a:off x="9721832" y="4409612"/>
              <a:ext cx="171028" cy="3958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5" idx="3"/>
              <a:endCxn id="39" idx="7"/>
            </p:cNvCxnSpPr>
            <p:nvPr/>
          </p:nvCxnSpPr>
          <p:spPr>
            <a:xfrm flipH="1">
              <a:off x="9994981" y="3571507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31"/>
            <p:cNvSpPr txBox="1"/>
            <p:nvPr/>
          </p:nvSpPr>
          <p:spPr>
            <a:xfrm>
              <a:off x="9099612" y="481169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2"/>
            <p:cNvSpPr txBox="1"/>
            <p:nvPr/>
          </p:nvSpPr>
          <p:spPr>
            <a:xfrm>
              <a:off x="11567101" y="479532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3"/>
            <p:cNvSpPr txBox="1"/>
            <p:nvPr/>
          </p:nvSpPr>
          <p:spPr>
            <a:xfrm>
              <a:off x="9364358" y="3936323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4"/>
            <p:cNvSpPr txBox="1"/>
            <p:nvPr/>
          </p:nvSpPr>
          <p:spPr>
            <a:xfrm>
              <a:off x="11147795" y="3956024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5"/>
            <p:cNvSpPr txBox="1"/>
            <p:nvPr/>
          </p:nvSpPr>
          <p:spPr>
            <a:xfrm>
              <a:off x="10568135" y="3175356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9" name="Grup 88"/>
          <p:cNvGrpSpPr/>
          <p:nvPr/>
        </p:nvGrpSpPr>
        <p:grpSpPr>
          <a:xfrm>
            <a:off x="4490357" y="4014505"/>
            <a:ext cx="3121157" cy="2785308"/>
            <a:chOff x="4330384" y="4011407"/>
            <a:chExt cx="3121157" cy="2785308"/>
          </a:xfrm>
        </p:grpSpPr>
        <p:grpSp>
          <p:nvGrpSpPr>
            <p:cNvPr id="90" name="Grup 89"/>
            <p:cNvGrpSpPr/>
            <p:nvPr/>
          </p:nvGrpSpPr>
          <p:grpSpPr>
            <a:xfrm>
              <a:off x="4330384" y="4011407"/>
              <a:ext cx="3121157" cy="2785308"/>
              <a:chOff x="4448945" y="3600959"/>
              <a:chExt cx="3121157" cy="2785308"/>
            </a:xfrm>
          </p:grpSpPr>
          <p:cxnSp>
            <p:nvCxnSpPr>
              <p:cNvPr id="92" name="Straight Connector 4"/>
              <p:cNvCxnSpPr>
                <a:stCxn id="119" idx="5"/>
                <a:endCxn id="117" idx="0"/>
              </p:cNvCxnSpPr>
              <p:nvPr/>
            </p:nvCxnSpPr>
            <p:spPr>
              <a:xfrm>
                <a:off x="6219635" y="3997110"/>
                <a:ext cx="301066" cy="451301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5"/>
              <p:cNvGrpSpPr/>
              <p:nvPr/>
            </p:nvGrpSpPr>
            <p:grpSpPr>
              <a:xfrm>
                <a:off x="5880302" y="3665825"/>
                <a:ext cx="396172" cy="388124"/>
                <a:chOff x="9532079" y="767686"/>
                <a:chExt cx="561829" cy="550415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543494" y="767686"/>
                  <a:ext cx="550414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0" name="TextBox 14"/>
                <p:cNvSpPr txBox="1"/>
                <p:nvPr/>
              </p:nvSpPr>
              <p:spPr>
                <a:xfrm>
                  <a:off x="9532079" y="820259"/>
                  <a:ext cx="545204" cy="436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10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4" name="Group 6"/>
              <p:cNvGrpSpPr/>
              <p:nvPr/>
            </p:nvGrpSpPr>
            <p:grpSpPr>
              <a:xfrm>
                <a:off x="6422921" y="4422842"/>
                <a:ext cx="409028" cy="388124"/>
                <a:chOff x="9922433" y="1723246"/>
                <a:chExt cx="580060" cy="550415"/>
              </a:xfrm>
            </p:grpSpPr>
            <p:sp>
              <p:nvSpPr>
                <p:cNvPr id="117" name="Oval 116"/>
                <p:cNvSpPr/>
                <p:nvPr/>
              </p:nvSpPr>
              <p:spPr>
                <a:xfrm rot="19815300">
                  <a:off x="9922433" y="1723246"/>
                  <a:ext cx="550414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18" name="TextBox 12"/>
                <p:cNvSpPr txBox="1"/>
                <p:nvPr/>
              </p:nvSpPr>
              <p:spPr>
                <a:xfrm>
                  <a:off x="9942693" y="1794105"/>
                  <a:ext cx="559800" cy="43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95" name="Straight Connector 7"/>
              <p:cNvCxnSpPr>
                <a:stCxn id="117" idx="4"/>
                <a:endCxn id="115" idx="0"/>
              </p:cNvCxnSpPr>
              <p:nvPr/>
            </p:nvCxnSpPr>
            <p:spPr>
              <a:xfrm>
                <a:off x="6713265" y="4785397"/>
                <a:ext cx="279874" cy="399576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8"/>
              <p:cNvGrpSpPr/>
              <p:nvPr/>
            </p:nvGrpSpPr>
            <p:grpSpPr>
              <a:xfrm>
                <a:off x="6773404" y="5184973"/>
                <a:ext cx="413796" cy="388123"/>
                <a:chOff x="9163806" y="2939537"/>
                <a:chExt cx="586822" cy="550414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9200214" y="2939537"/>
                  <a:ext cx="550414" cy="5504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16" name="TextBox 10"/>
                <p:cNvSpPr txBox="1"/>
                <p:nvPr/>
              </p:nvSpPr>
              <p:spPr>
                <a:xfrm>
                  <a:off x="9163806" y="2967280"/>
                  <a:ext cx="562773" cy="436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22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7" name="Grup 96"/>
              <p:cNvGrpSpPr/>
              <p:nvPr/>
            </p:nvGrpSpPr>
            <p:grpSpPr>
              <a:xfrm>
                <a:off x="5438393" y="4453929"/>
                <a:ext cx="396205" cy="388124"/>
                <a:chOff x="5438393" y="4453929"/>
                <a:chExt cx="396205" cy="388124"/>
              </a:xfrm>
            </p:grpSpPr>
            <p:sp>
              <p:nvSpPr>
                <p:cNvPr id="113" name="Oval 112"/>
                <p:cNvSpPr/>
                <p:nvPr/>
              </p:nvSpPr>
              <p:spPr>
                <a:xfrm rot="19815300">
                  <a:off x="5446475" y="4453929"/>
                  <a:ext cx="388123" cy="38812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14" name="TextBox 18"/>
                <p:cNvSpPr txBox="1"/>
                <p:nvPr/>
              </p:nvSpPr>
              <p:spPr>
                <a:xfrm>
                  <a:off x="5438393" y="4494132"/>
                  <a:ext cx="394741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98" name="Group 19"/>
              <p:cNvGrpSpPr/>
              <p:nvPr/>
            </p:nvGrpSpPr>
            <p:grpSpPr>
              <a:xfrm>
                <a:off x="5177343" y="5236975"/>
                <a:ext cx="396838" cy="388123"/>
                <a:chOff x="9320892" y="2801023"/>
                <a:chExt cx="562773" cy="550414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9333251" y="2801023"/>
                  <a:ext cx="550414" cy="5504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12" name="TextBox 21"/>
                <p:cNvSpPr txBox="1"/>
                <p:nvPr/>
              </p:nvSpPr>
              <p:spPr>
                <a:xfrm>
                  <a:off x="9320892" y="2841221"/>
                  <a:ext cx="562773" cy="436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99" name="Straight Connector 22"/>
              <p:cNvCxnSpPr>
                <a:stCxn id="113" idx="3"/>
              </p:cNvCxnSpPr>
              <p:nvPr/>
            </p:nvCxnSpPr>
            <p:spPr>
              <a:xfrm flipH="1">
                <a:off x="5418448" y="4835215"/>
                <a:ext cx="171028" cy="395801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28"/>
              <p:cNvCxnSpPr>
                <a:stCxn id="119" idx="3"/>
                <a:endCxn id="113" idx="7"/>
              </p:cNvCxnSpPr>
              <p:nvPr/>
            </p:nvCxnSpPr>
            <p:spPr>
              <a:xfrm flipH="1">
                <a:off x="5691597" y="3997110"/>
                <a:ext cx="253593" cy="46365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31"/>
              <p:cNvSpPr txBox="1"/>
              <p:nvPr/>
            </p:nvSpPr>
            <p:spPr>
              <a:xfrm>
                <a:off x="4448945" y="6004981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2" name="TextBox 32"/>
              <p:cNvSpPr txBox="1"/>
              <p:nvPr/>
            </p:nvSpPr>
            <p:spPr>
              <a:xfrm>
                <a:off x="7263717" y="5220931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3" name="TextBox 33"/>
              <p:cNvSpPr txBox="1"/>
              <p:nvPr/>
            </p:nvSpPr>
            <p:spPr>
              <a:xfrm>
                <a:off x="5060974" y="4361926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4" name="TextBox 34"/>
              <p:cNvSpPr txBox="1"/>
              <p:nvPr/>
            </p:nvSpPr>
            <p:spPr>
              <a:xfrm>
                <a:off x="6844411" y="4381627"/>
                <a:ext cx="390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5" name="TextBox 35"/>
              <p:cNvSpPr txBox="1"/>
              <p:nvPr/>
            </p:nvSpPr>
            <p:spPr>
              <a:xfrm>
                <a:off x="6264751" y="3600959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06" name="Group 16"/>
              <p:cNvGrpSpPr/>
              <p:nvPr/>
            </p:nvGrpSpPr>
            <p:grpSpPr>
              <a:xfrm>
                <a:off x="4817961" y="5998143"/>
                <a:ext cx="396205" cy="388124"/>
                <a:chOff x="10014696" y="1667051"/>
                <a:chExt cx="561876" cy="550415"/>
              </a:xfrm>
            </p:grpSpPr>
            <p:sp>
              <p:nvSpPr>
                <p:cNvPr id="109" name="Oval 108"/>
                <p:cNvSpPr/>
                <p:nvPr/>
              </p:nvSpPr>
              <p:spPr>
                <a:xfrm rot="19815300">
                  <a:off x="10026158" y="1667051"/>
                  <a:ext cx="550414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10" name="TextBox 18"/>
                <p:cNvSpPr txBox="1"/>
                <p:nvPr/>
              </p:nvSpPr>
              <p:spPr>
                <a:xfrm>
                  <a:off x="10014696" y="1724065"/>
                  <a:ext cx="559800" cy="43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107" name="Straight Connector 22"/>
              <p:cNvCxnSpPr>
                <a:stCxn id="111" idx="3"/>
                <a:endCxn id="109" idx="7"/>
              </p:cNvCxnSpPr>
              <p:nvPr/>
            </p:nvCxnSpPr>
            <p:spPr>
              <a:xfrm flipH="1">
                <a:off x="5071165" y="5568259"/>
                <a:ext cx="171732" cy="43672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31"/>
              <p:cNvSpPr txBox="1"/>
              <p:nvPr/>
            </p:nvSpPr>
            <p:spPr>
              <a:xfrm>
                <a:off x="4764780" y="5077127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91" name="Serbest Form 90"/>
            <p:cNvSpPr/>
            <p:nvPr/>
          </p:nvSpPr>
          <p:spPr>
            <a:xfrm>
              <a:off x="5316966" y="5454492"/>
              <a:ext cx="1001681" cy="1120273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81" h="1120273">
                  <a:moveTo>
                    <a:pt x="522710" y="1095111"/>
                  </a:moveTo>
                  <a:cubicBezTo>
                    <a:pt x="500031" y="1079690"/>
                    <a:pt x="9267" y="1200339"/>
                    <a:pt x="195" y="1018910"/>
                  </a:cubicBezTo>
                  <a:cubicBezTo>
                    <a:pt x="-8877" y="837481"/>
                    <a:pt x="301367" y="79110"/>
                    <a:pt x="468281" y="6539"/>
                  </a:cubicBezTo>
                  <a:cubicBezTo>
                    <a:pt x="635195" y="-66032"/>
                    <a:pt x="912781" y="487325"/>
                    <a:pt x="1001681" y="583482"/>
                  </a:cubicBezTo>
                  <a:lnTo>
                    <a:pt x="1001681" y="583482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131" name="Grup 130"/>
          <p:cNvGrpSpPr/>
          <p:nvPr/>
        </p:nvGrpSpPr>
        <p:grpSpPr>
          <a:xfrm>
            <a:off x="7943986" y="4050820"/>
            <a:ext cx="3111707" cy="2214821"/>
            <a:chOff x="7943986" y="4050820"/>
            <a:chExt cx="3111707" cy="2214821"/>
          </a:xfrm>
        </p:grpSpPr>
        <p:cxnSp>
          <p:nvCxnSpPr>
            <p:cNvPr id="48" name="Straight Connector 4"/>
            <p:cNvCxnSpPr>
              <a:stCxn id="70" idx="5"/>
              <a:endCxn id="68" idx="0"/>
            </p:cNvCxnSpPr>
            <p:nvPr/>
          </p:nvCxnSpPr>
          <p:spPr>
            <a:xfrm>
              <a:off x="9705226" y="4446971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5"/>
            <p:cNvGrpSpPr/>
            <p:nvPr/>
          </p:nvGrpSpPr>
          <p:grpSpPr>
            <a:xfrm>
              <a:off x="9365893" y="4115686"/>
              <a:ext cx="396172" cy="388124"/>
              <a:chOff x="9532079" y="767686"/>
              <a:chExt cx="561829" cy="550415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1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0" name="Group 6"/>
            <p:cNvGrpSpPr/>
            <p:nvPr/>
          </p:nvGrpSpPr>
          <p:grpSpPr>
            <a:xfrm>
              <a:off x="9908512" y="4872703"/>
              <a:ext cx="409028" cy="388124"/>
              <a:chOff x="9922433" y="1723246"/>
              <a:chExt cx="580060" cy="550415"/>
            </a:xfrm>
          </p:grpSpPr>
          <p:sp>
            <p:nvSpPr>
              <p:cNvPr id="68" name="Oval 6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9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1" name="Straight Connector 7"/>
            <p:cNvCxnSpPr>
              <a:stCxn id="68" idx="4"/>
              <a:endCxn id="66" idx="0"/>
            </p:cNvCxnSpPr>
            <p:nvPr/>
          </p:nvCxnSpPr>
          <p:spPr>
            <a:xfrm>
              <a:off x="10198856" y="5235258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8"/>
            <p:cNvGrpSpPr/>
            <p:nvPr/>
          </p:nvGrpSpPr>
          <p:grpSpPr>
            <a:xfrm>
              <a:off x="10258995" y="5634834"/>
              <a:ext cx="413796" cy="388123"/>
              <a:chOff x="9163806" y="2939537"/>
              <a:chExt cx="586822" cy="55041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7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up 10"/>
            <p:cNvGrpSpPr/>
            <p:nvPr/>
          </p:nvGrpSpPr>
          <p:grpSpPr>
            <a:xfrm>
              <a:off x="9242698" y="5877517"/>
              <a:ext cx="396205" cy="388124"/>
              <a:chOff x="5438393" y="4453929"/>
              <a:chExt cx="396205" cy="388124"/>
            </a:xfrm>
          </p:grpSpPr>
          <p:sp>
            <p:nvSpPr>
              <p:cNvPr id="64" name="Oval 63"/>
              <p:cNvSpPr/>
              <p:nvPr/>
            </p:nvSpPr>
            <p:spPr>
              <a:xfrm rot="19815300">
                <a:off x="5446475" y="4453929"/>
                <a:ext cx="388123" cy="38812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5" name="TextBox 18"/>
              <p:cNvSpPr txBox="1"/>
              <p:nvPr/>
            </p:nvSpPr>
            <p:spPr>
              <a:xfrm>
                <a:off x="5438393" y="4494132"/>
                <a:ext cx="39474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4" name="Group 19"/>
            <p:cNvGrpSpPr/>
            <p:nvPr/>
          </p:nvGrpSpPr>
          <p:grpSpPr>
            <a:xfrm>
              <a:off x="8797727" y="4987680"/>
              <a:ext cx="405239" cy="388123"/>
              <a:chOff x="9308978" y="2801023"/>
              <a:chExt cx="574687" cy="55041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63" name="TextBox 21"/>
              <p:cNvSpPr txBox="1"/>
              <p:nvPr/>
            </p:nvSpPr>
            <p:spPr>
              <a:xfrm>
                <a:off x="9308978" y="2832299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55" name="Straight Connector 22"/>
            <p:cNvCxnSpPr>
              <a:stCxn id="62" idx="5"/>
              <a:endCxn id="64" idx="7"/>
            </p:cNvCxnSpPr>
            <p:nvPr/>
          </p:nvCxnSpPr>
          <p:spPr>
            <a:xfrm>
              <a:off x="9146127" y="5318964"/>
              <a:ext cx="349775" cy="56539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8"/>
            <p:cNvCxnSpPr>
              <a:stCxn id="70" idx="3"/>
              <a:endCxn id="62" idx="0"/>
            </p:cNvCxnSpPr>
            <p:nvPr/>
          </p:nvCxnSpPr>
          <p:spPr>
            <a:xfrm flipH="1">
              <a:off x="9008905" y="4446971"/>
              <a:ext cx="421876" cy="5407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1"/>
            <p:cNvSpPr txBox="1"/>
            <p:nvPr/>
          </p:nvSpPr>
          <p:spPr>
            <a:xfrm>
              <a:off x="9730196" y="592127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32"/>
            <p:cNvSpPr txBox="1"/>
            <p:nvPr/>
          </p:nvSpPr>
          <p:spPr>
            <a:xfrm>
              <a:off x="10749308" y="567079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34"/>
            <p:cNvSpPr txBox="1"/>
            <p:nvPr/>
          </p:nvSpPr>
          <p:spPr>
            <a:xfrm>
              <a:off x="10330002" y="4831488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35"/>
            <p:cNvSpPr txBox="1"/>
            <p:nvPr/>
          </p:nvSpPr>
          <p:spPr>
            <a:xfrm>
              <a:off x="9750342" y="4050820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72" name="Group 16"/>
            <p:cNvGrpSpPr/>
            <p:nvPr/>
          </p:nvGrpSpPr>
          <p:grpSpPr>
            <a:xfrm>
              <a:off x="8205460" y="5838064"/>
              <a:ext cx="396205" cy="388124"/>
              <a:chOff x="10014696" y="1667051"/>
              <a:chExt cx="561876" cy="550415"/>
            </a:xfrm>
          </p:grpSpPr>
          <p:sp>
            <p:nvSpPr>
              <p:cNvPr id="73" name="Oval 72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4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75" name="Straight Connector 22"/>
            <p:cNvCxnSpPr>
              <a:stCxn id="62" idx="3"/>
              <a:endCxn id="73" idx="7"/>
            </p:cNvCxnSpPr>
            <p:nvPr/>
          </p:nvCxnSpPr>
          <p:spPr>
            <a:xfrm flipH="1">
              <a:off x="8458664" y="5318964"/>
              <a:ext cx="413018" cy="52593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31"/>
            <p:cNvSpPr txBox="1"/>
            <p:nvPr/>
          </p:nvSpPr>
          <p:spPr>
            <a:xfrm>
              <a:off x="7943986" y="5829601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31"/>
            <p:cNvSpPr txBox="1"/>
            <p:nvPr/>
          </p:nvSpPr>
          <p:spPr>
            <a:xfrm>
              <a:off x="8491342" y="4946064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0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1"/>
            <a:ext cx="9174059" cy="518450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Ekleme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/>
              <a:t>P düğümünün dengeyi bozan düğüm olduğu düşünülürse, P pivot düğüm şeklinde isimlendirilir. </a:t>
            </a:r>
            <a:r>
              <a:rPr lang="tr-TR" sz="1600" b="1" i="1" dirty="0">
                <a:solidFill>
                  <a:srgbClr val="FF0000"/>
                </a:solidFill>
              </a:rPr>
              <a:t>Eklemeden sonra köke doğru çıkarken </a:t>
            </a:r>
            <a:r>
              <a:rPr lang="tr-TR" sz="1600" b="1" i="1" dirty="0" err="1">
                <a:solidFill>
                  <a:srgbClr val="FF0000"/>
                </a:solidFill>
              </a:rPr>
              <a:t>bf</a:t>
            </a:r>
            <a:r>
              <a:rPr lang="tr-TR" sz="1600" b="1" i="1" dirty="0">
                <a:solidFill>
                  <a:srgbClr val="FF0000"/>
                </a:solidFill>
              </a:rPr>
              <a:t> ’</a:t>
            </a:r>
            <a:r>
              <a:rPr lang="tr-TR" sz="1600" b="1" i="1" dirty="0" err="1">
                <a:solidFill>
                  <a:srgbClr val="FF0000"/>
                </a:solidFill>
              </a:rPr>
              <a:t>nin</a:t>
            </a:r>
            <a:r>
              <a:rPr lang="tr-TR" sz="1600" b="1" i="1" dirty="0">
                <a:solidFill>
                  <a:srgbClr val="FF0000"/>
                </a:solidFill>
              </a:rPr>
              <a:t> 2 veya -2 olduğu ilk düğümdür</a:t>
            </a:r>
            <a:r>
              <a:rPr lang="tr-TR" sz="1600" b="1" i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r-TR" sz="16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4 </a:t>
            </a:r>
            <a:r>
              <a:rPr lang="tr-TR" sz="1600" dirty="0"/>
              <a:t>farklı durum vardır: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Dış </a:t>
            </a:r>
            <a:r>
              <a:rPr lang="tr-TR" sz="1600" dirty="0"/>
              <a:t>Durum (tek döndürme gerektiren) 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600" dirty="0" smtClean="0"/>
              <a:t>P’nin </a:t>
            </a:r>
            <a:r>
              <a:rPr lang="tr-TR" sz="1600" dirty="0"/>
              <a:t>sol alt ağacının soluna eklendiğinde (LL Dengesizliği).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600" dirty="0" smtClean="0"/>
              <a:t>P’nin </a:t>
            </a:r>
            <a:r>
              <a:rPr lang="tr-TR" sz="1600" dirty="0"/>
              <a:t>sağ alt ağacının sağına eklendiğinde (RR Dengesizliği)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/>
              <a:t>İç </a:t>
            </a:r>
            <a:r>
              <a:rPr lang="tr-TR" sz="1600" dirty="0"/>
              <a:t>Durum (2 kez döndürme işlemi gerektiren) 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600" dirty="0" smtClean="0"/>
              <a:t>P’nin </a:t>
            </a:r>
            <a:r>
              <a:rPr lang="tr-TR" sz="1600" dirty="0"/>
              <a:t>sol alt ağacının sağına eklendiğinde (RL Dengesizliği)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tr-TR" sz="1600" dirty="0" smtClean="0"/>
              <a:t>P’nin </a:t>
            </a:r>
            <a:r>
              <a:rPr lang="tr-TR" sz="1600" dirty="0"/>
              <a:t>sağ alt ağacının soluna eklendiğinde(LR Dengesizliği)</a:t>
            </a:r>
            <a:endParaRPr lang="tr-TR" sz="1600" dirty="0" smtClean="0"/>
          </a:p>
        </p:txBody>
      </p:sp>
      <p:grpSp>
        <p:nvGrpSpPr>
          <p:cNvPr id="80" name="Grup 79"/>
          <p:cNvGrpSpPr/>
          <p:nvPr/>
        </p:nvGrpSpPr>
        <p:grpSpPr>
          <a:xfrm>
            <a:off x="8320238" y="2852535"/>
            <a:ext cx="3714712" cy="3841357"/>
            <a:chOff x="8107174" y="1396597"/>
            <a:chExt cx="3714712" cy="3841357"/>
          </a:xfrm>
        </p:grpSpPr>
        <p:cxnSp>
          <p:nvCxnSpPr>
            <p:cNvPr id="122" name="Straight Connector 4"/>
            <p:cNvCxnSpPr>
              <a:stCxn id="146" idx="5"/>
              <a:endCxn id="144" idx="0"/>
            </p:cNvCxnSpPr>
            <p:nvPr/>
          </p:nvCxnSpPr>
          <p:spPr>
            <a:xfrm>
              <a:off x="9687204" y="1727882"/>
              <a:ext cx="565537" cy="435974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5"/>
            <p:cNvGrpSpPr/>
            <p:nvPr/>
          </p:nvGrpSpPr>
          <p:grpSpPr>
            <a:xfrm>
              <a:off x="9355931" y="1396597"/>
              <a:ext cx="435675" cy="388124"/>
              <a:chOff x="9543494" y="767686"/>
              <a:chExt cx="617849" cy="55041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7" name="TextBox 14"/>
              <p:cNvSpPr txBox="1"/>
              <p:nvPr/>
            </p:nvSpPr>
            <p:spPr>
              <a:xfrm>
                <a:off x="9616136" y="844844"/>
                <a:ext cx="545207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4" name="Group 6"/>
            <p:cNvGrpSpPr/>
            <p:nvPr/>
          </p:nvGrpSpPr>
          <p:grpSpPr>
            <a:xfrm>
              <a:off x="10154961" y="2138287"/>
              <a:ext cx="409028" cy="388124"/>
              <a:chOff x="9922433" y="1723246"/>
              <a:chExt cx="580060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5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5" name="Straight Connector 7"/>
            <p:cNvCxnSpPr>
              <a:stCxn id="144" idx="4"/>
              <a:endCxn id="152" idx="0"/>
            </p:cNvCxnSpPr>
            <p:nvPr/>
          </p:nvCxnSpPr>
          <p:spPr>
            <a:xfrm>
              <a:off x="10445305" y="2500842"/>
              <a:ext cx="447455" cy="41959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6"/>
            <p:cNvGrpSpPr/>
            <p:nvPr/>
          </p:nvGrpSpPr>
          <p:grpSpPr>
            <a:xfrm>
              <a:off x="8764715" y="2228244"/>
              <a:ext cx="396205" cy="388124"/>
              <a:chOff x="10014696" y="1667051"/>
              <a:chExt cx="561876" cy="550415"/>
            </a:xfrm>
          </p:grpSpPr>
          <p:sp>
            <p:nvSpPr>
              <p:cNvPr id="140" name="Oval 13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1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L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29" name="Straight Connector 22"/>
            <p:cNvCxnSpPr>
              <a:stCxn id="140" idx="2"/>
              <a:endCxn id="13" idx="0"/>
            </p:cNvCxnSpPr>
            <p:nvPr/>
          </p:nvCxnSpPr>
          <p:spPr>
            <a:xfrm flipH="1">
              <a:off x="8435945" y="2518588"/>
              <a:ext cx="362421" cy="44070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28"/>
            <p:cNvCxnSpPr>
              <a:stCxn id="146" idx="3"/>
              <a:endCxn id="140" idx="7"/>
            </p:cNvCxnSpPr>
            <p:nvPr/>
          </p:nvCxnSpPr>
          <p:spPr>
            <a:xfrm flipH="1">
              <a:off x="9017919" y="1727882"/>
              <a:ext cx="394840" cy="50720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22"/>
            <p:cNvCxnSpPr>
              <a:stCxn id="140" idx="4"/>
              <a:endCxn id="150" idx="0"/>
            </p:cNvCxnSpPr>
            <p:nvPr/>
          </p:nvCxnSpPr>
          <p:spPr>
            <a:xfrm>
              <a:off x="9063141" y="2590799"/>
              <a:ext cx="158070" cy="379505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7"/>
            <p:cNvCxnSpPr>
              <a:stCxn id="144" idx="3"/>
            </p:cNvCxnSpPr>
            <p:nvPr/>
          </p:nvCxnSpPr>
          <p:spPr>
            <a:xfrm flipH="1">
              <a:off x="9969972" y="2519573"/>
              <a:ext cx="327990" cy="48575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İkizkenar Üçgen 12"/>
            <p:cNvSpPr/>
            <p:nvPr/>
          </p:nvSpPr>
          <p:spPr>
            <a:xfrm>
              <a:off x="8107174" y="2959288"/>
              <a:ext cx="657541" cy="1283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0" name="İkizkenar Üçgen 149"/>
            <p:cNvSpPr/>
            <p:nvPr/>
          </p:nvSpPr>
          <p:spPr>
            <a:xfrm>
              <a:off x="8892440" y="2970304"/>
              <a:ext cx="657541" cy="1283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1" name="İkizkenar Üçgen 150"/>
            <p:cNvSpPr/>
            <p:nvPr/>
          </p:nvSpPr>
          <p:spPr>
            <a:xfrm>
              <a:off x="9642913" y="2924567"/>
              <a:ext cx="657541" cy="1283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2" name="İkizkenar Üçgen 151"/>
            <p:cNvSpPr/>
            <p:nvPr/>
          </p:nvSpPr>
          <p:spPr>
            <a:xfrm>
              <a:off x="10563989" y="2920440"/>
              <a:ext cx="657541" cy="1283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3" name="TextBox 14"/>
            <p:cNvSpPr txBox="1"/>
            <p:nvPr/>
          </p:nvSpPr>
          <p:spPr>
            <a:xfrm>
              <a:off x="8225030" y="3874263"/>
              <a:ext cx="384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4" name="TextBox 14"/>
            <p:cNvSpPr txBox="1"/>
            <p:nvPr/>
          </p:nvSpPr>
          <p:spPr>
            <a:xfrm>
              <a:off x="9039408" y="3902356"/>
              <a:ext cx="384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5" name="TextBox 14"/>
            <p:cNvSpPr txBox="1"/>
            <p:nvPr/>
          </p:nvSpPr>
          <p:spPr>
            <a:xfrm>
              <a:off x="9784798" y="3876189"/>
              <a:ext cx="384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6" name="TextBox 14"/>
            <p:cNvSpPr txBox="1"/>
            <p:nvPr/>
          </p:nvSpPr>
          <p:spPr>
            <a:xfrm>
              <a:off x="10700534" y="3872774"/>
              <a:ext cx="384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7" name="TextBox 14"/>
            <p:cNvSpPr txBox="1"/>
            <p:nvPr/>
          </p:nvSpPr>
          <p:spPr>
            <a:xfrm>
              <a:off x="9002208" y="4930177"/>
              <a:ext cx="2819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 </a:t>
              </a:r>
              <a:r>
                <a:rPr lang="tr-TR" sz="1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Pivot:bf</a:t>
              </a:r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2 veya -2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3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955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Ekleme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LL Dengesizliği ve Düzeltme- Örnek 1</a:t>
            </a:r>
          </a:p>
        </p:txBody>
      </p:sp>
      <p:grpSp>
        <p:nvGrpSpPr>
          <p:cNvPr id="29" name="Group 39"/>
          <p:cNvGrpSpPr/>
          <p:nvPr/>
        </p:nvGrpSpPr>
        <p:grpSpPr>
          <a:xfrm>
            <a:off x="1329596" y="2387648"/>
            <a:ext cx="2773874" cy="2024139"/>
            <a:chOff x="9099612" y="3175356"/>
            <a:chExt cx="2773874" cy="2024139"/>
          </a:xfrm>
        </p:grpSpPr>
        <p:cxnSp>
          <p:nvCxnSpPr>
            <p:cNvPr id="30" name="Straight Connector 4"/>
            <p:cNvCxnSpPr>
              <a:stCxn id="52" idx="5"/>
              <a:endCxn id="50" idx="0"/>
            </p:cNvCxnSpPr>
            <p:nvPr/>
          </p:nvCxnSpPr>
          <p:spPr>
            <a:xfrm>
              <a:off x="10523019" y="3571507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"/>
            <p:cNvGrpSpPr/>
            <p:nvPr/>
          </p:nvGrpSpPr>
          <p:grpSpPr>
            <a:xfrm>
              <a:off x="10183686" y="3240222"/>
              <a:ext cx="396172" cy="388124"/>
              <a:chOff x="9532079" y="767686"/>
              <a:chExt cx="561829" cy="55041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10726305" y="3997239"/>
              <a:ext cx="409028" cy="388124"/>
              <a:chOff x="9922433" y="1723246"/>
              <a:chExt cx="580060" cy="550415"/>
            </a:xfrm>
          </p:grpSpPr>
          <p:sp>
            <p:nvSpPr>
              <p:cNvPr id="50" name="Oval 4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3" name="Straight Connector 7"/>
            <p:cNvCxnSpPr>
              <a:stCxn id="50" idx="4"/>
              <a:endCxn id="48" idx="0"/>
            </p:cNvCxnSpPr>
            <p:nvPr/>
          </p:nvCxnSpPr>
          <p:spPr>
            <a:xfrm>
              <a:off x="11016649" y="4359794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8"/>
            <p:cNvGrpSpPr/>
            <p:nvPr/>
          </p:nvGrpSpPr>
          <p:grpSpPr>
            <a:xfrm>
              <a:off x="11076788" y="4759370"/>
              <a:ext cx="413796" cy="388123"/>
              <a:chOff x="9163806" y="2939537"/>
              <a:chExt cx="586822" cy="55041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9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5" name="Group 16"/>
            <p:cNvGrpSpPr/>
            <p:nvPr/>
          </p:nvGrpSpPr>
          <p:grpSpPr>
            <a:xfrm>
              <a:off x="9741777" y="4028326"/>
              <a:ext cx="396205" cy="388124"/>
              <a:chOff x="10014696" y="1667051"/>
              <a:chExt cx="561876" cy="550415"/>
            </a:xfrm>
          </p:grpSpPr>
          <p:sp>
            <p:nvSpPr>
              <p:cNvPr id="46" name="Oval 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6" name="Group 19"/>
            <p:cNvGrpSpPr/>
            <p:nvPr/>
          </p:nvGrpSpPr>
          <p:grpSpPr>
            <a:xfrm>
              <a:off x="9480727" y="4811372"/>
              <a:ext cx="396838" cy="388123"/>
              <a:chOff x="9320892" y="2801023"/>
              <a:chExt cx="562773" cy="55041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TextBox 21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" name="Straight Connector 22"/>
            <p:cNvCxnSpPr>
              <a:stCxn id="46" idx="3"/>
            </p:cNvCxnSpPr>
            <p:nvPr/>
          </p:nvCxnSpPr>
          <p:spPr>
            <a:xfrm flipH="1">
              <a:off x="9721832" y="4409612"/>
              <a:ext cx="171028" cy="3958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52" idx="3"/>
              <a:endCxn id="46" idx="7"/>
            </p:cNvCxnSpPr>
            <p:nvPr/>
          </p:nvCxnSpPr>
          <p:spPr>
            <a:xfrm flipH="1">
              <a:off x="9994981" y="3571507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1"/>
            <p:cNvSpPr txBox="1"/>
            <p:nvPr/>
          </p:nvSpPr>
          <p:spPr>
            <a:xfrm>
              <a:off x="9099612" y="4811697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2"/>
            <p:cNvSpPr txBox="1"/>
            <p:nvPr/>
          </p:nvSpPr>
          <p:spPr>
            <a:xfrm>
              <a:off x="11567101" y="479532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33"/>
            <p:cNvSpPr txBox="1"/>
            <p:nvPr/>
          </p:nvSpPr>
          <p:spPr>
            <a:xfrm>
              <a:off x="9364358" y="3936323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34"/>
            <p:cNvSpPr txBox="1"/>
            <p:nvPr/>
          </p:nvSpPr>
          <p:spPr>
            <a:xfrm>
              <a:off x="11147795" y="3956024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35"/>
            <p:cNvSpPr txBox="1"/>
            <p:nvPr/>
          </p:nvSpPr>
          <p:spPr>
            <a:xfrm>
              <a:off x="10568135" y="3175356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4" name="Grup 88"/>
          <p:cNvGrpSpPr/>
          <p:nvPr/>
        </p:nvGrpSpPr>
        <p:grpSpPr>
          <a:xfrm>
            <a:off x="4630727" y="2329424"/>
            <a:ext cx="3121157" cy="2785308"/>
            <a:chOff x="4330384" y="4011407"/>
            <a:chExt cx="3121157" cy="2785308"/>
          </a:xfrm>
        </p:grpSpPr>
        <p:grpSp>
          <p:nvGrpSpPr>
            <p:cNvPr id="55" name="Grup 89"/>
            <p:cNvGrpSpPr/>
            <p:nvPr/>
          </p:nvGrpSpPr>
          <p:grpSpPr>
            <a:xfrm>
              <a:off x="4330384" y="4011407"/>
              <a:ext cx="3121157" cy="2785308"/>
              <a:chOff x="4448945" y="3600959"/>
              <a:chExt cx="3121157" cy="2785308"/>
            </a:xfrm>
          </p:grpSpPr>
          <p:cxnSp>
            <p:nvCxnSpPr>
              <p:cNvPr id="57" name="Straight Connector 4"/>
              <p:cNvCxnSpPr>
                <a:stCxn id="85" idx="5"/>
                <a:endCxn id="83" idx="0"/>
              </p:cNvCxnSpPr>
              <p:nvPr/>
            </p:nvCxnSpPr>
            <p:spPr>
              <a:xfrm>
                <a:off x="6219635" y="3997110"/>
                <a:ext cx="301066" cy="451301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"/>
              <p:cNvGrpSpPr/>
              <p:nvPr/>
            </p:nvGrpSpPr>
            <p:grpSpPr>
              <a:xfrm>
                <a:off x="5880302" y="3665825"/>
                <a:ext cx="396172" cy="388124"/>
                <a:chOff x="9532079" y="767686"/>
                <a:chExt cx="561829" cy="550415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9543494" y="767686"/>
                  <a:ext cx="550414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86" name="TextBox 14"/>
                <p:cNvSpPr txBox="1"/>
                <p:nvPr/>
              </p:nvSpPr>
              <p:spPr>
                <a:xfrm>
                  <a:off x="9532079" y="820259"/>
                  <a:ext cx="545204" cy="436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10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9" name="Group 6"/>
              <p:cNvGrpSpPr/>
              <p:nvPr/>
            </p:nvGrpSpPr>
            <p:grpSpPr>
              <a:xfrm>
                <a:off x="6422921" y="4422842"/>
                <a:ext cx="409028" cy="388124"/>
                <a:chOff x="9922433" y="1723246"/>
                <a:chExt cx="580060" cy="550415"/>
              </a:xfrm>
            </p:grpSpPr>
            <p:sp>
              <p:nvSpPr>
                <p:cNvPr id="83" name="Oval 82"/>
                <p:cNvSpPr/>
                <p:nvPr/>
              </p:nvSpPr>
              <p:spPr>
                <a:xfrm rot="19815300">
                  <a:off x="9922433" y="1723246"/>
                  <a:ext cx="550414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84" name="TextBox 12"/>
                <p:cNvSpPr txBox="1"/>
                <p:nvPr/>
              </p:nvSpPr>
              <p:spPr>
                <a:xfrm>
                  <a:off x="9942693" y="1794105"/>
                  <a:ext cx="559800" cy="43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60" name="Straight Connector 7"/>
              <p:cNvCxnSpPr>
                <a:stCxn id="83" idx="4"/>
                <a:endCxn id="81" idx="0"/>
              </p:cNvCxnSpPr>
              <p:nvPr/>
            </p:nvCxnSpPr>
            <p:spPr>
              <a:xfrm>
                <a:off x="6713265" y="4785397"/>
                <a:ext cx="279874" cy="399576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8"/>
              <p:cNvGrpSpPr/>
              <p:nvPr/>
            </p:nvGrpSpPr>
            <p:grpSpPr>
              <a:xfrm>
                <a:off x="6773404" y="5184973"/>
                <a:ext cx="413796" cy="388123"/>
                <a:chOff x="9163806" y="2939537"/>
                <a:chExt cx="586822" cy="55041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9200214" y="2939537"/>
                  <a:ext cx="550414" cy="5504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82" name="TextBox 10"/>
                <p:cNvSpPr txBox="1"/>
                <p:nvPr/>
              </p:nvSpPr>
              <p:spPr>
                <a:xfrm>
                  <a:off x="9163806" y="2967280"/>
                  <a:ext cx="562773" cy="436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22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" name="Grup 96"/>
              <p:cNvGrpSpPr/>
              <p:nvPr/>
            </p:nvGrpSpPr>
            <p:grpSpPr>
              <a:xfrm>
                <a:off x="5438393" y="4453929"/>
                <a:ext cx="396205" cy="388124"/>
                <a:chOff x="5438393" y="4453929"/>
                <a:chExt cx="396205" cy="388124"/>
              </a:xfrm>
            </p:grpSpPr>
            <p:sp>
              <p:nvSpPr>
                <p:cNvPr id="78" name="Oval 77"/>
                <p:cNvSpPr/>
                <p:nvPr/>
              </p:nvSpPr>
              <p:spPr>
                <a:xfrm rot="19815300">
                  <a:off x="5446475" y="4453929"/>
                  <a:ext cx="388123" cy="38812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79" name="TextBox 18"/>
                <p:cNvSpPr txBox="1"/>
                <p:nvPr/>
              </p:nvSpPr>
              <p:spPr>
                <a:xfrm>
                  <a:off x="5438393" y="4494132"/>
                  <a:ext cx="394741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3" name="Group 19"/>
              <p:cNvGrpSpPr/>
              <p:nvPr/>
            </p:nvGrpSpPr>
            <p:grpSpPr>
              <a:xfrm>
                <a:off x="5177343" y="5236975"/>
                <a:ext cx="396838" cy="388123"/>
                <a:chOff x="9320892" y="2801023"/>
                <a:chExt cx="562773" cy="550414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9333251" y="2801023"/>
                  <a:ext cx="550414" cy="5504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77" name="TextBox 21"/>
                <p:cNvSpPr txBox="1"/>
                <p:nvPr/>
              </p:nvSpPr>
              <p:spPr>
                <a:xfrm>
                  <a:off x="9320892" y="2841221"/>
                  <a:ext cx="562773" cy="436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64" name="Straight Connector 22"/>
              <p:cNvCxnSpPr>
                <a:stCxn id="78" idx="3"/>
              </p:cNvCxnSpPr>
              <p:nvPr/>
            </p:nvCxnSpPr>
            <p:spPr>
              <a:xfrm flipH="1">
                <a:off x="5418448" y="4835215"/>
                <a:ext cx="171028" cy="395801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28"/>
              <p:cNvCxnSpPr>
                <a:stCxn id="85" idx="3"/>
                <a:endCxn id="78" idx="7"/>
              </p:cNvCxnSpPr>
              <p:nvPr/>
            </p:nvCxnSpPr>
            <p:spPr>
              <a:xfrm flipH="1">
                <a:off x="5691597" y="3997110"/>
                <a:ext cx="253593" cy="463657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31"/>
              <p:cNvSpPr txBox="1"/>
              <p:nvPr/>
            </p:nvSpPr>
            <p:spPr>
              <a:xfrm>
                <a:off x="4448945" y="6004981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7" name="TextBox 32"/>
              <p:cNvSpPr txBox="1"/>
              <p:nvPr/>
            </p:nvSpPr>
            <p:spPr>
              <a:xfrm>
                <a:off x="7263717" y="5220931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8" name="TextBox 33"/>
              <p:cNvSpPr txBox="1"/>
              <p:nvPr/>
            </p:nvSpPr>
            <p:spPr>
              <a:xfrm>
                <a:off x="5060974" y="4361926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TextBox 34"/>
              <p:cNvSpPr txBox="1"/>
              <p:nvPr/>
            </p:nvSpPr>
            <p:spPr>
              <a:xfrm>
                <a:off x="6844411" y="4381627"/>
                <a:ext cx="390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TextBox 35"/>
              <p:cNvSpPr txBox="1"/>
              <p:nvPr/>
            </p:nvSpPr>
            <p:spPr>
              <a:xfrm>
                <a:off x="6264751" y="3600959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>
              <a:xfrm>
                <a:off x="4817961" y="5998143"/>
                <a:ext cx="396205" cy="388124"/>
                <a:chOff x="10014696" y="1667051"/>
                <a:chExt cx="561876" cy="550415"/>
              </a:xfrm>
            </p:grpSpPr>
            <p:sp>
              <p:nvSpPr>
                <p:cNvPr id="74" name="Oval 73"/>
                <p:cNvSpPr/>
                <p:nvPr/>
              </p:nvSpPr>
              <p:spPr>
                <a:xfrm rot="19815300">
                  <a:off x="10026158" y="1667051"/>
                  <a:ext cx="550414" cy="550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75" name="TextBox 18"/>
                <p:cNvSpPr txBox="1"/>
                <p:nvPr/>
              </p:nvSpPr>
              <p:spPr>
                <a:xfrm>
                  <a:off x="10014696" y="1724065"/>
                  <a:ext cx="559800" cy="43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14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</a:t>
                  </a:r>
                  <a:endParaRPr lang="tr-TR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cxnSp>
            <p:nvCxnSpPr>
              <p:cNvPr id="72" name="Straight Connector 22"/>
              <p:cNvCxnSpPr>
                <a:stCxn id="76" idx="3"/>
                <a:endCxn id="74" idx="7"/>
              </p:cNvCxnSpPr>
              <p:nvPr/>
            </p:nvCxnSpPr>
            <p:spPr>
              <a:xfrm flipH="1">
                <a:off x="5071165" y="5568259"/>
                <a:ext cx="171732" cy="436722"/>
              </a:xfrm>
              <a:prstGeom prst="line">
                <a:avLst/>
              </a:prstGeom>
              <a:ln w="28575">
                <a:solidFill>
                  <a:srgbClr val="0C5A8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31"/>
              <p:cNvSpPr txBox="1"/>
              <p:nvPr/>
            </p:nvSpPr>
            <p:spPr>
              <a:xfrm>
                <a:off x="4764780" y="5077127"/>
                <a:ext cx="306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Serbest Form 90"/>
            <p:cNvSpPr/>
            <p:nvPr/>
          </p:nvSpPr>
          <p:spPr>
            <a:xfrm>
              <a:off x="5316966" y="5454492"/>
              <a:ext cx="1001681" cy="1120273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81" h="1120273">
                  <a:moveTo>
                    <a:pt x="522710" y="1095111"/>
                  </a:moveTo>
                  <a:cubicBezTo>
                    <a:pt x="500031" y="1079690"/>
                    <a:pt x="9267" y="1200339"/>
                    <a:pt x="195" y="1018910"/>
                  </a:cubicBezTo>
                  <a:cubicBezTo>
                    <a:pt x="-8877" y="837481"/>
                    <a:pt x="301367" y="79110"/>
                    <a:pt x="468281" y="6539"/>
                  </a:cubicBezTo>
                  <a:cubicBezTo>
                    <a:pt x="635195" y="-66032"/>
                    <a:pt x="912781" y="487325"/>
                    <a:pt x="1001681" y="583482"/>
                  </a:cubicBezTo>
                  <a:lnTo>
                    <a:pt x="1001681" y="583482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87" name="Grup 130"/>
          <p:cNvGrpSpPr/>
          <p:nvPr/>
        </p:nvGrpSpPr>
        <p:grpSpPr>
          <a:xfrm>
            <a:off x="8460997" y="2326768"/>
            <a:ext cx="3111707" cy="2214821"/>
            <a:chOff x="7943986" y="4050820"/>
            <a:chExt cx="3111707" cy="2214821"/>
          </a:xfrm>
        </p:grpSpPr>
        <p:cxnSp>
          <p:nvCxnSpPr>
            <p:cNvPr id="88" name="Straight Connector 4"/>
            <p:cNvCxnSpPr>
              <a:stCxn id="115" idx="5"/>
              <a:endCxn id="113" idx="0"/>
            </p:cNvCxnSpPr>
            <p:nvPr/>
          </p:nvCxnSpPr>
          <p:spPr>
            <a:xfrm>
              <a:off x="9705226" y="4446971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5"/>
            <p:cNvGrpSpPr/>
            <p:nvPr/>
          </p:nvGrpSpPr>
          <p:grpSpPr>
            <a:xfrm>
              <a:off x="9365893" y="4115686"/>
              <a:ext cx="396172" cy="388124"/>
              <a:chOff x="9532079" y="767686"/>
              <a:chExt cx="561829" cy="550415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6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0" name="Group 6"/>
            <p:cNvGrpSpPr/>
            <p:nvPr/>
          </p:nvGrpSpPr>
          <p:grpSpPr>
            <a:xfrm>
              <a:off x="9908512" y="4872703"/>
              <a:ext cx="409028" cy="388124"/>
              <a:chOff x="9922433" y="1723246"/>
              <a:chExt cx="580060" cy="550415"/>
            </a:xfrm>
          </p:grpSpPr>
          <p:sp>
            <p:nvSpPr>
              <p:cNvPr id="113" name="Oval 11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4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1" name="Straight Connector 7"/>
            <p:cNvCxnSpPr>
              <a:stCxn id="113" idx="4"/>
              <a:endCxn id="111" idx="0"/>
            </p:cNvCxnSpPr>
            <p:nvPr/>
          </p:nvCxnSpPr>
          <p:spPr>
            <a:xfrm>
              <a:off x="10198856" y="5235258"/>
              <a:ext cx="279874" cy="399576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8"/>
            <p:cNvGrpSpPr/>
            <p:nvPr/>
          </p:nvGrpSpPr>
          <p:grpSpPr>
            <a:xfrm>
              <a:off x="10258995" y="5634834"/>
              <a:ext cx="413796" cy="388123"/>
              <a:chOff x="9163806" y="2939537"/>
              <a:chExt cx="586822" cy="55041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9200214" y="2939537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2" name="TextBox 10"/>
              <p:cNvSpPr txBox="1"/>
              <p:nvPr/>
            </p:nvSpPr>
            <p:spPr>
              <a:xfrm>
                <a:off x="9163806" y="2967280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3" name="Grup 10"/>
            <p:cNvGrpSpPr/>
            <p:nvPr/>
          </p:nvGrpSpPr>
          <p:grpSpPr>
            <a:xfrm>
              <a:off x="9242698" y="5877517"/>
              <a:ext cx="396205" cy="388124"/>
              <a:chOff x="5438393" y="4453929"/>
              <a:chExt cx="396205" cy="388124"/>
            </a:xfrm>
          </p:grpSpPr>
          <p:sp>
            <p:nvSpPr>
              <p:cNvPr id="109" name="Oval 108"/>
              <p:cNvSpPr/>
              <p:nvPr/>
            </p:nvSpPr>
            <p:spPr>
              <a:xfrm rot="19815300">
                <a:off x="5446475" y="4453929"/>
                <a:ext cx="388123" cy="38812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0" name="TextBox 18"/>
              <p:cNvSpPr txBox="1"/>
              <p:nvPr/>
            </p:nvSpPr>
            <p:spPr>
              <a:xfrm>
                <a:off x="5438393" y="4494132"/>
                <a:ext cx="39474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4" name="Group 19"/>
            <p:cNvGrpSpPr/>
            <p:nvPr/>
          </p:nvGrpSpPr>
          <p:grpSpPr>
            <a:xfrm>
              <a:off x="8797727" y="4987680"/>
              <a:ext cx="405239" cy="388123"/>
              <a:chOff x="9308978" y="2801023"/>
              <a:chExt cx="574687" cy="550414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8" name="TextBox 21"/>
              <p:cNvSpPr txBox="1"/>
              <p:nvPr/>
            </p:nvSpPr>
            <p:spPr>
              <a:xfrm>
                <a:off x="9308978" y="2832299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95" name="Straight Connector 22"/>
            <p:cNvCxnSpPr>
              <a:stCxn id="107" idx="5"/>
              <a:endCxn id="109" idx="7"/>
            </p:cNvCxnSpPr>
            <p:nvPr/>
          </p:nvCxnSpPr>
          <p:spPr>
            <a:xfrm>
              <a:off x="9146127" y="5318964"/>
              <a:ext cx="349775" cy="56539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8"/>
            <p:cNvCxnSpPr>
              <a:stCxn id="115" idx="3"/>
              <a:endCxn id="107" idx="0"/>
            </p:cNvCxnSpPr>
            <p:nvPr/>
          </p:nvCxnSpPr>
          <p:spPr>
            <a:xfrm flipH="1">
              <a:off x="9008905" y="4446971"/>
              <a:ext cx="421876" cy="5407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1"/>
            <p:cNvSpPr txBox="1"/>
            <p:nvPr/>
          </p:nvSpPr>
          <p:spPr>
            <a:xfrm>
              <a:off x="9730196" y="592127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32"/>
            <p:cNvSpPr txBox="1"/>
            <p:nvPr/>
          </p:nvSpPr>
          <p:spPr>
            <a:xfrm>
              <a:off x="10749308" y="567079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TextBox 34"/>
            <p:cNvSpPr txBox="1"/>
            <p:nvPr/>
          </p:nvSpPr>
          <p:spPr>
            <a:xfrm>
              <a:off x="10330002" y="4831488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Box 35"/>
            <p:cNvSpPr txBox="1"/>
            <p:nvPr/>
          </p:nvSpPr>
          <p:spPr>
            <a:xfrm>
              <a:off x="9750342" y="4050820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01" name="Group 16"/>
            <p:cNvGrpSpPr/>
            <p:nvPr/>
          </p:nvGrpSpPr>
          <p:grpSpPr>
            <a:xfrm>
              <a:off x="8205460" y="5838064"/>
              <a:ext cx="396205" cy="388124"/>
              <a:chOff x="10014696" y="1667051"/>
              <a:chExt cx="561876" cy="550415"/>
            </a:xfrm>
          </p:grpSpPr>
          <p:sp>
            <p:nvSpPr>
              <p:cNvPr id="105" name="Oval 104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6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2" name="Straight Connector 22"/>
            <p:cNvCxnSpPr>
              <a:stCxn id="107" idx="3"/>
              <a:endCxn id="105" idx="7"/>
            </p:cNvCxnSpPr>
            <p:nvPr/>
          </p:nvCxnSpPr>
          <p:spPr>
            <a:xfrm flipH="1">
              <a:off x="8458664" y="5318964"/>
              <a:ext cx="413018" cy="525938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1"/>
            <p:cNvSpPr txBox="1"/>
            <p:nvPr/>
          </p:nvSpPr>
          <p:spPr>
            <a:xfrm>
              <a:off x="7943986" y="5829601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TextBox 31"/>
            <p:cNvSpPr txBox="1"/>
            <p:nvPr/>
          </p:nvSpPr>
          <p:spPr>
            <a:xfrm>
              <a:off x="8491342" y="4946064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34009" y="4927943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83741" y="5383817"/>
            <a:ext cx="3215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 eklendikten sonra ağacın durumu ve pivotun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(7)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 (3)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yada 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709562" y="5021236"/>
            <a:ext cx="260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LL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238" y="152401"/>
            <a:ext cx="9499969" cy="955040"/>
          </a:xfrm>
        </p:spPr>
        <p:txBody>
          <a:bodyPr>
            <a:normAutofit/>
          </a:bodyPr>
          <a:lstStyle/>
          <a:p>
            <a:r>
              <a:rPr lang="en-US" dirty="0" err="1"/>
              <a:t>Dengeli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 </a:t>
            </a:r>
            <a:r>
              <a:rPr lang="en-US" dirty="0" err="1"/>
              <a:t>Ağaçları</a:t>
            </a:r>
            <a:r>
              <a:rPr lang="en-US" dirty="0"/>
              <a:t> (Balanced Search Tree)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07442"/>
            <a:ext cx="10003395" cy="955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AVL Ağacında Ekleme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 smtClean="0">
                <a:solidFill>
                  <a:srgbClr val="C00000"/>
                </a:solidFill>
              </a:rPr>
              <a:t>LL Dengesizliği ve Düzeltme- Örnek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4009" y="4927943"/>
            <a:ext cx="23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tr-TR" sz="1200" dirty="0"/>
              <a:t>AVL ağacı başlangıç durumu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68973" y="5376521"/>
            <a:ext cx="3229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eklendikten sonra ağacın durumu ve pivotun belirlenmesi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(10)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 (5) </a:t>
            </a:r>
            <a:r>
              <a:rPr lang="tr-TR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yada 1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919712" y="5180777"/>
            <a:ext cx="285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LL düzeltmesi yapıldıktan sonra AVL ağacı</a:t>
            </a:r>
            <a:endParaRPr lang="tr-T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9596" y="2387648"/>
            <a:ext cx="2439043" cy="2069601"/>
            <a:chOff x="1329596" y="2387648"/>
            <a:chExt cx="2439043" cy="2069601"/>
          </a:xfrm>
        </p:grpSpPr>
        <p:cxnSp>
          <p:nvCxnSpPr>
            <p:cNvPr id="30" name="Straight Connector 4"/>
            <p:cNvCxnSpPr>
              <a:stCxn id="52" idx="5"/>
              <a:endCxn id="50" idx="0"/>
            </p:cNvCxnSpPr>
            <p:nvPr/>
          </p:nvCxnSpPr>
          <p:spPr>
            <a:xfrm>
              <a:off x="2753003" y="2783799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5"/>
            <p:cNvGrpSpPr/>
            <p:nvPr/>
          </p:nvGrpSpPr>
          <p:grpSpPr>
            <a:xfrm>
              <a:off x="2413670" y="2452514"/>
              <a:ext cx="396172" cy="388124"/>
              <a:chOff x="9532079" y="767686"/>
              <a:chExt cx="561829" cy="55041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3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2956289" y="3209531"/>
              <a:ext cx="409028" cy="388124"/>
              <a:chOff x="9922433" y="1723246"/>
              <a:chExt cx="580060" cy="550415"/>
            </a:xfrm>
          </p:grpSpPr>
          <p:sp>
            <p:nvSpPr>
              <p:cNvPr id="50" name="Oval 49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5" name="Group 16"/>
            <p:cNvGrpSpPr/>
            <p:nvPr/>
          </p:nvGrpSpPr>
          <p:grpSpPr>
            <a:xfrm>
              <a:off x="1971761" y="3240618"/>
              <a:ext cx="396205" cy="388124"/>
              <a:chOff x="10014696" y="1667051"/>
              <a:chExt cx="561876" cy="550415"/>
            </a:xfrm>
          </p:grpSpPr>
          <p:sp>
            <p:nvSpPr>
              <p:cNvPr id="46" name="Oval 45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6" name="Group 19"/>
            <p:cNvGrpSpPr/>
            <p:nvPr/>
          </p:nvGrpSpPr>
          <p:grpSpPr>
            <a:xfrm>
              <a:off x="1710711" y="4023664"/>
              <a:ext cx="396838" cy="388123"/>
              <a:chOff x="9320892" y="2801023"/>
              <a:chExt cx="562773" cy="55041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TextBox 21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37" name="Straight Connector 22"/>
            <p:cNvCxnSpPr>
              <a:stCxn id="46" idx="3"/>
            </p:cNvCxnSpPr>
            <p:nvPr/>
          </p:nvCxnSpPr>
          <p:spPr>
            <a:xfrm flipH="1">
              <a:off x="1951816" y="3621904"/>
              <a:ext cx="171028" cy="3958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52" idx="3"/>
              <a:endCxn id="46" idx="7"/>
            </p:cNvCxnSpPr>
            <p:nvPr/>
          </p:nvCxnSpPr>
          <p:spPr>
            <a:xfrm flipH="1">
              <a:off x="2224965" y="2783799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1"/>
            <p:cNvSpPr txBox="1"/>
            <p:nvPr/>
          </p:nvSpPr>
          <p:spPr>
            <a:xfrm>
              <a:off x="1329596" y="4023989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33"/>
            <p:cNvSpPr txBox="1"/>
            <p:nvPr/>
          </p:nvSpPr>
          <p:spPr>
            <a:xfrm>
              <a:off x="1594342" y="314861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34"/>
            <p:cNvSpPr txBox="1"/>
            <p:nvPr/>
          </p:nvSpPr>
          <p:spPr>
            <a:xfrm>
              <a:off x="3377779" y="3168316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35"/>
            <p:cNvSpPr txBox="1"/>
            <p:nvPr/>
          </p:nvSpPr>
          <p:spPr>
            <a:xfrm>
              <a:off x="2798119" y="238764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cxnSp>
          <p:nvCxnSpPr>
            <p:cNvPr id="117" name="Straight Connector 22"/>
            <p:cNvCxnSpPr>
              <a:stCxn id="46" idx="4"/>
              <a:endCxn id="121" idx="0"/>
            </p:cNvCxnSpPr>
            <p:nvPr/>
          </p:nvCxnSpPr>
          <p:spPr>
            <a:xfrm>
              <a:off x="2270187" y="3603173"/>
              <a:ext cx="212729" cy="46595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9"/>
            <p:cNvGrpSpPr/>
            <p:nvPr/>
          </p:nvGrpSpPr>
          <p:grpSpPr>
            <a:xfrm>
              <a:off x="2288873" y="4069126"/>
              <a:ext cx="432514" cy="388123"/>
              <a:chOff x="9333251" y="2801023"/>
              <a:chExt cx="613365" cy="550414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2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</p:grpSp>
      <p:sp>
        <p:nvSpPr>
          <p:cNvPr id="155" name="TextBox 33"/>
          <p:cNvSpPr txBox="1"/>
          <p:nvPr/>
        </p:nvSpPr>
        <p:spPr>
          <a:xfrm>
            <a:off x="2689139" y="4037969"/>
            <a:ext cx="30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tr-TR" sz="1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68974" y="2378585"/>
            <a:ext cx="2609998" cy="2731479"/>
            <a:chOff x="4156415" y="2378585"/>
            <a:chExt cx="2609998" cy="2731479"/>
          </a:xfrm>
        </p:grpSpPr>
        <p:cxnSp>
          <p:nvCxnSpPr>
            <p:cNvPr id="124" name="Straight Connector 4"/>
            <p:cNvCxnSpPr>
              <a:stCxn id="150" idx="5"/>
              <a:endCxn id="148" idx="0"/>
            </p:cNvCxnSpPr>
            <p:nvPr/>
          </p:nvCxnSpPr>
          <p:spPr>
            <a:xfrm>
              <a:off x="5832809" y="2774736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5"/>
            <p:cNvGrpSpPr/>
            <p:nvPr/>
          </p:nvGrpSpPr>
          <p:grpSpPr>
            <a:xfrm>
              <a:off x="5493476" y="2443451"/>
              <a:ext cx="396172" cy="388124"/>
              <a:chOff x="9532079" y="767686"/>
              <a:chExt cx="561829" cy="550415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1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6" name="Group 6"/>
            <p:cNvGrpSpPr/>
            <p:nvPr/>
          </p:nvGrpSpPr>
          <p:grpSpPr>
            <a:xfrm>
              <a:off x="6036095" y="3200468"/>
              <a:ext cx="409028" cy="388124"/>
              <a:chOff x="9922433" y="1723246"/>
              <a:chExt cx="580060" cy="550415"/>
            </a:xfrm>
          </p:grpSpPr>
          <p:sp>
            <p:nvSpPr>
              <p:cNvPr id="148" name="Oval 147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9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29" name="Group 16"/>
            <p:cNvGrpSpPr/>
            <p:nvPr/>
          </p:nvGrpSpPr>
          <p:grpSpPr>
            <a:xfrm>
              <a:off x="5051567" y="3231555"/>
              <a:ext cx="396205" cy="388124"/>
              <a:chOff x="10014696" y="1667051"/>
              <a:chExt cx="561876" cy="550415"/>
            </a:xfrm>
          </p:grpSpPr>
          <p:sp>
            <p:nvSpPr>
              <p:cNvPr id="144" name="Oval 143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5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0" name="Group 19"/>
            <p:cNvGrpSpPr/>
            <p:nvPr/>
          </p:nvGrpSpPr>
          <p:grpSpPr>
            <a:xfrm>
              <a:off x="4790517" y="4014601"/>
              <a:ext cx="396838" cy="388123"/>
              <a:chOff x="9320892" y="2801023"/>
              <a:chExt cx="562773" cy="55041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3" name="TextBox 21"/>
              <p:cNvSpPr txBox="1"/>
              <p:nvPr/>
            </p:nvSpPr>
            <p:spPr>
              <a:xfrm>
                <a:off x="9320892" y="2841221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31" name="Straight Connector 22"/>
            <p:cNvCxnSpPr>
              <a:stCxn id="144" idx="3"/>
            </p:cNvCxnSpPr>
            <p:nvPr/>
          </p:nvCxnSpPr>
          <p:spPr>
            <a:xfrm flipH="1">
              <a:off x="5031622" y="3612841"/>
              <a:ext cx="171028" cy="3958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50" idx="3"/>
              <a:endCxn id="144" idx="7"/>
            </p:cNvCxnSpPr>
            <p:nvPr/>
          </p:nvCxnSpPr>
          <p:spPr>
            <a:xfrm flipH="1">
              <a:off x="5304771" y="2774736"/>
              <a:ext cx="253593" cy="463657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31"/>
            <p:cNvSpPr txBox="1"/>
            <p:nvPr/>
          </p:nvSpPr>
          <p:spPr>
            <a:xfrm>
              <a:off x="4409402" y="4014926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34" name="TextBox 32"/>
            <p:cNvSpPr txBox="1"/>
            <p:nvPr/>
          </p:nvSpPr>
          <p:spPr>
            <a:xfrm>
              <a:off x="6460028" y="3220590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TextBox 33"/>
            <p:cNvSpPr txBox="1"/>
            <p:nvPr/>
          </p:nvSpPr>
          <p:spPr>
            <a:xfrm>
              <a:off x="4674148" y="313955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TextBox 35"/>
            <p:cNvSpPr txBox="1"/>
            <p:nvPr/>
          </p:nvSpPr>
          <p:spPr>
            <a:xfrm>
              <a:off x="5877925" y="237858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8" name="Straight Connector 22"/>
            <p:cNvCxnSpPr>
              <a:stCxn id="144" idx="4"/>
              <a:endCxn id="140" idx="0"/>
            </p:cNvCxnSpPr>
            <p:nvPr/>
          </p:nvCxnSpPr>
          <p:spPr>
            <a:xfrm>
              <a:off x="5349993" y="3594110"/>
              <a:ext cx="212729" cy="46595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9"/>
            <p:cNvGrpSpPr/>
            <p:nvPr/>
          </p:nvGrpSpPr>
          <p:grpSpPr>
            <a:xfrm>
              <a:off x="5368679" y="4060063"/>
              <a:ext cx="432514" cy="388123"/>
              <a:chOff x="9333251" y="2801023"/>
              <a:chExt cx="613365" cy="550414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1" name="TextBox 21"/>
              <p:cNvSpPr txBox="1"/>
              <p:nvPr/>
            </p:nvSpPr>
            <p:spPr>
              <a:xfrm>
                <a:off x="9383843" y="2841222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</a:p>
            </p:txBody>
          </p:sp>
        </p:grpSp>
        <p:sp>
          <p:nvSpPr>
            <p:cNvPr id="152" name="Oval 151"/>
            <p:cNvSpPr/>
            <p:nvPr/>
          </p:nvSpPr>
          <p:spPr>
            <a:xfrm rot="19815300">
              <a:off x="4477897" y="4721940"/>
              <a:ext cx="388123" cy="3881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3" name="TextBox 18"/>
            <p:cNvSpPr txBox="1"/>
            <p:nvPr/>
          </p:nvSpPr>
          <p:spPr>
            <a:xfrm>
              <a:off x="4518416" y="4774054"/>
              <a:ext cx="39474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tr-T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4" name="Straight Connector 22"/>
            <p:cNvCxnSpPr>
              <a:stCxn id="142" idx="3"/>
              <a:endCxn id="152" idx="7"/>
            </p:cNvCxnSpPr>
            <p:nvPr/>
          </p:nvCxnSpPr>
          <p:spPr>
            <a:xfrm flipH="1">
              <a:off x="4723019" y="4345885"/>
              <a:ext cx="133052" cy="382893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31"/>
            <p:cNvSpPr txBox="1"/>
            <p:nvPr/>
          </p:nvSpPr>
          <p:spPr>
            <a:xfrm>
              <a:off x="5822928" y="400864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7" name="TextBox 31"/>
            <p:cNvSpPr txBox="1"/>
            <p:nvPr/>
          </p:nvSpPr>
          <p:spPr>
            <a:xfrm>
              <a:off x="4156415" y="4758665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8" name="Serbest Form 90"/>
            <p:cNvSpPr/>
            <p:nvPr/>
          </p:nvSpPr>
          <p:spPr>
            <a:xfrm>
              <a:off x="5520546" y="2910137"/>
              <a:ext cx="459810" cy="535168"/>
            </a:xfrm>
            <a:custGeom>
              <a:avLst/>
              <a:gdLst>
                <a:gd name="connsiteX0" fmla="*/ 172928 w 945814"/>
                <a:gd name="connsiteY0" fmla="*/ 1518308 h 1518308"/>
                <a:gd name="connsiteX1" fmla="*/ 20528 w 945814"/>
                <a:gd name="connsiteY1" fmla="*/ 1126422 h 1518308"/>
                <a:gd name="connsiteX2" fmla="*/ 575700 w 945814"/>
                <a:gd name="connsiteY2" fmla="*/ 5193 h 1518308"/>
                <a:gd name="connsiteX3" fmla="*/ 945814 w 945814"/>
                <a:gd name="connsiteY3" fmla="*/ 680108 h 1518308"/>
                <a:gd name="connsiteX4" fmla="*/ 945814 w 945814"/>
                <a:gd name="connsiteY4" fmla="*/ 680108 h 1518308"/>
                <a:gd name="connsiteX0" fmla="*/ 278951 w 932094"/>
                <a:gd name="connsiteY0" fmla="*/ 1485651 h 1485651"/>
                <a:gd name="connsiteX1" fmla="*/ 6808 w 932094"/>
                <a:gd name="connsiteY1" fmla="*/ 1126422 h 1485651"/>
                <a:gd name="connsiteX2" fmla="*/ 561980 w 932094"/>
                <a:gd name="connsiteY2" fmla="*/ 5193 h 1485651"/>
                <a:gd name="connsiteX3" fmla="*/ 932094 w 932094"/>
                <a:gd name="connsiteY3" fmla="*/ 680108 h 1485651"/>
                <a:gd name="connsiteX4" fmla="*/ 932094 w 932094"/>
                <a:gd name="connsiteY4" fmla="*/ 680108 h 1485651"/>
                <a:gd name="connsiteX0" fmla="*/ 342848 w 995991"/>
                <a:gd name="connsiteY0" fmla="*/ 1485420 h 1485420"/>
                <a:gd name="connsiteX1" fmla="*/ 5391 w 995991"/>
                <a:gd name="connsiteY1" fmla="*/ 1115306 h 1485420"/>
                <a:gd name="connsiteX2" fmla="*/ 625877 w 995991"/>
                <a:gd name="connsiteY2" fmla="*/ 4962 h 1485420"/>
                <a:gd name="connsiteX3" fmla="*/ 995991 w 995991"/>
                <a:gd name="connsiteY3" fmla="*/ 679877 h 1485420"/>
                <a:gd name="connsiteX4" fmla="*/ 995991 w 995991"/>
                <a:gd name="connsiteY4" fmla="*/ 679877 h 1485420"/>
                <a:gd name="connsiteX0" fmla="*/ 205703 w 858846"/>
                <a:gd name="connsiteY0" fmla="*/ 1480473 h 1480473"/>
                <a:gd name="connsiteX1" fmla="*/ 9760 w 858846"/>
                <a:gd name="connsiteY1" fmla="*/ 696701 h 1480473"/>
                <a:gd name="connsiteX2" fmla="*/ 488732 w 858846"/>
                <a:gd name="connsiteY2" fmla="*/ 15 h 1480473"/>
                <a:gd name="connsiteX3" fmla="*/ 858846 w 858846"/>
                <a:gd name="connsiteY3" fmla="*/ 674930 h 1480473"/>
                <a:gd name="connsiteX4" fmla="*/ 858846 w 858846"/>
                <a:gd name="connsiteY4" fmla="*/ 674930 h 1480473"/>
                <a:gd name="connsiteX0" fmla="*/ 353553 w 1006696"/>
                <a:gd name="connsiteY0" fmla="*/ 1485419 h 1485419"/>
                <a:gd name="connsiteX1" fmla="*/ 5210 w 1006696"/>
                <a:gd name="connsiteY1" fmla="*/ 1115304 h 1485419"/>
                <a:gd name="connsiteX2" fmla="*/ 636582 w 1006696"/>
                <a:gd name="connsiteY2" fmla="*/ 4961 h 1485419"/>
                <a:gd name="connsiteX3" fmla="*/ 1006696 w 1006696"/>
                <a:gd name="connsiteY3" fmla="*/ 679876 h 1485419"/>
                <a:gd name="connsiteX4" fmla="*/ 1006696 w 1006696"/>
                <a:gd name="connsiteY4" fmla="*/ 679876 h 1485419"/>
                <a:gd name="connsiteX0" fmla="*/ 348808 w 1001951"/>
                <a:gd name="connsiteY0" fmla="*/ 1227643 h 1227643"/>
                <a:gd name="connsiteX1" fmla="*/ 465 w 1001951"/>
                <a:gd name="connsiteY1" fmla="*/ 857528 h 1227643"/>
                <a:gd name="connsiteX2" fmla="*/ 425008 w 1001951"/>
                <a:gd name="connsiteY2" fmla="*/ 8442 h 1227643"/>
                <a:gd name="connsiteX3" fmla="*/ 1001951 w 1001951"/>
                <a:gd name="connsiteY3" fmla="*/ 422100 h 1227643"/>
                <a:gd name="connsiteX4" fmla="*/ 1001951 w 1001951"/>
                <a:gd name="connsiteY4" fmla="*/ 422100 h 1227643"/>
                <a:gd name="connsiteX0" fmla="*/ 348501 w 1001644"/>
                <a:gd name="connsiteY0" fmla="*/ 1174120 h 1174120"/>
                <a:gd name="connsiteX1" fmla="*/ 158 w 1001644"/>
                <a:gd name="connsiteY1" fmla="*/ 804005 h 1174120"/>
                <a:gd name="connsiteX2" fmla="*/ 392044 w 1001644"/>
                <a:gd name="connsiteY2" fmla="*/ 9348 h 1174120"/>
                <a:gd name="connsiteX3" fmla="*/ 1001644 w 1001644"/>
                <a:gd name="connsiteY3" fmla="*/ 368577 h 1174120"/>
                <a:gd name="connsiteX4" fmla="*/ 1001644 w 1001644"/>
                <a:gd name="connsiteY4" fmla="*/ 368577 h 1174120"/>
                <a:gd name="connsiteX0" fmla="*/ 523863 w 1002834"/>
                <a:gd name="connsiteY0" fmla="*/ 978177 h 978177"/>
                <a:gd name="connsiteX1" fmla="*/ 1348 w 1002834"/>
                <a:gd name="connsiteY1" fmla="*/ 804005 h 978177"/>
                <a:gd name="connsiteX2" fmla="*/ 393234 w 1002834"/>
                <a:gd name="connsiteY2" fmla="*/ 9348 h 978177"/>
                <a:gd name="connsiteX3" fmla="*/ 1002834 w 1002834"/>
                <a:gd name="connsiteY3" fmla="*/ 368577 h 978177"/>
                <a:gd name="connsiteX4" fmla="*/ 1002834 w 1002834"/>
                <a:gd name="connsiteY4" fmla="*/ 368577 h 978177"/>
                <a:gd name="connsiteX0" fmla="*/ 523863 w 1002834"/>
                <a:gd name="connsiteY0" fmla="*/ 880206 h 880206"/>
                <a:gd name="connsiteX1" fmla="*/ 1348 w 1002834"/>
                <a:gd name="connsiteY1" fmla="*/ 804005 h 880206"/>
                <a:gd name="connsiteX2" fmla="*/ 393234 w 1002834"/>
                <a:gd name="connsiteY2" fmla="*/ 9348 h 880206"/>
                <a:gd name="connsiteX3" fmla="*/ 1002834 w 1002834"/>
                <a:gd name="connsiteY3" fmla="*/ 368577 h 880206"/>
                <a:gd name="connsiteX4" fmla="*/ 1002834 w 1002834"/>
                <a:gd name="connsiteY4" fmla="*/ 368577 h 880206"/>
                <a:gd name="connsiteX0" fmla="*/ 523863 w 1002834"/>
                <a:gd name="connsiteY0" fmla="*/ 880206 h 890798"/>
                <a:gd name="connsiteX1" fmla="*/ 1348 w 1002834"/>
                <a:gd name="connsiteY1" fmla="*/ 804005 h 890798"/>
                <a:gd name="connsiteX2" fmla="*/ 393234 w 1002834"/>
                <a:gd name="connsiteY2" fmla="*/ 9348 h 890798"/>
                <a:gd name="connsiteX3" fmla="*/ 1002834 w 1002834"/>
                <a:gd name="connsiteY3" fmla="*/ 368577 h 890798"/>
                <a:gd name="connsiteX4" fmla="*/ 1002834 w 1002834"/>
                <a:gd name="connsiteY4" fmla="*/ 368577 h 890798"/>
                <a:gd name="connsiteX0" fmla="*/ 522710 w 1001681"/>
                <a:gd name="connsiteY0" fmla="*/ 1095111 h 1120273"/>
                <a:gd name="connsiteX1" fmla="*/ 195 w 1001681"/>
                <a:gd name="connsiteY1" fmla="*/ 1018910 h 1120273"/>
                <a:gd name="connsiteX2" fmla="*/ 468281 w 1001681"/>
                <a:gd name="connsiteY2" fmla="*/ 6539 h 1120273"/>
                <a:gd name="connsiteX3" fmla="*/ 1001681 w 1001681"/>
                <a:gd name="connsiteY3" fmla="*/ 583482 h 1120273"/>
                <a:gd name="connsiteX4" fmla="*/ 1001681 w 1001681"/>
                <a:gd name="connsiteY4" fmla="*/ 583482 h 1120273"/>
                <a:gd name="connsiteX0" fmla="*/ 228656 w 1006080"/>
                <a:gd name="connsiteY0" fmla="*/ 1424396 h 1424396"/>
                <a:gd name="connsiteX1" fmla="*/ 4594 w 1006080"/>
                <a:gd name="connsiteY1" fmla="*/ 1018910 h 1424396"/>
                <a:gd name="connsiteX2" fmla="*/ 472680 w 1006080"/>
                <a:gd name="connsiteY2" fmla="*/ 6539 h 1424396"/>
                <a:gd name="connsiteX3" fmla="*/ 1006080 w 1006080"/>
                <a:gd name="connsiteY3" fmla="*/ 583482 h 1424396"/>
                <a:gd name="connsiteX4" fmla="*/ 1006080 w 1006080"/>
                <a:gd name="connsiteY4" fmla="*/ 583482 h 1424396"/>
                <a:gd name="connsiteX0" fmla="*/ 273909 w 1051333"/>
                <a:gd name="connsiteY0" fmla="*/ 1417865 h 1417865"/>
                <a:gd name="connsiteX1" fmla="*/ 3928 w 1051333"/>
                <a:gd name="connsiteY1" fmla="*/ 589013 h 1417865"/>
                <a:gd name="connsiteX2" fmla="*/ 517933 w 1051333"/>
                <a:gd name="connsiteY2" fmla="*/ 8 h 1417865"/>
                <a:gd name="connsiteX3" fmla="*/ 1051333 w 1051333"/>
                <a:gd name="connsiteY3" fmla="*/ 576951 h 1417865"/>
                <a:gd name="connsiteX4" fmla="*/ 1051333 w 1051333"/>
                <a:gd name="connsiteY4" fmla="*/ 576951 h 1417865"/>
                <a:gd name="connsiteX0" fmla="*/ 273909 w 1189080"/>
                <a:gd name="connsiteY0" fmla="*/ 1417865 h 1417865"/>
                <a:gd name="connsiteX1" fmla="*/ 3928 w 1189080"/>
                <a:gd name="connsiteY1" fmla="*/ 589013 h 1417865"/>
                <a:gd name="connsiteX2" fmla="*/ 517933 w 1189080"/>
                <a:gd name="connsiteY2" fmla="*/ 8 h 1417865"/>
                <a:gd name="connsiteX3" fmla="*/ 1051333 w 1189080"/>
                <a:gd name="connsiteY3" fmla="*/ 576951 h 1417865"/>
                <a:gd name="connsiteX4" fmla="*/ 1189080 w 1189080"/>
                <a:gd name="connsiteY4" fmla="*/ 1212000 h 141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80" h="1417865">
                  <a:moveTo>
                    <a:pt x="273909" y="1417865"/>
                  </a:moveTo>
                  <a:cubicBezTo>
                    <a:pt x="251230" y="1402444"/>
                    <a:pt x="-36743" y="825322"/>
                    <a:pt x="3928" y="589013"/>
                  </a:cubicBezTo>
                  <a:cubicBezTo>
                    <a:pt x="44599" y="352704"/>
                    <a:pt x="343366" y="2018"/>
                    <a:pt x="517933" y="8"/>
                  </a:cubicBezTo>
                  <a:cubicBezTo>
                    <a:pt x="692500" y="-2002"/>
                    <a:pt x="962433" y="480794"/>
                    <a:pt x="1051333" y="576951"/>
                  </a:cubicBezTo>
                  <a:lnTo>
                    <a:pt x="1189080" y="1212000"/>
                  </a:ln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60997" y="2326768"/>
            <a:ext cx="3250216" cy="2109591"/>
            <a:chOff x="8460997" y="2326768"/>
            <a:chExt cx="3250216" cy="2109591"/>
          </a:xfrm>
        </p:grpSpPr>
        <p:cxnSp>
          <p:nvCxnSpPr>
            <p:cNvPr id="88" name="Straight Connector 4"/>
            <p:cNvCxnSpPr>
              <a:stCxn id="115" idx="5"/>
              <a:endCxn id="113" idx="0"/>
            </p:cNvCxnSpPr>
            <p:nvPr/>
          </p:nvCxnSpPr>
          <p:spPr>
            <a:xfrm>
              <a:off x="10222237" y="2722919"/>
              <a:ext cx="301066" cy="45130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5"/>
            <p:cNvGrpSpPr/>
            <p:nvPr/>
          </p:nvGrpSpPr>
          <p:grpSpPr>
            <a:xfrm>
              <a:off x="9882904" y="2391634"/>
              <a:ext cx="396172" cy="388124"/>
              <a:chOff x="9532079" y="767686"/>
              <a:chExt cx="561829" cy="550415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9543494" y="76768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6" name="TextBox 14"/>
              <p:cNvSpPr txBox="1"/>
              <p:nvPr/>
            </p:nvSpPr>
            <p:spPr>
              <a:xfrm>
                <a:off x="9532079" y="820259"/>
                <a:ext cx="545204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0" name="Group 6"/>
            <p:cNvGrpSpPr/>
            <p:nvPr/>
          </p:nvGrpSpPr>
          <p:grpSpPr>
            <a:xfrm>
              <a:off x="10425523" y="3148651"/>
              <a:ext cx="409028" cy="388124"/>
              <a:chOff x="9922433" y="1723246"/>
              <a:chExt cx="580060" cy="550415"/>
            </a:xfrm>
          </p:grpSpPr>
          <p:sp>
            <p:nvSpPr>
              <p:cNvPr id="113" name="Oval 112"/>
              <p:cNvSpPr/>
              <p:nvPr/>
            </p:nvSpPr>
            <p:spPr>
              <a:xfrm rot="19815300">
                <a:off x="9922433" y="1723246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4" name="TextBox 12"/>
              <p:cNvSpPr txBox="1"/>
              <p:nvPr/>
            </p:nvSpPr>
            <p:spPr>
              <a:xfrm>
                <a:off x="9942693" y="179410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3" name="Grup 10"/>
            <p:cNvGrpSpPr/>
            <p:nvPr/>
          </p:nvGrpSpPr>
          <p:grpSpPr>
            <a:xfrm>
              <a:off x="8814290" y="4046595"/>
              <a:ext cx="401053" cy="389764"/>
              <a:chOff x="5530341" y="4351917"/>
              <a:chExt cx="401053" cy="389764"/>
            </a:xfrm>
          </p:grpSpPr>
          <p:sp>
            <p:nvSpPr>
              <p:cNvPr id="109" name="Oval 108"/>
              <p:cNvSpPr/>
              <p:nvPr/>
            </p:nvSpPr>
            <p:spPr>
              <a:xfrm rot="19815300">
                <a:off x="5530341" y="4353557"/>
                <a:ext cx="388123" cy="38812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0" name="TextBox 18"/>
              <p:cNvSpPr txBox="1"/>
              <p:nvPr/>
            </p:nvSpPr>
            <p:spPr>
              <a:xfrm>
                <a:off x="5536653" y="4351917"/>
                <a:ext cx="39474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4" name="Group 19"/>
            <p:cNvGrpSpPr/>
            <p:nvPr/>
          </p:nvGrpSpPr>
          <p:grpSpPr>
            <a:xfrm>
              <a:off x="9314738" y="3263628"/>
              <a:ext cx="405239" cy="388123"/>
              <a:chOff x="9308978" y="2801023"/>
              <a:chExt cx="574687" cy="550414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9333251" y="2801023"/>
                <a:ext cx="550414" cy="55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8" name="TextBox 21"/>
              <p:cNvSpPr txBox="1"/>
              <p:nvPr/>
            </p:nvSpPr>
            <p:spPr>
              <a:xfrm>
                <a:off x="9308978" y="2832299"/>
                <a:ext cx="562773" cy="436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cxnSp>
          <p:nvCxnSpPr>
            <p:cNvPr id="95" name="Straight Connector 22"/>
            <p:cNvCxnSpPr>
              <a:stCxn id="113" idx="3"/>
              <a:endCxn id="105" idx="7"/>
            </p:cNvCxnSpPr>
            <p:nvPr/>
          </p:nvCxnSpPr>
          <p:spPr>
            <a:xfrm flipH="1">
              <a:off x="10330135" y="3529937"/>
              <a:ext cx="238389" cy="46752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8"/>
            <p:cNvCxnSpPr>
              <a:stCxn id="115" idx="3"/>
              <a:endCxn id="107" idx="0"/>
            </p:cNvCxnSpPr>
            <p:nvPr/>
          </p:nvCxnSpPr>
          <p:spPr>
            <a:xfrm flipH="1">
              <a:off x="9525916" y="2722919"/>
              <a:ext cx="421876" cy="540709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1"/>
            <p:cNvSpPr txBox="1"/>
            <p:nvPr/>
          </p:nvSpPr>
          <p:spPr>
            <a:xfrm>
              <a:off x="9794599" y="4088439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TextBox 34"/>
            <p:cNvSpPr txBox="1"/>
            <p:nvPr/>
          </p:nvSpPr>
          <p:spPr>
            <a:xfrm>
              <a:off x="10847013" y="3107436"/>
              <a:ext cx="390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Box 35"/>
            <p:cNvSpPr txBox="1"/>
            <p:nvPr/>
          </p:nvSpPr>
          <p:spPr>
            <a:xfrm>
              <a:off x="10267353" y="2326768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01" name="Group 16"/>
            <p:cNvGrpSpPr/>
            <p:nvPr/>
          </p:nvGrpSpPr>
          <p:grpSpPr>
            <a:xfrm>
              <a:off x="10085015" y="3990628"/>
              <a:ext cx="388121" cy="388124"/>
              <a:chOff x="10490262" y="1451772"/>
              <a:chExt cx="550413" cy="550415"/>
            </a:xfrm>
          </p:grpSpPr>
          <p:sp>
            <p:nvSpPr>
              <p:cNvPr id="105" name="Oval 104"/>
              <p:cNvSpPr/>
              <p:nvPr/>
            </p:nvSpPr>
            <p:spPr>
              <a:xfrm rot="19815300">
                <a:off x="10490262" y="1451772"/>
                <a:ext cx="550413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6" name="TextBox 18"/>
              <p:cNvSpPr txBox="1"/>
              <p:nvPr/>
            </p:nvSpPr>
            <p:spPr>
              <a:xfrm>
                <a:off x="10556214" y="1538819"/>
                <a:ext cx="385258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02" name="Straight Connector 22"/>
            <p:cNvCxnSpPr>
              <a:stCxn id="107" idx="3"/>
              <a:endCxn id="109" idx="7"/>
            </p:cNvCxnSpPr>
            <p:nvPr/>
          </p:nvCxnSpPr>
          <p:spPr>
            <a:xfrm flipH="1">
              <a:off x="9059412" y="3594912"/>
              <a:ext cx="329281" cy="460161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1"/>
            <p:cNvSpPr txBox="1"/>
            <p:nvPr/>
          </p:nvSpPr>
          <p:spPr>
            <a:xfrm>
              <a:off x="8460997" y="4105549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TextBox 31"/>
            <p:cNvSpPr txBox="1"/>
            <p:nvPr/>
          </p:nvSpPr>
          <p:spPr>
            <a:xfrm>
              <a:off x="9008353" y="3222012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59" name="Group 16"/>
            <p:cNvGrpSpPr/>
            <p:nvPr/>
          </p:nvGrpSpPr>
          <p:grpSpPr>
            <a:xfrm>
              <a:off x="10901575" y="3894347"/>
              <a:ext cx="396205" cy="388124"/>
              <a:chOff x="10014696" y="1667051"/>
              <a:chExt cx="561876" cy="550415"/>
            </a:xfrm>
          </p:grpSpPr>
          <p:sp>
            <p:nvSpPr>
              <p:cNvPr id="160" name="Oval 159"/>
              <p:cNvSpPr/>
              <p:nvPr/>
            </p:nvSpPr>
            <p:spPr>
              <a:xfrm rot="19815300">
                <a:off x="10026158" y="1667051"/>
                <a:ext cx="550414" cy="550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1" name="TextBox 18"/>
              <p:cNvSpPr txBox="1"/>
              <p:nvPr/>
            </p:nvSpPr>
            <p:spPr>
              <a:xfrm>
                <a:off x="10014696" y="1724065"/>
                <a:ext cx="559800" cy="4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tr-TR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62" name="Straight Connector 4"/>
            <p:cNvCxnSpPr>
              <a:stCxn id="113" idx="4"/>
              <a:endCxn id="160" idx="0"/>
            </p:cNvCxnSpPr>
            <p:nvPr/>
          </p:nvCxnSpPr>
          <p:spPr>
            <a:xfrm>
              <a:off x="10715867" y="3511206"/>
              <a:ext cx="291570" cy="408710"/>
            </a:xfrm>
            <a:prstGeom prst="line">
              <a:avLst/>
            </a:prstGeom>
            <a:ln w="28575">
              <a:solidFill>
                <a:srgbClr val="0C5A8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31"/>
            <p:cNvSpPr txBox="1"/>
            <p:nvPr/>
          </p:nvSpPr>
          <p:spPr>
            <a:xfrm>
              <a:off x="11404828" y="3951660"/>
              <a:ext cx="30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tr-T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8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5292</TotalTime>
  <Words>2186</Words>
  <Application>Microsoft Office PowerPoint</Application>
  <PresentationFormat>Geniş ekran</PresentationFormat>
  <Paragraphs>869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Arial</vt:lpstr>
      <vt:lpstr>Consolas</vt:lpstr>
      <vt:lpstr>Corbel</vt:lpstr>
      <vt:lpstr>Garamond</vt:lpstr>
      <vt:lpstr>Parallax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  <vt:lpstr>Dengeli Arama Ağaçları (Balanced Search Tree)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</dc:title>
  <dc:creator>Hacer</dc:creator>
  <cp:lastModifiedBy>Hacer Özyurt</cp:lastModifiedBy>
  <cp:revision>1186</cp:revision>
  <dcterms:created xsi:type="dcterms:W3CDTF">2013-12-23T10:26:31Z</dcterms:created>
  <dcterms:modified xsi:type="dcterms:W3CDTF">2016-03-02T12:41:35Z</dcterms:modified>
</cp:coreProperties>
</file>