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2" r:id="rId2"/>
    <p:sldId id="257" r:id="rId3"/>
    <p:sldId id="258" r:id="rId4"/>
    <p:sldId id="259" r:id="rId5"/>
    <p:sldId id="260" r:id="rId6"/>
    <p:sldId id="261" r:id="rId7"/>
    <p:sldId id="262" r:id="rId8"/>
    <p:sldId id="304" r:id="rId9"/>
    <p:sldId id="305" r:id="rId10"/>
    <p:sldId id="274" r:id="rId11"/>
    <p:sldId id="275" r:id="rId12"/>
    <p:sldId id="306" r:id="rId13"/>
    <p:sldId id="290" r:id="rId14"/>
    <p:sldId id="289" r:id="rId15"/>
    <p:sldId id="292" r:id="rId16"/>
    <p:sldId id="293" r:id="rId17"/>
    <p:sldId id="294" r:id="rId18"/>
    <p:sldId id="295" r:id="rId19"/>
    <p:sldId id="296" r:id="rId20"/>
    <p:sldId id="297" r:id="rId21"/>
    <p:sldId id="298"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fae belharch" initials="sb" lastIdx="2" clrIdx="0">
    <p:extLst>
      <p:ext uri="{19B8F6BF-5375-455C-9EA6-DF929625EA0E}">
        <p15:presenceInfo xmlns:p15="http://schemas.microsoft.com/office/powerpoint/2012/main" userId="9c8d0c3e6f6947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0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6" d="100"/>
          <a:sy n="66" d="100"/>
        </p:scale>
        <p:origin x="70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F16E7-98BB-4663-A42C-A6EFD418B2DF}" type="datetimeFigureOut">
              <a:rPr lang="fr-FR" smtClean="0"/>
              <a:t>19/02/2025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20024-6A9A-475D-A20D-8EAA0D7E2722}" type="slidenum">
              <a:rPr lang="fr-FR" smtClean="0"/>
              <a:t>‹N°›</a:t>
            </a:fld>
            <a:endParaRPr lang="fr-FR"/>
          </a:p>
        </p:txBody>
      </p:sp>
    </p:spTree>
    <p:extLst>
      <p:ext uri="{BB962C8B-B14F-4D97-AF65-F5344CB8AC3E}">
        <p14:creationId xmlns:p14="http://schemas.microsoft.com/office/powerpoint/2010/main" val="355251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7C75-C224-441E-DD33-DCE186F383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FF5BF621-F4DF-AC97-112C-532D1712C5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220CBC7-1FC6-CBB1-EF91-C0ACC0E7523F}"/>
              </a:ext>
            </a:extLst>
          </p:cNvPr>
          <p:cNvSpPr>
            <a:spLocks noGrp="1"/>
          </p:cNvSpPr>
          <p:nvPr>
            <p:ph type="dt" sz="half" idx="10"/>
          </p:nvPr>
        </p:nvSpPr>
        <p:spPr/>
        <p:txBody>
          <a:bodyPr/>
          <a:lstStyle/>
          <a:p>
            <a:fld id="{B700721E-CDD4-4203-A6EA-78DE246D262D}" type="datetimeFigureOut">
              <a:rPr lang="fr-FR" smtClean="0"/>
              <a:t>19/02/2025</a:t>
            </a:fld>
            <a:endParaRPr lang="fr-FR"/>
          </a:p>
        </p:txBody>
      </p:sp>
      <p:sp>
        <p:nvSpPr>
          <p:cNvPr id="5" name="Footer Placeholder 4">
            <a:extLst>
              <a:ext uri="{FF2B5EF4-FFF2-40B4-BE49-F238E27FC236}">
                <a16:creationId xmlns:a16="http://schemas.microsoft.com/office/drawing/2014/main" id="{C7DD3197-0286-F70F-B6FA-5DCB9AD93F5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A874308-80ED-369E-1A7F-C982AFF5823A}"/>
              </a:ext>
            </a:extLst>
          </p:cNvPr>
          <p:cNvSpPr>
            <a:spLocks noGrp="1"/>
          </p:cNvSpPr>
          <p:nvPr>
            <p:ph type="sldNum" sz="quarter" idx="12"/>
          </p:nvPr>
        </p:nvSpPr>
        <p:spPr/>
        <p:txBody>
          <a:bodyPr/>
          <a:lstStyle/>
          <a:p>
            <a:fld id="{3422F3E7-F071-4A93-B482-18DB6645D6B2}" type="slidenum">
              <a:rPr lang="fr-FR" smtClean="0"/>
              <a:t>‹N°›</a:t>
            </a:fld>
            <a:endParaRPr lang="fr-FR"/>
          </a:p>
        </p:txBody>
      </p:sp>
    </p:spTree>
    <p:extLst>
      <p:ext uri="{BB962C8B-B14F-4D97-AF65-F5344CB8AC3E}">
        <p14:creationId xmlns:p14="http://schemas.microsoft.com/office/powerpoint/2010/main" val="90513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30D1-59E4-47ED-B12E-A20FDCD6FC7F}"/>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E1C6F7F-9752-C62B-C702-2AC0612072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AA4A940-CDD1-CC7F-0511-FEA794B435F8}"/>
              </a:ext>
            </a:extLst>
          </p:cNvPr>
          <p:cNvSpPr>
            <a:spLocks noGrp="1"/>
          </p:cNvSpPr>
          <p:nvPr>
            <p:ph type="dt" sz="half" idx="10"/>
          </p:nvPr>
        </p:nvSpPr>
        <p:spPr/>
        <p:txBody>
          <a:bodyPr/>
          <a:lstStyle/>
          <a:p>
            <a:fld id="{B700721E-CDD4-4203-A6EA-78DE246D262D}" type="datetimeFigureOut">
              <a:rPr lang="fr-FR" smtClean="0"/>
              <a:t>19/02/2025</a:t>
            </a:fld>
            <a:endParaRPr lang="fr-FR"/>
          </a:p>
        </p:txBody>
      </p:sp>
      <p:sp>
        <p:nvSpPr>
          <p:cNvPr id="5" name="Footer Placeholder 4">
            <a:extLst>
              <a:ext uri="{FF2B5EF4-FFF2-40B4-BE49-F238E27FC236}">
                <a16:creationId xmlns:a16="http://schemas.microsoft.com/office/drawing/2014/main" id="{384E5937-1F32-5419-4580-963F93E46AE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E2C0B42-3943-249C-B609-20F9CC9FE9F4}"/>
              </a:ext>
            </a:extLst>
          </p:cNvPr>
          <p:cNvSpPr>
            <a:spLocks noGrp="1"/>
          </p:cNvSpPr>
          <p:nvPr>
            <p:ph type="sldNum" sz="quarter" idx="12"/>
          </p:nvPr>
        </p:nvSpPr>
        <p:spPr/>
        <p:txBody>
          <a:bodyPr/>
          <a:lstStyle/>
          <a:p>
            <a:fld id="{3422F3E7-F071-4A93-B482-18DB6645D6B2}" type="slidenum">
              <a:rPr lang="fr-FR" smtClean="0"/>
              <a:t>‹N°›</a:t>
            </a:fld>
            <a:endParaRPr lang="fr-FR"/>
          </a:p>
        </p:txBody>
      </p:sp>
    </p:spTree>
    <p:extLst>
      <p:ext uri="{BB962C8B-B14F-4D97-AF65-F5344CB8AC3E}">
        <p14:creationId xmlns:p14="http://schemas.microsoft.com/office/powerpoint/2010/main" val="339325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B72AD-C925-9B14-8FAC-977C476692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735C3C7-3268-F022-8DE6-C0C5E3C740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A116902-33DF-C6B8-1045-49BD68D5ED23}"/>
              </a:ext>
            </a:extLst>
          </p:cNvPr>
          <p:cNvSpPr>
            <a:spLocks noGrp="1"/>
          </p:cNvSpPr>
          <p:nvPr>
            <p:ph type="dt" sz="half" idx="10"/>
          </p:nvPr>
        </p:nvSpPr>
        <p:spPr/>
        <p:txBody>
          <a:bodyPr/>
          <a:lstStyle/>
          <a:p>
            <a:fld id="{B700721E-CDD4-4203-A6EA-78DE246D262D}" type="datetimeFigureOut">
              <a:rPr lang="fr-FR" smtClean="0"/>
              <a:t>19/02/2025</a:t>
            </a:fld>
            <a:endParaRPr lang="fr-FR"/>
          </a:p>
        </p:txBody>
      </p:sp>
      <p:sp>
        <p:nvSpPr>
          <p:cNvPr id="5" name="Footer Placeholder 4">
            <a:extLst>
              <a:ext uri="{FF2B5EF4-FFF2-40B4-BE49-F238E27FC236}">
                <a16:creationId xmlns:a16="http://schemas.microsoft.com/office/drawing/2014/main" id="{C3F93743-9400-006D-0C6C-2DC9EEB162C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A5ADE38-410D-E6F7-0DA6-2D918FE427CE}"/>
              </a:ext>
            </a:extLst>
          </p:cNvPr>
          <p:cNvSpPr>
            <a:spLocks noGrp="1"/>
          </p:cNvSpPr>
          <p:nvPr>
            <p:ph type="sldNum" sz="quarter" idx="12"/>
          </p:nvPr>
        </p:nvSpPr>
        <p:spPr/>
        <p:txBody>
          <a:bodyPr/>
          <a:lstStyle/>
          <a:p>
            <a:fld id="{3422F3E7-F071-4A93-B482-18DB6645D6B2}" type="slidenum">
              <a:rPr lang="fr-FR" smtClean="0"/>
              <a:t>‹N°›</a:t>
            </a:fld>
            <a:endParaRPr lang="fr-FR"/>
          </a:p>
        </p:txBody>
      </p:sp>
    </p:spTree>
    <p:extLst>
      <p:ext uri="{BB962C8B-B14F-4D97-AF65-F5344CB8AC3E}">
        <p14:creationId xmlns:p14="http://schemas.microsoft.com/office/powerpoint/2010/main" val="18036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3A25-BFDF-FCB8-E3B3-C943617353E3}"/>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432E8A39-D53A-DA7F-9042-B5EA5AF395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8EEA2A3-CE2C-DF28-4C5D-91321B6BBA16}"/>
              </a:ext>
            </a:extLst>
          </p:cNvPr>
          <p:cNvSpPr>
            <a:spLocks noGrp="1"/>
          </p:cNvSpPr>
          <p:nvPr>
            <p:ph type="dt" sz="half" idx="10"/>
          </p:nvPr>
        </p:nvSpPr>
        <p:spPr/>
        <p:txBody>
          <a:bodyPr/>
          <a:lstStyle/>
          <a:p>
            <a:fld id="{B700721E-CDD4-4203-A6EA-78DE246D262D}" type="datetimeFigureOut">
              <a:rPr lang="fr-FR" smtClean="0"/>
              <a:t>19/02/2025</a:t>
            </a:fld>
            <a:endParaRPr lang="fr-FR"/>
          </a:p>
        </p:txBody>
      </p:sp>
      <p:sp>
        <p:nvSpPr>
          <p:cNvPr id="5" name="Footer Placeholder 4">
            <a:extLst>
              <a:ext uri="{FF2B5EF4-FFF2-40B4-BE49-F238E27FC236}">
                <a16:creationId xmlns:a16="http://schemas.microsoft.com/office/drawing/2014/main" id="{F3F6D11B-D237-266C-97B9-5538702CA22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275E1F0-6E28-7272-D019-4C42E67D6A68}"/>
              </a:ext>
            </a:extLst>
          </p:cNvPr>
          <p:cNvSpPr>
            <a:spLocks noGrp="1"/>
          </p:cNvSpPr>
          <p:nvPr>
            <p:ph type="sldNum" sz="quarter" idx="12"/>
          </p:nvPr>
        </p:nvSpPr>
        <p:spPr/>
        <p:txBody>
          <a:bodyPr/>
          <a:lstStyle/>
          <a:p>
            <a:fld id="{3422F3E7-F071-4A93-B482-18DB6645D6B2}" type="slidenum">
              <a:rPr lang="fr-FR" smtClean="0"/>
              <a:t>‹N°›</a:t>
            </a:fld>
            <a:endParaRPr lang="fr-FR"/>
          </a:p>
        </p:txBody>
      </p:sp>
    </p:spTree>
    <p:extLst>
      <p:ext uri="{BB962C8B-B14F-4D97-AF65-F5344CB8AC3E}">
        <p14:creationId xmlns:p14="http://schemas.microsoft.com/office/powerpoint/2010/main" val="173425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6C8E-9D61-243C-D36B-D67EB86C32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1484A344-373E-0FC8-AC63-F519B2945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34B58-6298-A180-D57A-B138A93F01C5}"/>
              </a:ext>
            </a:extLst>
          </p:cNvPr>
          <p:cNvSpPr>
            <a:spLocks noGrp="1"/>
          </p:cNvSpPr>
          <p:nvPr>
            <p:ph type="dt" sz="half" idx="10"/>
          </p:nvPr>
        </p:nvSpPr>
        <p:spPr/>
        <p:txBody>
          <a:bodyPr/>
          <a:lstStyle/>
          <a:p>
            <a:fld id="{B700721E-CDD4-4203-A6EA-78DE246D262D}" type="datetimeFigureOut">
              <a:rPr lang="fr-FR" smtClean="0"/>
              <a:t>19/02/2025</a:t>
            </a:fld>
            <a:endParaRPr lang="fr-FR"/>
          </a:p>
        </p:txBody>
      </p:sp>
      <p:sp>
        <p:nvSpPr>
          <p:cNvPr id="5" name="Footer Placeholder 4">
            <a:extLst>
              <a:ext uri="{FF2B5EF4-FFF2-40B4-BE49-F238E27FC236}">
                <a16:creationId xmlns:a16="http://schemas.microsoft.com/office/drawing/2014/main" id="{0D58040D-B319-D1FA-5684-366171928E7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F4D3F1B-10AA-45CC-3E23-6B3B11D67614}"/>
              </a:ext>
            </a:extLst>
          </p:cNvPr>
          <p:cNvSpPr>
            <a:spLocks noGrp="1"/>
          </p:cNvSpPr>
          <p:nvPr>
            <p:ph type="sldNum" sz="quarter" idx="12"/>
          </p:nvPr>
        </p:nvSpPr>
        <p:spPr/>
        <p:txBody>
          <a:bodyPr/>
          <a:lstStyle/>
          <a:p>
            <a:fld id="{3422F3E7-F071-4A93-B482-18DB6645D6B2}" type="slidenum">
              <a:rPr lang="fr-FR" smtClean="0"/>
              <a:t>‹N°›</a:t>
            </a:fld>
            <a:endParaRPr lang="fr-FR"/>
          </a:p>
        </p:txBody>
      </p:sp>
    </p:spTree>
    <p:extLst>
      <p:ext uri="{BB962C8B-B14F-4D97-AF65-F5344CB8AC3E}">
        <p14:creationId xmlns:p14="http://schemas.microsoft.com/office/powerpoint/2010/main" val="1164323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6D30-8251-543C-A8E5-0EB3B154E08C}"/>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82A35BAE-C468-08BD-5FA6-91D87FEF5E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EFFDD65F-8CB6-4BAE-41FF-5E31D6D588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98091CED-44CA-A5A7-2E17-1A587C43FF4F}"/>
              </a:ext>
            </a:extLst>
          </p:cNvPr>
          <p:cNvSpPr>
            <a:spLocks noGrp="1"/>
          </p:cNvSpPr>
          <p:nvPr>
            <p:ph type="dt" sz="half" idx="10"/>
          </p:nvPr>
        </p:nvSpPr>
        <p:spPr/>
        <p:txBody>
          <a:bodyPr/>
          <a:lstStyle/>
          <a:p>
            <a:fld id="{B700721E-CDD4-4203-A6EA-78DE246D262D}" type="datetimeFigureOut">
              <a:rPr lang="fr-FR" smtClean="0"/>
              <a:t>19/02/2025</a:t>
            </a:fld>
            <a:endParaRPr lang="fr-FR"/>
          </a:p>
        </p:txBody>
      </p:sp>
      <p:sp>
        <p:nvSpPr>
          <p:cNvPr id="6" name="Footer Placeholder 5">
            <a:extLst>
              <a:ext uri="{FF2B5EF4-FFF2-40B4-BE49-F238E27FC236}">
                <a16:creationId xmlns:a16="http://schemas.microsoft.com/office/drawing/2014/main" id="{D0C7BD99-85DB-AEDE-196D-05A72891E6A4}"/>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E4D190E-079F-39E2-9D51-8B4FE48D7CA6}"/>
              </a:ext>
            </a:extLst>
          </p:cNvPr>
          <p:cNvSpPr>
            <a:spLocks noGrp="1"/>
          </p:cNvSpPr>
          <p:nvPr>
            <p:ph type="sldNum" sz="quarter" idx="12"/>
          </p:nvPr>
        </p:nvSpPr>
        <p:spPr/>
        <p:txBody>
          <a:bodyPr/>
          <a:lstStyle/>
          <a:p>
            <a:fld id="{3422F3E7-F071-4A93-B482-18DB6645D6B2}" type="slidenum">
              <a:rPr lang="fr-FR" smtClean="0"/>
              <a:t>‹N°›</a:t>
            </a:fld>
            <a:endParaRPr lang="fr-FR"/>
          </a:p>
        </p:txBody>
      </p:sp>
    </p:spTree>
    <p:extLst>
      <p:ext uri="{BB962C8B-B14F-4D97-AF65-F5344CB8AC3E}">
        <p14:creationId xmlns:p14="http://schemas.microsoft.com/office/powerpoint/2010/main" val="196378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399F-B558-8BCA-0442-8D441C979DA2}"/>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719B1AE-8FDC-0295-8ACF-227E79002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A5BE0-1722-8712-F5A4-7DA2803441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29DDB787-9171-9885-3802-5222E35B9F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98CC86-4182-2F86-4BDD-AA398B6528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FF9D1135-4872-F0EC-D1A8-73690EEEDDCE}"/>
              </a:ext>
            </a:extLst>
          </p:cNvPr>
          <p:cNvSpPr>
            <a:spLocks noGrp="1"/>
          </p:cNvSpPr>
          <p:nvPr>
            <p:ph type="dt" sz="half" idx="10"/>
          </p:nvPr>
        </p:nvSpPr>
        <p:spPr/>
        <p:txBody>
          <a:bodyPr/>
          <a:lstStyle/>
          <a:p>
            <a:fld id="{B700721E-CDD4-4203-A6EA-78DE246D262D}" type="datetimeFigureOut">
              <a:rPr lang="fr-FR" smtClean="0"/>
              <a:t>19/02/2025</a:t>
            </a:fld>
            <a:endParaRPr lang="fr-FR"/>
          </a:p>
        </p:txBody>
      </p:sp>
      <p:sp>
        <p:nvSpPr>
          <p:cNvPr id="8" name="Footer Placeholder 7">
            <a:extLst>
              <a:ext uri="{FF2B5EF4-FFF2-40B4-BE49-F238E27FC236}">
                <a16:creationId xmlns:a16="http://schemas.microsoft.com/office/drawing/2014/main" id="{FF5A1C73-B970-B60C-B66A-92ACE182D756}"/>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D2719FE2-1FAD-1D3C-6F02-48CC31B66625}"/>
              </a:ext>
            </a:extLst>
          </p:cNvPr>
          <p:cNvSpPr>
            <a:spLocks noGrp="1"/>
          </p:cNvSpPr>
          <p:nvPr>
            <p:ph type="sldNum" sz="quarter" idx="12"/>
          </p:nvPr>
        </p:nvSpPr>
        <p:spPr/>
        <p:txBody>
          <a:bodyPr/>
          <a:lstStyle/>
          <a:p>
            <a:fld id="{3422F3E7-F071-4A93-B482-18DB6645D6B2}" type="slidenum">
              <a:rPr lang="fr-FR" smtClean="0"/>
              <a:t>‹N°›</a:t>
            </a:fld>
            <a:endParaRPr lang="fr-FR"/>
          </a:p>
        </p:txBody>
      </p:sp>
    </p:spTree>
    <p:extLst>
      <p:ext uri="{BB962C8B-B14F-4D97-AF65-F5344CB8AC3E}">
        <p14:creationId xmlns:p14="http://schemas.microsoft.com/office/powerpoint/2010/main" val="352560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B311-9245-A2FF-1A08-3C61DC9988E8}"/>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745E657-B894-D623-B0A8-B32D9B0F539C}"/>
              </a:ext>
            </a:extLst>
          </p:cNvPr>
          <p:cNvSpPr>
            <a:spLocks noGrp="1"/>
          </p:cNvSpPr>
          <p:nvPr>
            <p:ph type="dt" sz="half" idx="10"/>
          </p:nvPr>
        </p:nvSpPr>
        <p:spPr/>
        <p:txBody>
          <a:bodyPr/>
          <a:lstStyle/>
          <a:p>
            <a:fld id="{B700721E-CDD4-4203-A6EA-78DE246D262D}" type="datetimeFigureOut">
              <a:rPr lang="fr-FR" smtClean="0"/>
              <a:t>19/02/2025</a:t>
            </a:fld>
            <a:endParaRPr lang="fr-FR"/>
          </a:p>
        </p:txBody>
      </p:sp>
      <p:sp>
        <p:nvSpPr>
          <p:cNvPr id="4" name="Footer Placeholder 3">
            <a:extLst>
              <a:ext uri="{FF2B5EF4-FFF2-40B4-BE49-F238E27FC236}">
                <a16:creationId xmlns:a16="http://schemas.microsoft.com/office/drawing/2014/main" id="{07EA3FEF-A7A6-5436-909D-A4C9579CDE8F}"/>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4EADB696-656D-1995-2E5F-0C2A286A8022}"/>
              </a:ext>
            </a:extLst>
          </p:cNvPr>
          <p:cNvSpPr>
            <a:spLocks noGrp="1"/>
          </p:cNvSpPr>
          <p:nvPr>
            <p:ph type="sldNum" sz="quarter" idx="12"/>
          </p:nvPr>
        </p:nvSpPr>
        <p:spPr/>
        <p:txBody>
          <a:bodyPr/>
          <a:lstStyle/>
          <a:p>
            <a:fld id="{3422F3E7-F071-4A93-B482-18DB6645D6B2}" type="slidenum">
              <a:rPr lang="fr-FR" smtClean="0"/>
              <a:t>‹N°›</a:t>
            </a:fld>
            <a:endParaRPr lang="fr-FR"/>
          </a:p>
        </p:txBody>
      </p:sp>
    </p:spTree>
    <p:extLst>
      <p:ext uri="{BB962C8B-B14F-4D97-AF65-F5344CB8AC3E}">
        <p14:creationId xmlns:p14="http://schemas.microsoft.com/office/powerpoint/2010/main" val="225611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96FDF4-A90F-D1D5-8866-055EDA0FC92D}"/>
              </a:ext>
            </a:extLst>
          </p:cNvPr>
          <p:cNvSpPr>
            <a:spLocks noGrp="1"/>
          </p:cNvSpPr>
          <p:nvPr>
            <p:ph type="dt" sz="half" idx="10"/>
          </p:nvPr>
        </p:nvSpPr>
        <p:spPr/>
        <p:txBody>
          <a:bodyPr/>
          <a:lstStyle/>
          <a:p>
            <a:fld id="{B700721E-CDD4-4203-A6EA-78DE246D262D}" type="datetimeFigureOut">
              <a:rPr lang="fr-FR" smtClean="0"/>
              <a:t>19/02/2025</a:t>
            </a:fld>
            <a:endParaRPr lang="fr-FR"/>
          </a:p>
        </p:txBody>
      </p:sp>
      <p:sp>
        <p:nvSpPr>
          <p:cNvPr id="3" name="Footer Placeholder 2">
            <a:extLst>
              <a:ext uri="{FF2B5EF4-FFF2-40B4-BE49-F238E27FC236}">
                <a16:creationId xmlns:a16="http://schemas.microsoft.com/office/drawing/2014/main" id="{811AEC89-D412-F8AD-F25B-62F1FA3025D6}"/>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290C193C-0950-7926-26AE-0C832960062E}"/>
              </a:ext>
            </a:extLst>
          </p:cNvPr>
          <p:cNvSpPr>
            <a:spLocks noGrp="1"/>
          </p:cNvSpPr>
          <p:nvPr>
            <p:ph type="sldNum" sz="quarter" idx="12"/>
          </p:nvPr>
        </p:nvSpPr>
        <p:spPr/>
        <p:txBody>
          <a:bodyPr/>
          <a:lstStyle/>
          <a:p>
            <a:fld id="{3422F3E7-F071-4A93-B482-18DB6645D6B2}" type="slidenum">
              <a:rPr lang="fr-FR" smtClean="0"/>
              <a:t>‹N°›</a:t>
            </a:fld>
            <a:endParaRPr lang="fr-FR"/>
          </a:p>
        </p:txBody>
      </p:sp>
    </p:spTree>
    <p:extLst>
      <p:ext uri="{BB962C8B-B14F-4D97-AF65-F5344CB8AC3E}">
        <p14:creationId xmlns:p14="http://schemas.microsoft.com/office/powerpoint/2010/main" val="160460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846F-DDB4-AC3F-169F-4351C320EB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60697F91-5D66-A310-D644-86DDB7073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7F183278-A721-319C-51DB-3F3ED2CF1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43750-C77F-16DA-BA81-93F065ABAEED}"/>
              </a:ext>
            </a:extLst>
          </p:cNvPr>
          <p:cNvSpPr>
            <a:spLocks noGrp="1"/>
          </p:cNvSpPr>
          <p:nvPr>
            <p:ph type="dt" sz="half" idx="10"/>
          </p:nvPr>
        </p:nvSpPr>
        <p:spPr/>
        <p:txBody>
          <a:bodyPr/>
          <a:lstStyle/>
          <a:p>
            <a:fld id="{B700721E-CDD4-4203-A6EA-78DE246D262D}" type="datetimeFigureOut">
              <a:rPr lang="fr-FR" smtClean="0"/>
              <a:t>19/02/2025</a:t>
            </a:fld>
            <a:endParaRPr lang="fr-FR"/>
          </a:p>
        </p:txBody>
      </p:sp>
      <p:sp>
        <p:nvSpPr>
          <p:cNvPr id="6" name="Footer Placeholder 5">
            <a:extLst>
              <a:ext uri="{FF2B5EF4-FFF2-40B4-BE49-F238E27FC236}">
                <a16:creationId xmlns:a16="http://schemas.microsoft.com/office/drawing/2014/main" id="{2687EC43-AFA3-CCD1-1B15-C1CE5A4048A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48FFBE0-759C-3796-3FDD-7DB6148E6031}"/>
              </a:ext>
            </a:extLst>
          </p:cNvPr>
          <p:cNvSpPr>
            <a:spLocks noGrp="1"/>
          </p:cNvSpPr>
          <p:nvPr>
            <p:ph type="sldNum" sz="quarter" idx="12"/>
          </p:nvPr>
        </p:nvSpPr>
        <p:spPr/>
        <p:txBody>
          <a:bodyPr/>
          <a:lstStyle/>
          <a:p>
            <a:fld id="{3422F3E7-F071-4A93-B482-18DB6645D6B2}" type="slidenum">
              <a:rPr lang="fr-FR" smtClean="0"/>
              <a:t>‹N°›</a:t>
            </a:fld>
            <a:endParaRPr lang="fr-FR"/>
          </a:p>
        </p:txBody>
      </p:sp>
    </p:spTree>
    <p:extLst>
      <p:ext uri="{BB962C8B-B14F-4D97-AF65-F5344CB8AC3E}">
        <p14:creationId xmlns:p14="http://schemas.microsoft.com/office/powerpoint/2010/main" val="167320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6EC3-D7BA-77AE-EF41-BB49C1C01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63DADA8-0DF5-C3E7-60EB-FF7C92974A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B6C26429-5254-5598-FB18-15EFAD675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47AE3-5A67-C573-DB13-1AC7DD0EE8BC}"/>
              </a:ext>
            </a:extLst>
          </p:cNvPr>
          <p:cNvSpPr>
            <a:spLocks noGrp="1"/>
          </p:cNvSpPr>
          <p:nvPr>
            <p:ph type="dt" sz="half" idx="10"/>
          </p:nvPr>
        </p:nvSpPr>
        <p:spPr/>
        <p:txBody>
          <a:bodyPr/>
          <a:lstStyle/>
          <a:p>
            <a:fld id="{B700721E-CDD4-4203-A6EA-78DE246D262D}" type="datetimeFigureOut">
              <a:rPr lang="fr-FR" smtClean="0"/>
              <a:t>19/02/2025</a:t>
            </a:fld>
            <a:endParaRPr lang="fr-FR"/>
          </a:p>
        </p:txBody>
      </p:sp>
      <p:sp>
        <p:nvSpPr>
          <p:cNvPr id="6" name="Footer Placeholder 5">
            <a:extLst>
              <a:ext uri="{FF2B5EF4-FFF2-40B4-BE49-F238E27FC236}">
                <a16:creationId xmlns:a16="http://schemas.microsoft.com/office/drawing/2014/main" id="{82F7A32C-9F79-CF43-6CB3-B86049E6552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09291C8E-3B7E-1572-1B2F-0431ADA94A89}"/>
              </a:ext>
            </a:extLst>
          </p:cNvPr>
          <p:cNvSpPr>
            <a:spLocks noGrp="1"/>
          </p:cNvSpPr>
          <p:nvPr>
            <p:ph type="sldNum" sz="quarter" idx="12"/>
          </p:nvPr>
        </p:nvSpPr>
        <p:spPr/>
        <p:txBody>
          <a:bodyPr/>
          <a:lstStyle/>
          <a:p>
            <a:fld id="{3422F3E7-F071-4A93-B482-18DB6645D6B2}" type="slidenum">
              <a:rPr lang="fr-FR" smtClean="0"/>
              <a:t>‹N°›</a:t>
            </a:fld>
            <a:endParaRPr lang="fr-FR"/>
          </a:p>
        </p:txBody>
      </p:sp>
    </p:spTree>
    <p:extLst>
      <p:ext uri="{BB962C8B-B14F-4D97-AF65-F5344CB8AC3E}">
        <p14:creationId xmlns:p14="http://schemas.microsoft.com/office/powerpoint/2010/main" val="47312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0D28A8-E461-373E-F3FB-CAFAD274E5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028ED98E-0B31-8BD6-F457-3D6FCD816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98DA9A4-70EE-6DF3-7CEB-5139C6ED7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0721E-CDD4-4203-A6EA-78DE246D262D}" type="datetimeFigureOut">
              <a:rPr lang="fr-FR" smtClean="0"/>
              <a:t>19/02/2025</a:t>
            </a:fld>
            <a:endParaRPr lang="fr-FR"/>
          </a:p>
        </p:txBody>
      </p:sp>
      <p:sp>
        <p:nvSpPr>
          <p:cNvPr id="5" name="Footer Placeholder 4">
            <a:extLst>
              <a:ext uri="{FF2B5EF4-FFF2-40B4-BE49-F238E27FC236}">
                <a16:creationId xmlns:a16="http://schemas.microsoft.com/office/drawing/2014/main" id="{883A4D24-6CFB-204C-9E7B-6207A1B6E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5EEDEB65-9C25-C6A9-3B4A-84182CBC5A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2F3E7-F071-4A93-B482-18DB6645D6B2}" type="slidenum">
              <a:rPr lang="fr-FR" smtClean="0"/>
              <a:t>‹N°›</a:t>
            </a:fld>
            <a:endParaRPr lang="fr-FR"/>
          </a:p>
        </p:txBody>
      </p:sp>
    </p:spTree>
    <p:extLst>
      <p:ext uri="{BB962C8B-B14F-4D97-AF65-F5344CB8AC3E}">
        <p14:creationId xmlns:p14="http://schemas.microsoft.com/office/powerpoint/2010/main" val="83708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Drawing 0">
            <a:extLst>
              <a:ext uri="{FF2B5EF4-FFF2-40B4-BE49-F238E27FC236}">
                <a16:creationId xmlns:a16="http://schemas.microsoft.com/office/drawing/2014/main" id="{4634E862-C9A7-41FD-6422-F693EF1BFC8B}"/>
              </a:ext>
            </a:extLst>
          </p:cNvPr>
          <p:cNvPicPr>
            <a:picLocks noChangeAspect="1"/>
          </p:cNvPicPr>
          <p:nvPr/>
        </p:nvPicPr>
        <p:blipFill>
          <a:blip r:embed="rId2"/>
          <a:stretch>
            <a:fillRect/>
          </a:stretch>
        </p:blipFill>
        <p:spPr>
          <a:xfrm>
            <a:off x="-1" y="1371599"/>
            <a:ext cx="12192000" cy="5491847"/>
          </a:xfrm>
          <a:prstGeom prst="rect">
            <a:avLst/>
          </a:prstGeom>
        </p:spPr>
      </p:pic>
      <p:sp>
        <p:nvSpPr>
          <p:cNvPr id="21" name="Rectangle 20">
            <a:extLst>
              <a:ext uri="{FF2B5EF4-FFF2-40B4-BE49-F238E27FC236}">
                <a16:creationId xmlns:a16="http://schemas.microsoft.com/office/drawing/2014/main" id="{86D4B923-5549-397B-1100-F03393A36C39}"/>
              </a:ext>
            </a:extLst>
          </p:cNvPr>
          <p:cNvSpPr/>
          <p:nvPr/>
        </p:nvSpPr>
        <p:spPr>
          <a:xfrm>
            <a:off x="0" y="0"/>
            <a:ext cx="12192000" cy="15367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TextBox 10">
            <a:extLst>
              <a:ext uri="{FF2B5EF4-FFF2-40B4-BE49-F238E27FC236}">
                <a16:creationId xmlns:a16="http://schemas.microsoft.com/office/drawing/2014/main" id="{3C04B6C6-2BBC-D18D-D74E-0178600A052B}"/>
              </a:ext>
            </a:extLst>
          </p:cNvPr>
          <p:cNvSpPr txBox="1"/>
          <p:nvPr/>
        </p:nvSpPr>
        <p:spPr>
          <a:xfrm>
            <a:off x="1397617" y="2920077"/>
            <a:ext cx="9396764" cy="646331"/>
          </a:xfrm>
          <a:prstGeom prst="rect">
            <a:avLst/>
          </a:prstGeom>
          <a:noFill/>
          <a:effectLst>
            <a:outerShdw blurRad="50800" dist="38100" dir="2700000" algn="tl" rotWithShape="0">
              <a:prstClr val="black">
                <a:alpha val="28000"/>
              </a:prstClr>
            </a:outerShdw>
          </a:effectLst>
        </p:spPr>
        <p:txBody>
          <a:bodyPr wrap="square" rtlCol="0">
            <a:spAutoFit/>
          </a:bodyPr>
          <a:lstStyle/>
          <a:p>
            <a:pPr algn="ctr"/>
            <a:r>
              <a:rPr lang="fr-FR" sz="3600" b="1" dirty="0">
                <a:solidFill>
                  <a:schemeClr val="bg1"/>
                </a:solidFill>
                <a:latin typeface="Calibri" panose="020F0502020204030204" pitchFamily="34" charset="0"/>
                <a:ea typeface="Calibri" panose="020F0502020204030204" pitchFamily="34" charset="0"/>
              </a:rPr>
              <a:t>Application de service de livraison </a:t>
            </a:r>
            <a:endParaRPr lang="fr-FR" sz="3600" dirty="0">
              <a:solidFill>
                <a:schemeClr val="bg1"/>
              </a:solidFill>
              <a:latin typeface="Arial Black" panose="020B0A04020102020204" pitchFamily="34" charset="0"/>
            </a:endParaRPr>
          </a:p>
        </p:txBody>
      </p:sp>
      <p:sp>
        <p:nvSpPr>
          <p:cNvPr id="23" name="TextBox 12">
            <a:extLst>
              <a:ext uri="{FF2B5EF4-FFF2-40B4-BE49-F238E27FC236}">
                <a16:creationId xmlns:a16="http://schemas.microsoft.com/office/drawing/2014/main" id="{83381D27-45AB-544B-E153-6FE78D064342}"/>
              </a:ext>
            </a:extLst>
          </p:cNvPr>
          <p:cNvSpPr txBox="1"/>
          <p:nvPr/>
        </p:nvSpPr>
        <p:spPr>
          <a:xfrm>
            <a:off x="735494" y="4949785"/>
            <a:ext cx="2955403" cy="1908215"/>
          </a:xfrm>
          <a:prstGeom prst="rect">
            <a:avLst/>
          </a:prstGeom>
          <a:noFill/>
          <a:effectLst>
            <a:outerShdw blurRad="50800" dist="38100" dir="2700000" algn="tl" rotWithShape="0">
              <a:prstClr val="black">
                <a:alpha val="28000"/>
              </a:prstClr>
            </a:outerShdw>
          </a:effectLst>
        </p:spPr>
        <p:txBody>
          <a:bodyPr wrap="square" rtlCol="0">
            <a:spAutoFit/>
          </a:bodyPr>
          <a:lstStyle/>
          <a:p>
            <a:pPr algn="ctr" eaLnBrk="1" hangingPunct="1">
              <a:spcBef>
                <a:spcPts val="300"/>
              </a:spcBef>
              <a:buClr>
                <a:schemeClr val="bg2"/>
              </a:buClr>
              <a:buFont typeface="Arial" panose="020B0604020202020204" pitchFamily="34" charset="0"/>
              <a:buNone/>
            </a:pPr>
            <a:r>
              <a:rPr lang="fr-FR" altLang="en-US" sz="2000" b="1" cap="small" dirty="0" err="1">
                <a:solidFill>
                  <a:schemeClr val="bg1"/>
                </a:solidFill>
                <a:latin typeface="Lato Light"/>
              </a:rPr>
              <a:t>Presente</a:t>
            </a:r>
            <a:r>
              <a:rPr lang="fr-FR" altLang="en-US" sz="2000" b="1" cap="small" dirty="0">
                <a:solidFill>
                  <a:schemeClr val="bg1"/>
                </a:solidFill>
                <a:latin typeface="Lato Light"/>
              </a:rPr>
              <a:t> par : </a:t>
            </a:r>
          </a:p>
          <a:p>
            <a:pPr algn="ctr" eaLnBrk="1" hangingPunct="1">
              <a:spcBef>
                <a:spcPts val="300"/>
              </a:spcBef>
              <a:buClr>
                <a:schemeClr val="bg2"/>
              </a:buClr>
              <a:buFont typeface="Arial" panose="020B0604020202020204" pitchFamily="34" charset="0"/>
              <a:buNone/>
            </a:pPr>
            <a:r>
              <a:rPr lang="fr-FR" altLang="en-US" sz="2000" b="1" dirty="0">
                <a:solidFill>
                  <a:schemeClr val="bg1"/>
                </a:solidFill>
                <a:latin typeface="Lato"/>
              </a:rPr>
              <a:t>BELHARCH SAFAE</a:t>
            </a:r>
          </a:p>
          <a:p>
            <a:pPr algn="ctr" eaLnBrk="1" hangingPunct="1">
              <a:spcBef>
                <a:spcPts val="300"/>
              </a:spcBef>
              <a:buClr>
                <a:schemeClr val="bg2"/>
              </a:buClr>
              <a:buFont typeface="Arial" panose="020B0604020202020204" pitchFamily="34" charset="0"/>
              <a:buNone/>
            </a:pPr>
            <a:r>
              <a:rPr lang="fr-FR" altLang="en-US" sz="2000" b="1" dirty="0">
                <a:solidFill>
                  <a:schemeClr val="bg1"/>
                </a:solidFill>
                <a:latin typeface="Lato"/>
              </a:rPr>
              <a:t>LAGHLIMI BILAL</a:t>
            </a:r>
          </a:p>
          <a:p>
            <a:pPr algn="ctr" eaLnBrk="1" hangingPunct="1">
              <a:lnSpc>
                <a:spcPct val="150000"/>
              </a:lnSpc>
              <a:spcBef>
                <a:spcPts val="300"/>
              </a:spcBef>
              <a:buClr>
                <a:schemeClr val="bg2"/>
              </a:buClr>
              <a:buFont typeface="Arial" panose="020B0604020202020204" pitchFamily="34" charset="0"/>
              <a:buNone/>
            </a:pPr>
            <a:endParaRPr lang="fr-FR" altLang="en-US" sz="2000" b="1" dirty="0">
              <a:solidFill>
                <a:schemeClr val="bg1"/>
              </a:solidFill>
              <a:latin typeface="Lato"/>
            </a:endParaRPr>
          </a:p>
          <a:p>
            <a:pPr algn="ctr" eaLnBrk="1" hangingPunct="1">
              <a:spcBef>
                <a:spcPts val="300"/>
              </a:spcBef>
              <a:buClr>
                <a:schemeClr val="bg2"/>
              </a:buClr>
              <a:buFont typeface="Arial" panose="020B0604020202020204" pitchFamily="34" charset="0"/>
              <a:buNone/>
            </a:pPr>
            <a:endParaRPr lang="fr-FR" dirty="0">
              <a:solidFill>
                <a:schemeClr val="bg1"/>
              </a:solidFill>
            </a:endParaRPr>
          </a:p>
        </p:txBody>
      </p:sp>
      <p:sp>
        <p:nvSpPr>
          <p:cNvPr id="26" name="ZoneTexte 25">
            <a:extLst>
              <a:ext uri="{FF2B5EF4-FFF2-40B4-BE49-F238E27FC236}">
                <a16:creationId xmlns:a16="http://schemas.microsoft.com/office/drawing/2014/main" id="{A376C1B1-5145-8D94-4980-A98217D512C5}"/>
              </a:ext>
            </a:extLst>
          </p:cNvPr>
          <p:cNvSpPr txBox="1"/>
          <p:nvPr/>
        </p:nvSpPr>
        <p:spPr>
          <a:xfrm>
            <a:off x="7072162" y="5088285"/>
            <a:ext cx="6193856" cy="1000274"/>
          </a:xfrm>
          <a:prstGeom prst="rect">
            <a:avLst/>
          </a:prstGeom>
          <a:noFill/>
        </p:spPr>
        <p:txBody>
          <a:bodyPr wrap="square">
            <a:spAutoFit/>
          </a:bodyPr>
          <a:lstStyle/>
          <a:p>
            <a:pPr algn="ctr" eaLnBrk="1" hangingPunct="1">
              <a:spcBef>
                <a:spcPts val="300"/>
              </a:spcBef>
              <a:buClr>
                <a:schemeClr val="bg2"/>
              </a:buClr>
              <a:buFont typeface="Arial" panose="020B0604020202020204" pitchFamily="34" charset="0"/>
              <a:buNone/>
            </a:pPr>
            <a:r>
              <a:rPr lang="fr-FR" altLang="en-US" b="1" cap="small" dirty="0">
                <a:solidFill>
                  <a:schemeClr val="bg1"/>
                </a:solidFill>
                <a:latin typeface="Lato Light"/>
              </a:rPr>
              <a:t>Encadre </a:t>
            </a:r>
            <a:r>
              <a:rPr lang="fr-FR" altLang="en-US" sz="1800" b="1" cap="small" dirty="0">
                <a:solidFill>
                  <a:schemeClr val="bg1"/>
                </a:solidFill>
                <a:latin typeface="Lato Light"/>
              </a:rPr>
              <a:t>par : </a:t>
            </a:r>
          </a:p>
          <a:p>
            <a:pPr algn="ctr" eaLnBrk="1" hangingPunct="1">
              <a:spcBef>
                <a:spcPts val="300"/>
              </a:spcBef>
              <a:buClr>
                <a:schemeClr val="bg2"/>
              </a:buClr>
              <a:buFont typeface="Arial" panose="020B0604020202020204" pitchFamily="34" charset="0"/>
              <a:buNone/>
            </a:pPr>
            <a:r>
              <a:rPr lang="fr-FR" altLang="en-US" sz="1800" b="1" dirty="0">
                <a:solidFill>
                  <a:schemeClr val="bg1"/>
                </a:solidFill>
                <a:latin typeface="Lato"/>
              </a:rPr>
              <a:t>M.OUAHIDI BOUABID</a:t>
            </a:r>
          </a:p>
          <a:p>
            <a:pPr algn="ctr" eaLnBrk="1" hangingPunct="1">
              <a:spcBef>
                <a:spcPts val="300"/>
              </a:spcBef>
              <a:buClr>
                <a:schemeClr val="bg2"/>
              </a:buClr>
              <a:buFont typeface="Arial" panose="020B0604020202020204" pitchFamily="34" charset="0"/>
              <a:buNone/>
            </a:pPr>
            <a:endParaRPr lang="fr-FR" dirty="0">
              <a:solidFill>
                <a:schemeClr val="bg1"/>
              </a:solidFill>
            </a:endParaRPr>
          </a:p>
        </p:txBody>
      </p:sp>
    </p:spTree>
    <p:extLst>
      <p:ext uri="{BB962C8B-B14F-4D97-AF65-F5344CB8AC3E}">
        <p14:creationId xmlns:p14="http://schemas.microsoft.com/office/powerpoint/2010/main" val="3998070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9E83AFC-7EE2-6868-C2BC-FEF764EC9BB7}"/>
              </a:ext>
            </a:extLst>
          </p:cNvPr>
          <p:cNvGrpSpPr/>
          <p:nvPr/>
        </p:nvGrpSpPr>
        <p:grpSpPr>
          <a:xfrm>
            <a:off x="3886724" y="5371688"/>
            <a:ext cx="3908094" cy="588742"/>
            <a:chOff x="3886724" y="5371688"/>
            <a:chExt cx="3908094" cy="588742"/>
          </a:xfrm>
        </p:grpSpPr>
        <p:sp>
          <p:nvSpPr>
            <p:cNvPr id="21" name="Rectangle: Rounded Corners 20">
              <a:extLst>
                <a:ext uri="{FF2B5EF4-FFF2-40B4-BE49-F238E27FC236}">
                  <a16:creationId xmlns:a16="http://schemas.microsoft.com/office/drawing/2014/main" id="{CD9C80F6-9103-B95F-6DA1-9D39784039B9}"/>
                </a:ext>
              </a:extLst>
            </p:cNvPr>
            <p:cNvSpPr/>
            <p:nvPr/>
          </p:nvSpPr>
          <p:spPr>
            <a:xfrm>
              <a:off x="3886724" y="5371688"/>
              <a:ext cx="3908094"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extBox 28">
              <a:extLst>
                <a:ext uri="{FF2B5EF4-FFF2-40B4-BE49-F238E27FC236}">
                  <a16:creationId xmlns:a16="http://schemas.microsoft.com/office/drawing/2014/main" id="{C3401919-FDC0-97D9-0D4C-8EDFAD8C8428}"/>
                </a:ext>
              </a:extLst>
            </p:cNvPr>
            <p:cNvSpPr txBox="1"/>
            <p:nvPr/>
          </p:nvSpPr>
          <p:spPr>
            <a:xfrm>
              <a:off x="4381796" y="5481393"/>
              <a:ext cx="1449436" cy="369332"/>
            </a:xfrm>
            <a:prstGeom prst="rect">
              <a:avLst/>
            </a:prstGeom>
            <a:noFill/>
          </p:spPr>
          <p:txBody>
            <a:bodyPr wrap="none" rtlCol="0">
              <a:spAutoFit/>
            </a:bodyPr>
            <a:lstStyle/>
            <a:p>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Conclusion</a:t>
              </a:r>
            </a:p>
          </p:txBody>
        </p:sp>
      </p:grpSp>
      <p:grpSp>
        <p:nvGrpSpPr>
          <p:cNvPr id="34" name="Group 33">
            <a:extLst>
              <a:ext uri="{FF2B5EF4-FFF2-40B4-BE49-F238E27FC236}">
                <a16:creationId xmlns:a16="http://schemas.microsoft.com/office/drawing/2014/main" id="{738B1B63-7601-E772-1760-86DB42162890}"/>
              </a:ext>
            </a:extLst>
          </p:cNvPr>
          <p:cNvGrpSpPr/>
          <p:nvPr/>
        </p:nvGrpSpPr>
        <p:grpSpPr>
          <a:xfrm>
            <a:off x="3896263" y="4429578"/>
            <a:ext cx="3898555" cy="588742"/>
            <a:chOff x="3896263" y="4429578"/>
            <a:chExt cx="3898555" cy="588742"/>
          </a:xfrm>
        </p:grpSpPr>
        <p:sp>
          <p:nvSpPr>
            <p:cNvPr id="22" name="Rectangle: Rounded Corners 21">
              <a:extLst>
                <a:ext uri="{FF2B5EF4-FFF2-40B4-BE49-F238E27FC236}">
                  <a16:creationId xmlns:a16="http://schemas.microsoft.com/office/drawing/2014/main" id="{BF3A6B9A-1975-74AE-371C-974A7DF37B91}"/>
                </a:ext>
              </a:extLst>
            </p:cNvPr>
            <p:cNvSpPr/>
            <p:nvPr/>
          </p:nvSpPr>
          <p:spPr>
            <a:xfrm>
              <a:off x="3896263" y="4429578"/>
              <a:ext cx="389855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E1ED0759-4267-5D54-FBE3-472955DDA230}"/>
                </a:ext>
              </a:extLst>
            </p:cNvPr>
            <p:cNvSpPr txBox="1"/>
            <p:nvPr/>
          </p:nvSpPr>
          <p:spPr>
            <a:xfrm>
              <a:off x="4368972" y="4539283"/>
              <a:ext cx="1471300" cy="369332"/>
            </a:xfrm>
            <a:prstGeom prst="rect">
              <a:avLst/>
            </a:prstGeom>
            <a:noFill/>
          </p:spPr>
          <p:txBody>
            <a:bodyPr wrap="square" rtlCol="0">
              <a:spAutoFit/>
            </a:bodyPr>
            <a:lstStyle/>
            <a:p>
              <a:r>
                <a:rPr lang="en-US" sz="1800" b="1" dirty="0" err="1">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Réalisation</a:t>
              </a:r>
              <a:endPar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p:txBody>
        </p:sp>
      </p:grpSp>
      <p:grpSp>
        <p:nvGrpSpPr>
          <p:cNvPr id="33" name="Group 32">
            <a:extLst>
              <a:ext uri="{FF2B5EF4-FFF2-40B4-BE49-F238E27FC236}">
                <a16:creationId xmlns:a16="http://schemas.microsoft.com/office/drawing/2014/main" id="{5A298285-A6A7-422A-00D0-2E4B54289D96}"/>
              </a:ext>
            </a:extLst>
          </p:cNvPr>
          <p:cNvGrpSpPr/>
          <p:nvPr/>
        </p:nvGrpSpPr>
        <p:grpSpPr>
          <a:xfrm>
            <a:off x="3815300" y="3453711"/>
            <a:ext cx="3979519" cy="588742"/>
            <a:chOff x="3815300" y="3453711"/>
            <a:chExt cx="3979519" cy="588742"/>
          </a:xfrm>
        </p:grpSpPr>
        <p:sp>
          <p:nvSpPr>
            <p:cNvPr id="20" name="Rectangle: Rounded Corners 19">
              <a:extLst>
                <a:ext uri="{FF2B5EF4-FFF2-40B4-BE49-F238E27FC236}">
                  <a16:creationId xmlns:a16="http://schemas.microsoft.com/office/drawing/2014/main" id="{ECE90A8A-F412-0C32-A0AE-0397BAA106CC}"/>
                </a:ext>
              </a:extLst>
            </p:cNvPr>
            <p:cNvSpPr/>
            <p:nvPr/>
          </p:nvSpPr>
          <p:spPr>
            <a:xfrm>
              <a:off x="3895624" y="3453711"/>
              <a:ext cx="38991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0C8BD409-37F9-C41F-C32F-003775E57462}"/>
                </a:ext>
              </a:extLst>
            </p:cNvPr>
            <p:cNvSpPr txBox="1"/>
            <p:nvPr/>
          </p:nvSpPr>
          <p:spPr>
            <a:xfrm>
              <a:off x="3815300" y="3583026"/>
              <a:ext cx="3549130" cy="369332"/>
            </a:xfrm>
            <a:prstGeom prst="rect">
              <a:avLst/>
            </a:prstGeom>
            <a:noFill/>
          </p:spPr>
          <p:txBody>
            <a:bodyPr wrap="square" rtlCol="0">
              <a:spAutoFit/>
            </a:bodyPr>
            <a:lstStyle/>
            <a:p>
              <a:pPr algn="ctr"/>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techniques</a:t>
              </a:r>
            </a:p>
          </p:txBody>
        </p:sp>
      </p:grpSp>
      <p:grpSp>
        <p:nvGrpSpPr>
          <p:cNvPr id="32" name="Group 31">
            <a:extLst>
              <a:ext uri="{FF2B5EF4-FFF2-40B4-BE49-F238E27FC236}">
                <a16:creationId xmlns:a16="http://schemas.microsoft.com/office/drawing/2014/main" id="{FAE59431-6B32-A889-984D-BEAC009B295A}"/>
              </a:ext>
            </a:extLst>
          </p:cNvPr>
          <p:cNvGrpSpPr/>
          <p:nvPr/>
        </p:nvGrpSpPr>
        <p:grpSpPr>
          <a:xfrm>
            <a:off x="3647137" y="2488347"/>
            <a:ext cx="4153816" cy="785114"/>
            <a:chOff x="3854558" y="2488347"/>
            <a:chExt cx="3946387" cy="785114"/>
          </a:xfrm>
        </p:grpSpPr>
        <p:sp>
          <p:nvSpPr>
            <p:cNvPr id="13" name="Rectangle: Rounded Corners 12">
              <a:extLst>
                <a:ext uri="{FF2B5EF4-FFF2-40B4-BE49-F238E27FC236}">
                  <a16:creationId xmlns:a16="http://schemas.microsoft.com/office/drawing/2014/main" id="{D79BD76D-15CE-9453-2F6D-1B140FCEF707}"/>
                </a:ext>
              </a:extLst>
            </p:cNvPr>
            <p:cNvSpPr/>
            <p:nvPr/>
          </p:nvSpPr>
          <p:spPr>
            <a:xfrm>
              <a:off x="4082183" y="2488347"/>
              <a:ext cx="3718762"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0EE3EC18-FC9D-6F3A-1398-2BBFF39BA284}"/>
                </a:ext>
              </a:extLst>
            </p:cNvPr>
            <p:cNvSpPr txBox="1"/>
            <p:nvPr/>
          </p:nvSpPr>
          <p:spPr>
            <a:xfrm>
              <a:off x="3854558" y="2627130"/>
              <a:ext cx="3327843" cy="646331"/>
            </a:xfrm>
            <a:prstGeom prst="rect">
              <a:avLst/>
            </a:prstGeom>
            <a:noFill/>
          </p:spPr>
          <p:txBody>
            <a:bodyPr wrap="square" rtlCol="0">
              <a:spAutoFit/>
            </a:bodyPr>
            <a:lstStyle/>
            <a:p>
              <a:pPr algn="ctr"/>
              <a:r>
                <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métiers</a:t>
              </a:r>
            </a:p>
            <a:p>
              <a:pPr algn="ctr"/>
              <a:endPar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p:txBody>
        </p:sp>
      </p:grpSp>
      <p:grpSp>
        <p:nvGrpSpPr>
          <p:cNvPr id="31" name="Group 30">
            <a:extLst>
              <a:ext uri="{FF2B5EF4-FFF2-40B4-BE49-F238E27FC236}">
                <a16:creationId xmlns:a16="http://schemas.microsoft.com/office/drawing/2014/main" id="{ECFB2142-AC6C-2F4E-5CDD-B919A288C8CA}"/>
              </a:ext>
            </a:extLst>
          </p:cNvPr>
          <p:cNvGrpSpPr/>
          <p:nvPr/>
        </p:nvGrpSpPr>
        <p:grpSpPr>
          <a:xfrm>
            <a:off x="3901239" y="1627355"/>
            <a:ext cx="3896369" cy="761369"/>
            <a:chOff x="3901239" y="1627355"/>
            <a:chExt cx="3896369" cy="761369"/>
          </a:xfrm>
        </p:grpSpPr>
        <p:sp>
          <p:nvSpPr>
            <p:cNvPr id="12" name="Rectangle: Rounded Corners 11">
              <a:extLst>
                <a:ext uri="{FF2B5EF4-FFF2-40B4-BE49-F238E27FC236}">
                  <a16:creationId xmlns:a16="http://schemas.microsoft.com/office/drawing/2014/main" id="{ECAA510F-8B72-2F0F-B9EA-6E513EF513F1}"/>
                </a:ext>
              </a:extLst>
            </p:cNvPr>
            <p:cNvSpPr/>
            <p:nvPr/>
          </p:nvSpPr>
          <p:spPr>
            <a:xfrm>
              <a:off x="3901239" y="1627355"/>
              <a:ext cx="3893580"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TextBox 23">
              <a:extLst>
                <a:ext uri="{FF2B5EF4-FFF2-40B4-BE49-F238E27FC236}">
                  <a16:creationId xmlns:a16="http://schemas.microsoft.com/office/drawing/2014/main" id="{2B8D8FE4-3697-D032-8D0A-CDE4ECA4BB14}"/>
                </a:ext>
              </a:extLst>
            </p:cNvPr>
            <p:cNvSpPr txBox="1"/>
            <p:nvPr/>
          </p:nvSpPr>
          <p:spPr>
            <a:xfrm>
              <a:off x="4305086" y="1742393"/>
              <a:ext cx="3492522" cy="646331"/>
            </a:xfrm>
            <a:prstGeom prst="rect">
              <a:avLst/>
            </a:prstGeom>
            <a:noFill/>
          </p:spPr>
          <p:txBody>
            <a:bodyPr wrap="square" rtlCol="0">
              <a:spAutoFit/>
            </a:bodyPr>
            <a:lstStyle/>
            <a:p>
              <a:pPr>
                <a:defRPr/>
              </a:pPr>
              <a:r>
                <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Conception et modélisation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endParaRPr>
            </a:p>
          </p:txBody>
        </p:sp>
      </p:grpSp>
      <p:grpSp>
        <p:nvGrpSpPr>
          <p:cNvPr id="30" name="Group 29">
            <a:extLst>
              <a:ext uri="{FF2B5EF4-FFF2-40B4-BE49-F238E27FC236}">
                <a16:creationId xmlns:a16="http://schemas.microsoft.com/office/drawing/2014/main" id="{EF974DD3-BB2D-7F12-D85C-34390E6C6625}"/>
              </a:ext>
            </a:extLst>
          </p:cNvPr>
          <p:cNvGrpSpPr/>
          <p:nvPr/>
        </p:nvGrpSpPr>
        <p:grpSpPr>
          <a:xfrm>
            <a:off x="3886723" y="722355"/>
            <a:ext cx="4004753" cy="588742"/>
            <a:chOff x="3886723" y="722355"/>
            <a:chExt cx="4004753" cy="588742"/>
          </a:xfrm>
        </p:grpSpPr>
        <p:sp>
          <p:nvSpPr>
            <p:cNvPr id="11" name="Rectangle: Rounded Corners 10">
              <a:extLst>
                <a:ext uri="{FF2B5EF4-FFF2-40B4-BE49-F238E27FC236}">
                  <a16:creationId xmlns:a16="http://schemas.microsoft.com/office/drawing/2014/main" id="{4F44C885-47A4-6260-1176-BE167B338715}"/>
                </a:ext>
              </a:extLst>
            </p:cNvPr>
            <p:cNvSpPr/>
            <p:nvPr/>
          </p:nvSpPr>
          <p:spPr>
            <a:xfrm>
              <a:off x="3886723" y="722355"/>
              <a:ext cx="39080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A61FB6E7-D3F8-35D0-F7C9-96D8E2DF1775}"/>
                </a:ext>
              </a:extLst>
            </p:cNvPr>
            <p:cNvSpPr txBox="1"/>
            <p:nvPr/>
          </p:nvSpPr>
          <p:spPr>
            <a:xfrm>
              <a:off x="4368972" y="823643"/>
              <a:ext cx="3522504" cy="369332"/>
            </a:xfrm>
            <a:prstGeom prst="rect">
              <a:avLst/>
            </a:prstGeom>
            <a:noFill/>
          </p:spPr>
          <p:txBody>
            <a:bodyPr wrap="square" rtlCol="0">
              <a:spAutoFit/>
            </a:bodyPr>
            <a:lstStyle/>
            <a:p>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Introduction</a:t>
              </a:r>
            </a:p>
          </p:txBody>
        </p:sp>
      </p:grpSp>
      <p:sp>
        <p:nvSpPr>
          <p:cNvPr id="5" name="Oval 4">
            <a:extLst>
              <a:ext uri="{FF2B5EF4-FFF2-40B4-BE49-F238E27FC236}">
                <a16:creationId xmlns:a16="http://schemas.microsoft.com/office/drawing/2014/main" id="{7513C48F-BCA5-D205-E08B-03590FC969E5}"/>
              </a:ext>
            </a:extLst>
          </p:cNvPr>
          <p:cNvSpPr/>
          <p:nvPr/>
        </p:nvSpPr>
        <p:spPr>
          <a:xfrm flipH="1">
            <a:off x="580570" y="2255274"/>
            <a:ext cx="2380343" cy="2362200"/>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3" name="Oval 2">
            <a:extLst>
              <a:ext uri="{FF2B5EF4-FFF2-40B4-BE49-F238E27FC236}">
                <a16:creationId xmlns:a16="http://schemas.microsoft.com/office/drawing/2014/main" id="{7F21516D-6F84-00F5-9D6D-22BF32CEFB62}"/>
              </a:ext>
            </a:extLst>
          </p:cNvPr>
          <p:cNvSpPr/>
          <p:nvPr/>
        </p:nvSpPr>
        <p:spPr>
          <a:xfrm>
            <a:off x="290286" y="1984945"/>
            <a:ext cx="2902857" cy="2902857"/>
          </a:xfrm>
          <a:prstGeom prst="ellipse">
            <a:avLst/>
          </a:prstGeom>
          <a:noFill/>
          <a:ln w="38100">
            <a:solidFill>
              <a:schemeClr val="accent4">
                <a:lumMod val="75000"/>
                <a:alpha val="57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7241E2CB-A964-80EE-80DB-A7D032CE96B4}"/>
              </a:ext>
            </a:extLst>
          </p:cNvPr>
          <p:cNvSpPr/>
          <p:nvPr/>
        </p:nvSpPr>
        <p:spPr>
          <a:xfrm>
            <a:off x="3601414" y="5306616"/>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5" name="Oval 14">
            <a:extLst>
              <a:ext uri="{FF2B5EF4-FFF2-40B4-BE49-F238E27FC236}">
                <a16:creationId xmlns:a16="http://schemas.microsoft.com/office/drawing/2014/main" id="{711BDFDF-3391-B728-E44F-03DB4FA77248}"/>
              </a:ext>
            </a:extLst>
          </p:cNvPr>
          <p:cNvSpPr/>
          <p:nvPr/>
        </p:nvSpPr>
        <p:spPr>
          <a:xfrm>
            <a:off x="3601414" y="435603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6" name="Oval 15">
            <a:extLst>
              <a:ext uri="{FF2B5EF4-FFF2-40B4-BE49-F238E27FC236}">
                <a16:creationId xmlns:a16="http://schemas.microsoft.com/office/drawing/2014/main" id="{8E9A6D25-7BFC-9914-1CD9-A0D9E2875B2D}"/>
              </a:ext>
            </a:extLst>
          </p:cNvPr>
          <p:cNvSpPr/>
          <p:nvPr/>
        </p:nvSpPr>
        <p:spPr>
          <a:xfrm>
            <a:off x="3601414" y="3383353"/>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7" name="Oval 16">
            <a:extLst>
              <a:ext uri="{FF2B5EF4-FFF2-40B4-BE49-F238E27FC236}">
                <a16:creationId xmlns:a16="http://schemas.microsoft.com/office/drawing/2014/main" id="{94BF6835-6793-D7A6-7787-0415801BB6DB}"/>
              </a:ext>
            </a:extLst>
          </p:cNvPr>
          <p:cNvSpPr/>
          <p:nvPr/>
        </p:nvSpPr>
        <p:spPr>
          <a:xfrm>
            <a:off x="3601414" y="2447067"/>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8" name="Oval 17">
            <a:extLst>
              <a:ext uri="{FF2B5EF4-FFF2-40B4-BE49-F238E27FC236}">
                <a16:creationId xmlns:a16="http://schemas.microsoft.com/office/drawing/2014/main" id="{0A8EA0FC-EF9D-0BB4-7F38-D90FF5DCFEE0}"/>
              </a:ext>
            </a:extLst>
          </p:cNvPr>
          <p:cNvSpPr/>
          <p:nvPr/>
        </p:nvSpPr>
        <p:spPr>
          <a:xfrm>
            <a:off x="3601414" y="1554325"/>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9" name="Oval 18">
            <a:extLst>
              <a:ext uri="{FF2B5EF4-FFF2-40B4-BE49-F238E27FC236}">
                <a16:creationId xmlns:a16="http://schemas.microsoft.com/office/drawing/2014/main" id="{5A94951D-D0CA-DF18-8799-4F84D8E02950}"/>
              </a:ext>
            </a:extLst>
          </p:cNvPr>
          <p:cNvSpPr/>
          <p:nvPr/>
        </p:nvSpPr>
        <p:spPr>
          <a:xfrm>
            <a:off x="3601414" y="65466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 name="TextBox 1">
            <a:extLst>
              <a:ext uri="{FF2B5EF4-FFF2-40B4-BE49-F238E27FC236}">
                <a16:creationId xmlns:a16="http://schemas.microsoft.com/office/drawing/2014/main" id="{A3EC8494-8900-6DEA-1CD4-E4934DAA3EC4}"/>
              </a:ext>
            </a:extLst>
          </p:cNvPr>
          <p:cNvSpPr txBox="1"/>
          <p:nvPr/>
        </p:nvSpPr>
        <p:spPr>
          <a:xfrm>
            <a:off x="3819042" y="819343"/>
            <a:ext cx="314510" cy="400110"/>
          </a:xfrm>
          <a:prstGeom prst="rect">
            <a:avLst/>
          </a:prstGeom>
          <a:noFill/>
        </p:spPr>
        <p:txBody>
          <a:bodyPr wrap="none" rtlCol="0">
            <a:spAutoFit/>
          </a:bodyPr>
          <a:lstStyle/>
          <a:p>
            <a:r>
              <a:rPr lang="en-GB" sz="2000" b="1" dirty="0">
                <a:solidFill>
                  <a:schemeClr val="bg1"/>
                </a:solidFill>
              </a:rPr>
              <a:t>1</a:t>
            </a:r>
            <a:endParaRPr lang="fr-FR" sz="2000" b="1" dirty="0">
              <a:solidFill>
                <a:schemeClr val="bg1"/>
              </a:solidFill>
            </a:endParaRPr>
          </a:p>
        </p:txBody>
      </p:sp>
      <p:sp>
        <p:nvSpPr>
          <p:cNvPr id="4" name="TextBox 3">
            <a:extLst>
              <a:ext uri="{FF2B5EF4-FFF2-40B4-BE49-F238E27FC236}">
                <a16:creationId xmlns:a16="http://schemas.microsoft.com/office/drawing/2014/main" id="{00E5AD40-4145-29B1-370F-51C19028BF28}"/>
              </a:ext>
            </a:extLst>
          </p:cNvPr>
          <p:cNvSpPr txBox="1"/>
          <p:nvPr/>
        </p:nvSpPr>
        <p:spPr>
          <a:xfrm>
            <a:off x="3815300" y="1718398"/>
            <a:ext cx="314510" cy="400110"/>
          </a:xfrm>
          <a:prstGeom prst="rect">
            <a:avLst/>
          </a:prstGeom>
          <a:noFill/>
        </p:spPr>
        <p:txBody>
          <a:bodyPr wrap="none" rtlCol="0">
            <a:spAutoFit/>
          </a:bodyPr>
          <a:lstStyle/>
          <a:p>
            <a:r>
              <a:rPr lang="en-GB" sz="2000" b="1" dirty="0">
                <a:solidFill>
                  <a:schemeClr val="bg1"/>
                </a:solidFill>
              </a:rPr>
              <a:t>2</a:t>
            </a:r>
            <a:endParaRPr lang="fr-FR" sz="2000" b="1" dirty="0">
              <a:solidFill>
                <a:schemeClr val="bg1"/>
              </a:solidFill>
            </a:endParaRPr>
          </a:p>
        </p:txBody>
      </p:sp>
      <p:sp>
        <p:nvSpPr>
          <p:cNvPr id="7" name="TextBox 6">
            <a:extLst>
              <a:ext uri="{FF2B5EF4-FFF2-40B4-BE49-F238E27FC236}">
                <a16:creationId xmlns:a16="http://schemas.microsoft.com/office/drawing/2014/main" id="{648B3A20-F85D-A26C-ECAC-9D72BD085C21}"/>
              </a:ext>
            </a:extLst>
          </p:cNvPr>
          <p:cNvSpPr txBox="1"/>
          <p:nvPr/>
        </p:nvSpPr>
        <p:spPr>
          <a:xfrm>
            <a:off x="3796426" y="2611741"/>
            <a:ext cx="314510" cy="400110"/>
          </a:xfrm>
          <a:prstGeom prst="rect">
            <a:avLst/>
          </a:prstGeom>
          <a:noFill/>
        </p:spPr>
        <p:txBody>
          <a:bodyPr wrap="none" rtlCol="0">
            <a:spAutoFit/>
          </a:bodyPr>
          <a:lstStyle/>
          <a:p>
            <a:r>
              <a:rPr lang="en-GB" sz="2000" b="1" dirty="0">
                <a:solidFill>
                  <a:schemeClr val="bg1"/>
                </a:solidFill>
              </a:rPr>
              <a:t>3</a:t>
            </a:r>
            <a:endParaRPr lang="fr-FR" sz="2000" b="1" dirty="0">
              <a:solidFill>
                <a:schemeClr val="bg1"/>
              </a:solidFill>
            </a:endParaRPr>
          </a:p>
        </p:txBody>
      </p:sp>
      <p:sp>
        <p:nvSpPr>
          <p:cNvPr id="8" name="TextBox 7">
            <a:extLst>
              <a:ext uri="{FF2B5EF4-FFF2-40B4-BE49-F238E27FC236}">
                <a16:creationId xmlns:a16="http://schemas.microsoft.com/office/drawing/2014/main" id="{EDC95C7A-9448-FDB5-B744-B1ED5468673B}"/>
              </a:ext>
            </a:extLst>
          </p:cNvPr>
          <p:cNvSpPr txBox="1"/>
          <p:nvPr/>
        </p:nvSpPr>
        <p:spPr>
          <a:xfrm>
            <a:off x="3796426" y="3548027"/>
            <a:ext cx="314510" cy="400110"/>
          </a:xfrm>
          <a:prstGeom prst="rect">
            <a:avLst/>
          </a:prstGeom>
          <a:noFill/>
        </p:spPr>
        <p:txBody>
          <a:bodyPr wrap="none" rtlCol="0">
            <a:spAutoFit/>
          </a:bodyPr>
          <a:lstStyle/>
          <a:p>
            <a:r>
              <a:rPr lang="en-GB" sz="2000" b="1" dirty="0">
                <a:solidFill>
                  <a:schemeClr val="bg1"/>
                </a:solidFill>
              </a:rPr>
              <a:t>4</a:t>
            </a:r>
            <a:endParaRPr lang="fr-FR" sz="2000" b="1" dirty="0">
              <a:solidFill>
                <a:schemeClr val="bg1"/>
              </a:solidFill>
            </a:endParaRPr>
          </a:p>
        </p:txBody>
      </p:sp>
      <p:sp>
        <p:nvSpPr>
          <p:cNvPr id="9" name="TextBox 8">
            <a:extLst>
              <a:ext uri="{FF2B5EF4-FFF2-40B4-BE49-F238E27FC236}">
                <a16:creationId xmlns:a16="http://schemas.microsoft.com/office/drawing/2014/main" id="{66378FDC-2025-66C6-8589-99F191A15180}"/>
              </a:ext>
            </a:extLst>
          </p:cNvPr>
          <p:cNvSpPr txBox="1"/>
          <p:nvPr/>
        </p:nvSpPr>
        <p:spPr>
          <a:xfrm>
            <a:off x="3815300" y="4520713"/>
            <a:ext cx="301686" cy="400110"/>
          </a:xfrm>
          <a:prstGeom prst="rect">
            <a:avLst/>
          </a:prstGeom>
          <a:noFill/>
        </p:spPr>
        <p:txBody>
          <a:bodyPr wrap="square" rtlCol="0">
            <a:spAutoFit/>
          </a:bodyPr>
          <a:lstStyle/>
          <a:p>
            <a:r>
              <a:rPr lang="en-GB" sz="2000" b="1" dirty="0">
                <a:solidFill>
                  <a:schemeClr val="bg1"/>
                </a:solidFill>
              </a:rPr>
              <a:t>5</a:t>
            </a:r>
            <a:endParaRPr lang="fr-FR" sz="2000" b="1" dirty="0">
              <a:solidFill>
                <a:schemeClr val="bg1"/>
              </a:solidFill>
            </a:endParaRPr>
          </a:p>
        </p:txBody>
      </p:sp>
      <p:sp>
        <p:nvSpPr>
          <p:cNvPr id="10" name="myTextBox002">
            <a:extLst>
              <a:ext uri="{FF2B5EF4-FFF2-40B4-BE49-F238E27FC236}">
                <a16:creationId xmlns:a16="http://schemas.microsoft.com/office/drawing/2014/main" id="{19C223E7-9978-ED05-4CC5-B34B692AE644}"/>
              </a:ext>
            </a:extLst>
          </p:cNvPr>
          <p:cNvSpPr txBox="1"/>
          <p:nvPr/>
        </p:nvSpPr>
        <p:spPr>
          <a:xfrm>
            <a:off x="3815300" y="5466004"/>
            <a:ext cx="314510" cy="400110"/>
          </a:xfrm>
          <a:prstGeom prst="rect">
            <a:avLst/>
          </a:prstGeom>
          <a:noFill/>
        </p:spPr>
        <p:txBody>
          <a:bodyPr wrap="none" rtlCol="0">
            <a:spAutoFit/>
          </a:bodyPr>
          <a:lstStyle/>
          <a:p>
            <a:r>
              <a:rPr lang="en-GB" sz="2000" b="1" dirty="0">
                <a:solidFill>
                  <a:schemeClr val="bg1"/>
                </a:solidFill>
              </a:rPr>
              <a:t>6</a:t>
            </a:r>
            <a:endParaRPr lang="fr-FR" sz="2000" b="1" dirty="0">
              <a:solidFill>
                <a:schemeClr val="bg1"/>
              </a:solidFill>
            </a:endParaRPr>
          </a:p>
        </p:txBody>
      </p:sp>
      <p:sp>
        <p:nvSpPr>
          <p:cNvPr id="37" name="TextBox 36">
            <a:extLst>
              <a:ext uri="{FF2B5EF4-FFF2-40B4-BE49-F238E27FC236}">
                <a16:creationId xmlns:a16="http://schemas.microsoft.com/office/drawing/2014/main" id="{68143B9E-37C9-322A-6CD0-1820882FE36E}"/>
              </a:ext>
            </a:extLst>
          </p:cNvPr>
          <p:cNvSpPr txBox="1"/>
          <p:nvPr/>
        </p:nvSpPr>
        <p:spPr>
          <a:xfrm>
            <a:off x="945150" y="2891675"/>
            <a:ext cx="1600118" cy="1031051"/>
          </a:xfrm>
          <a:prstGeom prst="rect">
            <a:avLst/>
          </a:prstGeom>
          <a:noFill/>
        </p:spPr>
        <p:txBody>
          <a:bodyPr wrap="none" rtlCol="0">
            <a:spAutoFit/>
          </a:bodyPr>
          <a:lstStyle/>
          <a:p>
            <a:r>
              <a:rPr lang="en-GB" sz="6100" b="1" dirty="0">
                <a:solidFill>
                  <a:schemeClr val="bg1">
                    <a:lumMod val="95000"/>
                  </a:schemeClr>
                </a:solidFill>
              </a:rPr>
              <a:t>Plan</a:t>
            </a:r>
            <a:endParaRPr lang="fr-FR" sz="6100" b="1" dirty="0">
              <a:solidFill>
                <a:schemeClr val="bg1">
                  <a:lumMod val="95000"/>
                </a:schemeClr>
              </a:solidFill>
            </a:endParaRPr>
          </a:p>
        </p:txBody>
      </p:sp>
    </p:spTree>
    <p:extLst>
      <p:ext uri="{BB962C8B-B14F-4D97-AF65-F5344CB8AC3E}">
        <p14:creationId xmlns:p14="http://schemas.microsoft.com/office/powerpoint/2010/main" val="13353444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DBC2A4B-5A9E-7E53-BB88-DC6E2130CC6E}"/>
              </a:ext>
            </a:extLst>
          </p:cNvPr>
          <p:cNvSpPr/>
          <p:nvPr/>
        </p:nvSpPr>
        <p:spPr>
          <a:xfrm>
            <a:off x="428171" y="473566"/>
            <a:ext cx="11335657" cy="5964173"/>
          </a:xfrm>
          <a:prstGeom prst="roundRect">
            <a:avLst>
              <a:gd name="adj" fmla="val 5035"/>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grpSp>
        <p:nvGrpSpPr>
          <p:cNvPr id="32" name="Group 31">
            <a:extLst>
              <a:ext uri="{FF2B5EF4-FFF2-40B4-BE49-F238E27FC236}">
                <a16:creationId xmlns:a16="http://schemas.microsoft.com/office/drawing/2014/main" id="{FAE59431-6B32-A889-984D-BEAC009B295A}"/>
              </a:ext>
            </a:extLst>
          </p:cNvPr>
          <p:cNvGrpSpPr/>
          <p:nvPr/>
        </p:nvGrpSpPr>
        <p:grpSpPr>
          <a:xfrm>
            <a:off x="3730279" y="138339"/>
            <a:ext cx="4070666" cy="1062113"/>
            <a:chOff x="3933549" y="2488347"/>
            <a:chExt cx="3867396" cy="1062113"/>
          </a:xfrm>
        </p:grpSpPr>
        <p:sp>
          <p:nvSpPr>
            <p:cNvPr id="13" name="Rectangle: Rounded Corners 12">
              <a:extLst>
                <a:ext uri="{FF2B5EF4-FFF2-40B4-BE49-F238E27FC236}">
                  <a16:creationId xmlns:a16="http://schemas.microsoft.com/office/drawing/2014/main" id="{D79BD76D-15CE-9453-2F6D-1B140FCEF707}"/>
                </a:ext>
              </a:extLst>
            </p:cNvPr>
            <p:cNvSpPr/>
            <p:nvPr/>
          </p:nvSpPr>
          <p:spPr>
            <a:xfrm>
              <a:off x="4082183" y="2488347"/>
              <a:ext cx="3718762"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0EE3EC18-FC9D-6F3A-1398-2BBFF39BA284}"/>
                </a:ext>
              </a:extLst>
            </p:cNvPr>
            <p:cNvSpPr txBox="1"/>
            <p:nvPr/>
          </p:nvSpPr>
          <p:spPr>
            <a:xfrm>
              <a:off x="3933549" y="2627130"/>
              <a:ext cx="3327843" cy="923330"/>
            </a:xfrm>
            <a:prstGeom prst="rect">
              <a:avLst/>
            </a:prstGeom>
            <a:noFill/>
          </p:spPr>
          <p:txBody>
            <a:bodyPr wrap="square" rtlCol="0">
              <a:spAutoFit/>
            </a:bodyPr>
            <a:lstStyle/>
            <a:p>
              <a:pPr algn="ctr"/>
              <a:r>
                <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métiers</a:t>
              </a:r>
            </a:p>
            <a:p>
              <a:pPr algn="ctr"/>
              <a:endPar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a:p>
              <a:pPr algn="ctr"/>
              <a:endPar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p:txBody>
        </p:sp>
      </p:grpSp>
      <p:sp>
        <p:nvSpPr>
          <p:cNvPr id="17" name="Oval 16">
            <a:extLst>
              <a:ext uri="{FF2B5EF4-FFF2-40B4-BE49-F238E27FC236}">
                <a16:creationId xmlns:a16="http://schemas.microsoft.com/office/drawing/2014/main" id="{94BF6835-6793-D7A6-7787-0415801BB6DB}"/>
              </a:ext>
            </a:extLst>
          </p:cNvPr>
          <p:cNvSpPr/>
          <p:nvPr/>
        </p:nvSpPr>
        <p:spPr>
          <a:xfrm>
            <a:off x="3601414" y="9705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7" name="TextBox 6">
            <a:extLst>
              <a:ext uri="{FF2B5EF4-FFF2-40B4-BE49-F238E27FC236}">
                <a16:creationId xmlns:a16="http://schemas.microsoft.com/office/drawing/2014/main" id="{648B3A20-F85D-A26C-ECAC-9D72BD085C21}"/>
              </a:ext>
            </a:extLst>
          </p:cNvPr>
          <p:cNvSpPr txBox="1"/>
          <p:nvPr/>
        </p:nvSpPr>
        <p:spPr>
          <a:xfrm>
            <a:off x="3796426" y="261733"/>
            <a:ext cx="314510" cy="400110"/>
          </a:xfrm>
          <a:prstGeom prst="rect">
            <a:avLst/>
          </a:prstGeom>
          <a:noFill/>
        </p:spPr>
        <p:txBody>
          <a:bodyPr wrap="none" rtlCol="0">
            <a:spAutoFit/>
          </a:bodyPr>
          <a:lstStyle/>
          <a:p>
            <a:r>
              <a:rPr lang="en-GB" sz="2000" b="1" dirty="0">
                <a:solidFill>
                  <a:schemeClr val="bg1"/>
                </a:solidFill>
              </a:rPr>
              <a:t>3</a:t>
            </a:r>
            <a:endParaRPr lang="fr-FR" sz="2000" b="1" dirty="0">
              <a:solidFill>
                <a:schemeClr val="bg1"/>
              </a:solidFill>
            </a:endParaRPr>
          </a:p>
        </p:txBody>
      </p:sp>
      <p:sp>
        <p:nvSpPr>
          <p:cNvPr id="28" name="!!TextBox27">
            <a:extLst>
              <a:ext uri="{FF2B5EF4-FFF2-40B4-BE49-F238E27FC236}">
                <a16:creationId xmlns:a16="http://schemas.microsoft.com/office/drawing/2014/main" id="{15EED9EA-18B0-185F-4914-603B38192888}"/>
              </a:ext>
            </a:extLst>
          </p:cNvPr>
          <p:cNvSpPr txBox="1"/>
          <p:nvPr/>
        </p:nvSpPr>
        <p:spPr>
          <a:xfrm>
            <a:off x="4730543" y="1096743"/>
            <a:ext cx="2100025" cy="584775"/>
          </a:xfrm>
          <a:custGeom>
            <a:avLst/>
            <a:gdLst>
              <a:gd name="connsiteX0" fmla="*/ 0 w 2100025"/>
              <a:gd name="connsiteY0" fmla="*/ 0 h 584775"/>
              <a:gd name="connsiteX1" fmla="*/ 504006 w 2100025"/>
              <a:gd name="connsiteY1" fmla="*/ 0 h 584775"/>
              <a:gd name="connsiteX2" fmla="*/ 966011 w 2100025"/>
              <a:gd name="connsiteY2" fmla="*/ 0 h 584775"/>
              <a:gd name="connsiteX3" fmla="*/ 1533018 w 2100025"/>
              <a:gd name="connsiteY3" fmla="*/ 0 h 584775"/>
              <a:gd name="connsiteX4" fmla="*/ 2100025 w 2100025"/>
              <a:gd name="connsiteY4" fmla="*/ 0 h 584775"/>
              <a:gd name="connsiteX5" fmla="*/ 2100025 w 2100025"/>
              <a:gd name="connsiteY5" fmla="*/ 584775 h 584775"/>
              <a:gd name="connsiteX6" fmla="*/ 1617019 w 2100025"/>
              <a:gd name="connsiteY6" fmla="*/ 584775 h 584775"/>
              <a:gd name="connsiteX7" fmla="*/ 1134014 w 2100025"/>
              <a:gd name="connsiteY7" fmla="*/ 584775 h 584775"/>
              <a:gd name="connsiteX8" fmla="*/ 567007 w 2100025"/>
              <a:gd name="connsiteY8" fmla="*/ 584775 h 584775"/>
              <a:gd name="connsiteX9" fmla="*/ 0 w 2100025"/>
              <a:gd name="connsiteY9" fmla="*/ 584775 h 584775"/>
              <a:gd name="connsiteX10" fmla="*/ 0 w 2100025"/>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025" h="584775" extrusionOk="0">
                <a:moveTo>
                  <a:pt x="0" y="0"/>
                </a:moveTo>
                <a:cubicBezTo>
                  <a:pt x="123941" y="-10419"/>
                  <a:pt x="274447" y="1359"/>
                  <a:pt x="504006" y="0"/>
                </a:cubicBezTo>
                <a:cubicBezTo>
                  <a:pt x="733565" y="-1359"/>
                  <a:pt x="851019" y="-15702"/>
                  <a:pt x="966011" y="0"/>
                </a:cubicBezTo>
                <a:cubicBezTo>
                  <a:pt x="1081003" y="15702"/>
                  <a:pt x="1377221" y="-22342"/>
                  <a:pt x="1533018" y="0"/>
                </a:cubicBezTo>
                <a:cubicBezTo>
                  <a:pt x="1688815" y="22342"/>
                  <a:pt x="1829359" y="1731"/>
                  <a:pt x="2100025" y="0"/>
                </a:cubicBezTo>
                <a:cubicBezTo>
                  <a:pt x="2112571" y="120638"/>
                  <a:pt x="2109793" y="453480"/>
                  <a:pt x="2100025" y="584775"/>
                </a:cubicBezTo>
                <a:cubicBezTo>
                  <a:pt x="1895646" y="601206"/>
                  <a:pt x="1842780" y="561139"/>
                  <a:pt x="1617019" y="584775"/>
                </a:cubicBezTo>
                <a:cubicBezTo>
                  <a:pt x="1391258" y="608411"/>
                  <a:pt x="1337228" y="589900"/>
                  <a:pt x="1134014" y="584775"/>
                </a:cubicBezTo>
                <a:cubicBezTo>
                  <a:pt x="930800" y="579650"/>
                  <a:pt x="831301" y="597544"/>
                  <a:pt x="567007" y="584775"/>
                </a:cubicBezTo>
                <a:cubicBezTo>
                  <a:pt x="302713" y="572006"/>
                  <a:pt x="238348" y="563338"/>
                  <a:pt x="0" y="584775"/>
                </a:cubicBezTo>
                <a:cubicBezTo>
                  <a:pt x="10144" y="344304"/>
                  <a:pt x="-12907" y="249993"/>
                  <a:pt x="0" y="0"/>
                </a:cubicBezTo>
                <a:close/>
              </a:path>
            </a:pathLst>
          </a:custGeom>
          <a:noFill/>
          <a:ln cap="rnd">
            <a:solidFill>
              <a:schemeClr val="accent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GB" sz="3200" b="1" dirty="0"/>
              <a:t>Les </a:t>
            </a:r>
            <a:r>
              <a:rPr lang="en-GB" sz="3200" b="1" dirty="0" err="1"/>
              <a:t>Acteurs</a:t>
            </a:r>
            <a:endParaRPr lang="fr-FR" sz="3200" b="1" dirty="0"/>
          </a:p>
        </p:txBody>
      </p:sp>
      <p:cxnSp>
        <p:nvCxnSpPr>
          <p:cNvPr id="38" name="Straight Arrow Connector 37">
            <a:extLst>
              <a:ext uri="{FF2B5EF4-FFF2-40B4-BE49-F238E27FC236}">
                <a16:creationId xmlns:a16="http://schemas.microsoft.com/office/drawing/2014/main" id="{71932770-5D94-6F87-CFB2-9F7CA26B79C3}"/>
              </a:ext>
            </a:extLst>
          </p:cNvPr>
          <p:cNvCxnSpPr>
            <a:cxnSpLocks/>
          </p:cNvCxnSpPr>
          <p:nvPr/>
        </p:nvCxnSpPr>
        <p:spPr>
          <a:xfrm flipH="1">
            <a:off x="2502568" y="1685485"/>
            <a:ext cx="2544920" cy="1743515"/>
          </a:xfrm>
          <a:prstGeom prst="straightConnector1">
            <a:avLst/>
          </a:prstGeom>
          <a:ln w="31750">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a:extLst>
              <a:ext uri="{FF2B5EF4-FFF2-40B4-BE49-F238E27FC236}">
                <a16:creationId xmlns:a16="http://schemas.microsoft.com/office/drawing/2014/main" id="{80F79496-7D4F-2CE3-ABFE-2A2EF0292C94}"/>
              </a:ext>
            </a:extLst>
          </p:cNvPr>
          <p:cNvCxnSpPr>
            <a:cxnSpLocks/>
          </p:cNvCxnSpPr>
          <p:nvPr/>
        </p:nvCxnSpPr>
        <p:spPr>
          <a:xfrm>
            <a:off x="5780556" y="1681518"/>
            <a:ext cx="0" cy="1747482"/>
          </a:xfrm>
          <a:prstGeom prst="straightConnector1">
            <a:avLst/>
          </a:prstGeom>
          <a:ln w="31750">
            <a:tailEnd type="triangle"/>
          </a:ln>
        </p:spPr>
        <p:style>
          <a:lnRef idx="2">
            <a:schemeClr val="accent4"/>
          </a:lnRef>
          <a:fillRef idx="0">
            <a:schemeClr val="accent4"/>
          </a:fillRef>
          <a:effectRef idx="1">
            <a:schemeClr val="accent4"/>
          </a:effectRef>
          <a:fontRef idx="minor">
            <a:schemeClr val="tx1"/>
          </a:fontRef>
        </p:style>
      </p:cxnSp>
      <p:cxnSp>
        <p:nvCxnSpPr>
          <p:cNvPr id="43" name="Straight Arrow Connector 42">
            <a:extLst>
              <a:ext uri="{FF2B5EF4-FFF2-40B4-BE49-F238E27FC236}">
                <a16:creationId xmlns:a16="http://schemas.microsoft.com/office/drawing/2014/main" id="{DCDD0163-5DA7-EE30-33E2-6DF467B520BB}"/>
              </a:ext>
            </a:extLst>
          </p:cNvPr>
          <p:cNvCxnSpPr>
            <a:cxnSpLocks/>
          </p:cNvCxnSpPr>
          <p:nvPr/>
        </p:nvCxnSpPr>
        <p:spPr>
          <a:xfrm>
            <a:off x="6547104" y="1681518"/>
            <a:ext cx="2430723" cy="1747482"/>
          </a:xfrm>
          <a:prstGeom prst="straightConnector1">
            <a:avLst/>
          </a:prstGeom>
          <a:ln w="31750">
            <a:tailEnd type="triangle"/>
          </a:ln>
        </p:spPr>
        <p:style>
          <a:lnRef idx="2">
            <a:schemeClr val="accent4"/>
          </a:lnRef>
          <a:fillRef idx="0">
            <a:schemeClr val="accent4"/>
          </a:fillRef>
          <a:effectRef idx="1">
            <a:schemeClr val="accent4"/>
          </a:effectRef>
          <a:fontRef idx="minor">
            <a:schemeClr val="tx1"/>
          </a:fontRef>
        </p:style>
      </p:cxnSp>
      <p:grpSp>
        <p:nvGrpSpPr>
          <p:cNvPr id="58" name="Group 57">
            <a:extLst>
              <a:ext uri="{FF2B5EF4-FFF2-40B4-BE49-F238E27FC236}">
                <a16:creationId xmlns:a16="http://schemas.microsoft.com/office/drawing/2014/main" id="{39A91A72-0F6B-97AA-2199-CABB85689452}"/>
              </a:ext>
            </a:extLst>
          </p:cNvPr>
          <p:cNvGrpSpPr/>
          <p:nvPr/>
        </p:nvGrpSpPr>
        <p:grpSpPr>
          <a:xfrm>
            <a:off x="1341002" y="3551531"/>
            <a:ext cx="2266950" cy="720415"/>
            <a:chOff x="-3314700" y="-3581400"/>
            <a:chExt cx="2266950" cy="720415"/>
          </a:xfrm>
        </p:grpSpPr>
        <p:sp>
          <p:nvSpPr>
            <p:cNvPr id="57" name="Rectangle: Rounded Corners 56">
              <a:extLst>
                <a:ext uri="{FF2B5EF4-FFF2-40B4-BE49-F238E27FC236}">
                  <a16:creationId xmlns:a16="http://schemas.microsoft.com/office/drawing/2014/main" id="{27B56F90-C89F-481F-0A87-A9D840DDAFD7}"/>
                </a:ext>
              </a:extLst>
            </p:cNvPr>
            <p:cNvSpPr/>
            <p:nvPr/>
          </p:nvSpPr>
          <p:spPr>
            <a:xfrm>
              <a:off x="-3314700" y="-3581400"/>
              <a:ext cx="2266950" cy="720415"/>
            </a:xfrm>
            <a:prstGeom prst="roundRect">
              <a:avLst/>
            </a:prstGeom>
            <a:no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TextBox 53">
              <a:extLst>
                <a:ext uri="{FF2B5EF4-FFF2-40B4-BE49-F238E27FC236}">
                  <a16:creationId xmlns:a16="http://schemas.microsoft.com/office/drawing/2014/main" id="{33276250-998B-B5E6-7998-F778AEB9D828}"/>
                </a:ext>
              </a:extLst>
            </p:cNvPr>
            <p:cNvSpPr txBox="1"/>
            <p:nvPr/>
          </p:nvSpPr>
          <p:spPr>
            <a:xfrm>
              <a:off x="-3101008" y="-3482803"/>
              <a:ext cx="1981200" cy="523220"/>
            </a:xfrm>
            <a:prstGeom prst="rect">
              <a:avLst/>
            </a:prstGeom>
            <a:noFill/>
          </p:spPr>
          <p:txBody>
            <a:bodyPr wrap="square" rtlCol="0">
              <a:spAutoFit/>
            </a:bodyPr>
            <a:lstStyle/>
            <a:p>
              <a:r>
                <a:rPr lang="fr-FR" sz="2800" b="1" kern="100" dirty="0">
                  <a:effectLst/>
                  <a:latin typeface="Calibri" panose="020F0502020204030204" pitchFamily="34" charset="0"/>
                  <a:ea typeface="Calibri" panose="020F0502020204030204" pitchFamily="34" charset="0"/>
                  <a:cs typeface="Times New Roman" panose="02020603050405020304" pitchFamily="18" charset="0"/>
                </a:rPr>
                <a:t>    Client</a:t>
              </a:r>
            </a:p>
          </p:txBody>
        </p:sp>
      </p:grpSp>
      <p:grpSp>
        <p:nvGrpSpPr>
          <p:cNvPr id="60" name="Group 59">
            <a:extLst>
              <a:ext uri="{FF2B5EF4-FFF2-40B4-BE49-F238E27FC236}">
                <a16:creationId xmlns:a16="http://schemas.microsoft.com/office/drawing/2014/main" id="{031A4338-54A8-9025-AFE7-2B727E6F0EA1}"/>
              </a:ext>
            </a:extLst>
          </p:cNvPr>
          <p:cNvGrpSpPr/>
          <p:nvPr/>
        </p:nvGrpSpPr>
        <p:grpSpPr>
          <a:xfrm>
            <a:off x="4581625" y="3592096"/>
            <a:ext cx="2542031" cy="689476"/>
            <a:chOff x="7818120" y="-1394079"/>
            <a:chExt cx="1879120" cy="550872"/>
          </a:xfrm>
        </p:grpSpPr>
        <p:sp>
          <p:nvSpPr>
            <p:cNvPr id="55" name="TextBox 54">
              <a:extLst>
                <a:ext uri="{FF2B5EF4-FFF2-40B4-BE49-F238E27FC236}">
                  <a16:creationId xmlns:a16="http://schemas.microsoft.com/office/drawing/2014/main" id="{72989DC5-F56A-83BD-BD42-8C32690F88EB}"/>
                </a:ext>
              </a:extLst>
            </p:cNvPr>
            <p:cNvSpPr txBox="1"/>
            <p:nvPr/>
          </p:nvSpPr>
          <p:spPr>
            <a:xfrm>
              <a:off x="7832028" y="-1311638"/>
              <a:ext cx="1865212" cy="418038"/>
            </a:xfrm>
            <a:prstGeom prst="rect">
              <a:avLst/>
            </a:prstGeom>
            <a:noFill/>
          </p:spPr>
          <p:txBody>
            <a:bodyPr wrap="square" rtlCol="0">
              <a:spAutoFit/>
            </a:bodyPr>
            <a:lstStyle/>
            <a:p>
              <a:r>
                <a:rPr lang="fr-FR" sz="2800" b="1" kern="100" dirty="0">
                  <a:effectLst/>
                  <a:latin typeface="Calibri" panose="020F0502020204030204" pitchFamily="34" charset="0"/>
                  <a:ea typeface="Calibri" panose="020F0502020204030204" pitchFamily="34" charset="0"/>
                  <a:cs typeface="Times New Roman" panose="02020603050405020304" pitchFamily="18" charset="0"/>
                </a:rPr>
                <a:t>   Restaurant</a:t>
              </a:r>
            </a:p>
          </p:txBody>
        </p:sp>
        <p:sp>
          <p:nvSpPr>
            <p:cNvPr id="59" name="Rectangle: Rounded Corners 58">
              <a:extLst>
                <a:ext uri="{FF2B5EF4-FFF2-40B4-BE49-F238E27FC236}">
                  <a16:creationId xmlns:a16="http://schemas.microsoft.com/office/drawing/2014/main" id="{5099101B-7AD8-0C52-9E13-CF2EA8CEEA3D}"/>
                </a:ext>
              </a:extLst>
            </p:cNvPr>
            <p:cNvSpPr/>
            <p:nvPr/>
          </p:nvSpPr>
          <p:spPr>
            <a:xfrm>
              <a:off x="7818120" y="-1394079"/>
              <a:ext cx="1796839" cy="550872"/>
            </a:xfrm>
            <a:prstGeom prst="roundRect">
              <a:avLst/>
            </a:prstGeom>
            <a:no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2" name="Group 61">
            <a:extLst>
              <a:ext uri="{FF2B5EF4-FFF2-40B4-BE49-F238E27FC236}">
                <a16:creationId xmlns:a16="http://schemas.microsoft.com/office/drawing/2014/main" id="{018E2013-D87F-AEF9-FB58-99DC78B5F804}"/>
              </a:ext>
            </a:extLst>
          </p:cNvPr>
          <p:cNvGrpSpPr/>
          <p:nvPr/>
        </p:nvGrpSpPr>
        <p:grpSpPr>
          <a:xfrm>
            <a:off x="7876302" y="3554111"/>
            <a:ext cx="2462016" cy="748238"/>
            <a:chOff x="5162448" y="-1649661"/>
            <a:chExt cx="1955837" cy="594404"/>
          </a:xfrm>
        </p:grpSpPr>
        <p:sp>
          <p:nvSpPr>
            <p:cNvPr id="56" name="TextBox 55">
              <a:extLst>
                <a:ext uri="{FF2B5EF4-FFF2-40B4-BE49-F238E27FC236}">
                  <a16:creationId xmlns:a16="http://schemas.microsoft.com/office/drawing/2014/main" id="{B1463855-F524-854E-883A-20F133308066}"/>
                </a:ext>
              </a:extLst>
            </p:cNvPr>
            <p:cNvSpPr txBox="1"/>
            <p:nvPr/>
          </p:nvSpPr>
          <p:spPr>
            <a:xfrm>
              <a:off x="5400193" y="-1564878"/>
              <a:ext cx="1451472" cy="415648"/>
            </a:xfrm>
            <a:prstGeom prst="rect">
              <a:avLst/>
            </a:prstGeom>
            <a:noFill/>
          </p:spPr>
          <p:txBody>
            <a:bodyPr wrap="square" rtlCol="0">
              <a:spAutoFit/>
            </a:bodyPr>
            <a:lstStyle/>
            <a:p>
              <a:r>
                <a:rPr lang="fr-FR" sz="2800" b="1" kern="100" dirty="0">
                  <a:effectLst/>
                  <a:latin typeface="Calibri" panose="020F0502020204030204" pitchFamily="34" charset="0"/>
                  <a:ea typeface="Calibri" panose="020F0502020204030204" pitchFamily="34" charset="0"/>
                  <a:cs typeface="Times New Roman" panose="02020603050405020304" pitchFamily="18" charset="0"/>
                </a:rPr>
                <a:t>   Livreur</a:t>
              </a:r>
            </a:p>
          </p:txBody>
        </p:sp>
        <p:sp>
          <p:nvSpPr>
            <p:cNvPr id="61" name="Rectangle: Rounded Corners 60">
              <a:extLst>
                <a:ext uri="{FF2B5EF4-FFF2-40B4-BE49-F238E27FC236}">
                  <a16:creationId xmlns:a16="http://schemas.microsoft.com/office/drawing/2014/main" id="{5293F7D9-1C77-C28C-71BB-562D6A8CBC77}"/>
                </a:ext>
              </a:extLst>
            </p:cNvPr>
            <p:cNvSpPr/>
            <p:nvPr/>
          </p:nvSpPr>
          <p:spPr>
            <a:xfrm>
              <a:off x="5162448" y="-1649661"/>
              <a:ext cx="1955837" cy="594404"/>
            </a:xfrm>
            <a:prstGeom prst="roundRect">
              <a:avLst/>
            </a:prstGeom>
            <a:noFill/>
            <a:ln w="349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55437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par>
                                <p:cTn id="8" presetID="22" presetClass="entr" presetSubtype="1"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wipe(up)">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par>
                                <p:cTn id="16" presetID="22" presetClass="entr" presetSubtype="1"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wipe(up)">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up)">
                                      <p:cBhvr>
                                        <p:cTn id="23" dur="500"/>
                                        <p:tgtEl>
                                          <p:spTgt spid="62"/>
                                        </p:tgtEl>
                                      </p:cBhvr>
                                    </p:animEffect>
                                  </p:childTnLst>
                                </p:cTn>
                              </p:par>
                              <p:par>
                                <p:cTn id="24" presetID="22" presetClass="entr" presetSubtype="1"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up)">
                                      <p:cBhvr>
                                        <p:cTn id="2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a:extLst>
            <a:ext uri="{FF2B5EF4-FFF2-40B4-BE49-F238E27FC236}">
              <a16:creationId xmlns:a16="http://schemas.microsoft.com/office/drawing/2014/main" id="{16369EE4-40CE-797D-36E5-4F419A44732D}"/>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89F74A9-3EE4-AA51-47E8-C05C36F974D1}"/>
              </a:ext>
            </a:extLst>
          </p:cNvPr>
          <p:cNvSpPr/>
          <p:nvPr/>
        </p:nvSpPr>
        <p:spPr>
          <a:xfrm>
            <a:off x="428171" y="473566"/>
            <a:ext cx="11335657" cy="5964173"/>
          </a:xfrm>
          <a:prstGeom prst="roundRect">
            <a:avLst>
              <a:gd name="adj" fmla="val 5035"/>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grpSp>
        <p:nvGrpSpPr>
          <p:cNvPr id="32" name="Group 31">
            <a:extLst>
              <a:ext uri="{FF2B5EF4-FFF2-40B4-BE49-F238E27FC236}">
                <a16:creationId xmlns:a16="http://schemas.microsoft.com/office/drawing/2014/main" id="{90762D77-863D-DF9D-C936-1D54E563E682}"/>
              </a:ext>
            </a:extLst>
          </p:cNvPr>
          <p:cNvGrpSpPr/>
          <p:nvPr/>
        </p:nvGrpSpPr>
        <p:grpSpPr>
          <a:xfrm>
            <a:off x="3730279" y="138339"/>
            <a:ext cx="4070666" cy="1062113"/>
            <a:chOff x="3933549" y="2488347"/>
            <a:chExt cx="3867396" cy="1062113"/>
          </a:xfrm>
        </p:grpSpPr>
        <p:sp>
          <p:nvSpPr>
            <p:cNvPr id="13" name="Rectangle: Rounded Corners 12">
              <a:extLst>
                <a:ext uri="{FF2B5EF4-FFF2-40B4-BE49-F238E27FC236}">
                  <a16:creationId xmlns:a16="http://schemas.microsoft.com/office/drawing/2014/main" id="{BFFF9DB4-45B2-55A2-7EBD-6E98D229DC48}"/>
                </a:ext>
              </a:extLst>
            </p:cNvPr>
            <p:cNvSpPr/>
            <p:nvPr/>
          </p:nvSpPr>
          <p:spPr>
            <a:xfrm>
              <a:off x="4082183" y="2488347"/>
              <a:ext cx="3718762"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B13A60BE-329D-EE8D-DDE1-65E40834B58E}"/>
                </a:ext>
              </a:extLst>
            </p:cNvPr>
            <p:cNvSpPr txBox="1"/>
            <p:nvPr/>
          </p:nvSpPr>
          <p:spPr>
            <a:xfrm>
              <a:off x="3933549" y="2627130"/>
              <a:ext cx="3327843" cy="923330"/>
            </a:xfrm>
            <a:prstGeom prst="rect">
              <a:avLst/>
            </a:prstGeom>
            <a:noFill/>
          </p:spPr>
          <p:txBody>
            <a:bodyPr wrap="square" rtlCol="0">
              <a:spAutoFit/>
            </a:bodyPr>
            <a:lstStyle/>
            <a:p>
              <a:pPr algn="ctr"/>
              <a:r>
                <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métiers</a:t>
              </a:r>
            </a:p>
            <a:p>
              <a:pPr algn="ctr"/>
              <a:endPar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a:p>
              <a:pPr algn="ctr"/>
              <a:endPar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p:txBody>
        </p:sp>
      </p:grpSp>
      <p:sp>
        <p:nvSpPr>
          <p:cNvPr id="17" name="Oval 16">
            <a:extLst>
              <a:ext uri="{FF2B5EF4-FFF2-40B4-BE49-F238E27FC236}">
                <a16:creationId xmlns:a16="http://schemas.microsoft.com/office/drawing/2014/main" id="{28DB23AE-DA4E-6BA2-06F1-76493B4C4BDB}"/>
              </a:ext>
            </a:extLst>
          </p:cNvPr>
          <p:cNvSpPr/>
          <p:nvPr/>
        </p:nvSpPr>
        <p:spPr>
          <a:xfrm>
            <a:off x="3601414" y="9705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7" name="TextBox 6">
            <a:extLst>
              <a:ext uri="{FF2B5EF4-FFF2-40B4-BE49-F238E27FC236}">
                <a16:creationId xmlns:a16="http://schemas.microsoft.com/office/drawing/2014/main" id="{9A3F5789-6F86-9B78-F9B9-D5383D4E1617}"/>
              </a:ext>
            </a:extLst>
          </p:cNvPr>
          <p:cNvSpPr txBox="1"/>
          <p:nvPr/>
        </p:nvSpPr>
        <p:spPr>
          <a:xfrm>
            <a:off x="3796426" y="261733"/>
            <a:ext cx="314510" cy="400110"/>
          </a:xfrm>
          <a:prstGeom prst="rect">
            <a:avLst/>
          </a:prstGeom>
          <a:noFill/>
        </p:spPr>
        <p:txBody>
          <a:bodyPr wrap="none" rtlCol="0">
            <a:spAutoFit/>
          </a:bodyPr>
          <a:lstStyle/>
          <a:p>
            <a:r>
              <a:rPr lang="en-GB" sz="2000" b="1" dirty="0">
                <a:solidFill>
                  <a:schemeClr val="bg1"/>
                </a:solidFill>
              </a:rPr>
              <a:t>3</a:t>
            </a:r>
            <a:endParaRPr lang="fr-FR" sz="2000" b="1" dirty="0">
              <a:solidFill>
                <a:schemeClr val="bg1"/>
              </a:solidFill>
            </a:endParaRPr>
          </a:p>
        </p:txBody>
      </p:sp>
      <p:sp>
        <p:nvSpPr>
          <p:cNvPr id="3" name="ZoneTexte 2">
            <a:extLst>
              <a:ext uri="{FF2B5EF4-FFF2-40B4-BE49-F238E27FC236}">
                <a16:creationId xmlns:a16="http://schemas.microsoft.com/office/drawing/2014/main" id="{E859C464-99B8-8E59-232B-212BECE12A2E}"/>
              </a:ext>
            </a:extLst>
          </p:cNvPr>
          <p:cNvSpPr txBox="1"/>
          <p:nvPr/>
        </p:nvSpPr>
        <p:spPr>
          <a:xfrm>
            <a:off x="1374006" y="1678897"/>
            <a:ext cx="9627669" cy="3416320"/>
          </a:xfrm>
          <a:prstGeom prst="rect">
            <a:avLst/>
          </a:prstGeom>
          <a:noFill/>
        </p:spPr>
        <p:txBody>
          <a:bodyPr wrap="square">
            <a:spAutoFit/>
          </a:bodyPr>
          <a:lstStyle/>
          <a:p>
            <a:pPr lvl="0" eaLnBrk="0" fontAlgn="base" hangingPunct="0">
              <a:spcBef>
                <a:spcPct val="0"/>
              </a:spcBef>
              <a:spcAft>
                <a:spcPct val="0"/>
              </a:spcAft>
            </a:pPr>
            <a:r>
              <a:rPr lang="fr-FR" sz="1800" dirty="0">
                <a:latin typeface="Calibri corp"/>
              </a:rPr>
              <a:t>Ce projet repose sur :</a:t>
            </a:r>
          </a:p>
          <a:p>
            <a:pPr lvl="0" eaLnBrk="0" fontAlgn="base" hangingPunct="0">
              <a:spcBef>
                <a:spcPct val="0"/>
              </a:spcBef>
              <a:spcAft>
                <a:spcPct val="0"/>
              </a:spcAft>
            </a:pPr>
            <a:endParaRPr lang="fr-FR" sz="1800" dirty="0">
              <a:latin typeface="Calibri corp"/>
            </a:endParaRPr>
          </a:p>
          <a:p>
            <a:pPr lvl="0" eaLnBrk="0" fontAlgn="base" hangingPunct="0">
              <a:spcBef>
                <a:spcPct val="0"/>
              </a:spcBef>
              <a:spcAft>
                <a:spcPct val="0"/>
              </a:spcAft>
              <a:buFontTx/>
              <a:buChar char="•"/>
            </a:pPr>
            <a:r>
              <a:rPr lang="fr-FR" altLang="fr-FR" sz="1800" b="1" dirty="0">
                <a:solidFill>
                  <a:srgbClr val="E2A00C"/>
                </a:solidFill>
                <a:latin typeface="Calibri corp"/>
              </a:rPr>
              <a:t>Architecture </a:t>
            </a:r>
            <a:r>
              <a:rPr lang="fr-FR" altLang="fr-FR" sz="1800" b="1" dirty="0" err="1">
                <a:solidFill>
                  <a:srgbClr val="E2A00C"/>
                </a:solidFill>
                <a:latin typeface="Calibri corp"/>
              </a:rPr>
              <a:t>Microservices</a:t>
            </a:r>
            <a:r>
              <a:rPr lang="fr-FR" altLang="fr-FR" sz="1800" dirty="0">
                <a:solidFill>
                  <a:srgbClr val="E2A00C"/>
                </a:solidFill>
                <a:latin typeface="Calibri corp"/>
              </a:rPr>
              <a:t> : </a:t>
            </a:r>
            <a:r>
              <a:rPr lang="fr-FR" altLang="fr-FR" sz="1800" dirty="0">
                <a:latin typeface="Calibri corp"/>
              </a:rPr>
              <a:t>Le projet est basé sur une architecture </a:t>
            </a:r>
            <a:r>
              <a:rPr lang="fr-FR" altLang="fr-FR" sz="1800" dirty="0" err="1">
                <a:latin typeface="Calibri corp"/>
              </a:rPr>
              <a:t>microservices</a:t>
            </a:r>
            <a:r>
              <a:rPr lang="fr-FR" altLang="fr-FR" sz="1800" dirty="0">
                <a:latin typeface="Calibri corp"/>
              </a:rPr>
              <a:t>, garantissant modularité et scalabilité.</a:t>
            </a:r>
          </a:p>
          <a:p>
            <a:pPr lvl="0" eaLnBrk="0" fontAlgn="base" hangingPunct="0">
              <a:spcBef>
                <a:spcPct val="0"/>
              </a:spcBef>
              <a:spcAft>
                <a:spcPct val="0"/>
              </a:spcAft>
            </a:pPr>
            <a:endParaRPr lang="fr-FR" altLang="fr-FR" sz="1800" dirty="0">
              <a:latin typeface="Calibri corp"/>
            </a:endParaRPr>
          </a:p>
          <a:p>
            <a:pPr lvl="0" eaLnBrk="0" fontAlgn="base" hangingPunct="0">
              <a:spcBef>
                <a:spcPct val="0"/>
              </a:spcBef>
              <a:spcAft>
                <a:spcPct val="0"/>
              </a:spcAft>
              <a:buFontTx/>
              <a:buChar char="•"/>
            </a:pPr>
            <a:r>
              <a:rPr lang="fr-FR" altLang="fr-FR" sz="1800" b="1" dirty="0">
                <a:solidFill>
                  <a:srgbClr val="E2A00C"/>
                </a:solidFill>
                <a:latin typeface="Calibri corp"/>
              </a:rPr>
              <a:t>Services principaux</a:t>
            </a:r>
            <a:r>
              <a:rPr lang="fr-FR" altLang="fr-FR" sz="1800" dirty="0">
                <a:solidFill>
                  <a:srgbClr val="E2A00C"/>
                </a:solidFill>
                <a:latin typeface="Calibri corp"/>
              </a:rPr>
              <a:t> :</a:t>
            </a:r>
          </a:p>
          <a:p>
            <a:pPr lvl="0" eaLnBrk="0" fontAlgn="base" hangingPunct="0">
              <a:spcBef>
                <a:spcPct val="0"/>
              </a:spcBef>
              <a:spcAft>
                <a:spcPct val="0"/>
              </a:spcAft>
              <a:buFontTx/>
              <a:buChar char="•"/>
            </a:pPr>
            <a:r>
              <a:rPr lang="fr-FR" altLang="fr-FR" sz="1800" b="1" dirty="0">
                <a:latin typeface="Calibri corp"/>
              </a:rPr>
              <a:t>Client-Service</a:t>
            </a:r>
            <a:r>
              <a:rPr lang="fr-FR" altLang="fr-FR" sz="1800" dirty="0">
                <a:latin typeface="Calibri corp"/>
              </a:rPr>
              <a:t> : Gère l'inscription et la gestion des clients.</a:t>
            </a:r>
          </a:p>
          <a:p>
            <a:pPr lvl="0" eaLnBrk="0" fontAlgn="base" hangingPunct="0">
              <a:spcBef>
                <a:spcPct val="0"/>
              </a:spcBef>
              <a:spcAft>
                <a:spcPct val="0"/>
              </a:spcAft>
              <a:buFontTx/>
              <a:buChar char="•"/>
            </a:pPr>
            <a:r>
              <a:rPr lang="fr-FR" altLang="fr-FR" sz="1800" b="1" dirty="0">
                <a:latin typeface="Calibri corp"/>
              </a:rPr>
              <a:t>Restaurant-Service</a:t>
            </a:r>
            <a:r>
              <a:rPr lang="fr-FR" altLang="fr-FR" sz="1800" dirty="0">
                <a:latin typeface="Calibri corp"/>
              </a:rPr>
              <a:t> : Gère les informations et la gestion des restaurants.</a:t>
            </a:r>
          </a:p>
          <a:p>
            <a:pPr lvl="0" eaLnBrk="0" fontAlgn="base" hangingPunct="0">
              <a:spcBef>
                <a:spcPct val="0"/>
              </a:spcBef>
              <a:spcAft>
                <a:spcPct val="0"/>
              </a:spcAft>
              <a:buFontTx/>
              <a:buChar char="•"/>
            </a:pPr>
            <a:r>
              <a:rPr lang="fr-FR" altLang="fr-FR" sz="1800" b="1" dirty="0">
                <a:latin typeface="Calibri corp"/>
              </a:rPr>
              <a:t>Delivery-Service</a:t>
            </a:r>
            <a:r>
              <a:rPr lang="fr-FR" altLang="fr-FR" sz="1800" dirty="0">
                <a:latin typeface="Calibri corp"/>
              </a:rPr>
              <a:t> : Gère les livreurs et les livraisons.</a:t>
            </a:r>
          </a:p>
          <a:p>
            <a:pPr lvl="0" eaLnBrk="0" fontAlgn="base" hangingPunct="0">
              <a:spcBef>
                <a:spcPct val="0"/>
              </a:spcBef>
              <a:spcAft>
                <a:spcPct val="0"/>
              </a:spcAft>
              <a:buFontTx/>
              <a:buChar char="•"/>
            </a:pPr>
            <a:r>
              <a:rPr lang="fr-FR" altLang="fr-FR" sz="1800" b="1" dirty="0">
                <a:latin typeface="Calibri corp"/>
              </a:rPr>
              <a:t>Ai-Service : I</a:t>
            </a:r>
            <a:r>
              <a:rPr lang="fr-FR" dirty="0"/>
              <a:t>ntègre un </a:t>
            </a:r>
            <a:r>
              <a:rPr lang="fr-FR" b="1" dirty="0" err="1"/>
              <a:t>chatbot</a:t>
            </a:r>
            <a:r>
              <a:rPr lang="fr-FR" b="1" dirty="0"/>
              <a:t> intelligent</a:t>
            </a:r>
            <a:r>
              <a:rPr lang="fr-FR" dirty="0"/>
              <a:t> capable d'assister les clients dans la recherche de restaurants, la prise de commande, le suivi des livraisons et la gestion des demandes courantes, améliorant ainsi l'expérience utilisateur grâce à l'intelligence artificielle.</a:t>
            </a:r>
            <a:endParaRPr lang="fr-FR" altLang="fr-FR" sz="1800" b="1" dirty="0">
              <a:latin typeface="Calibri corp"/>
            </a:endParaRPr>
          </a:p>
        </p:txBody>
      </p:sp>
    </p:spTree>
    <p:extLst>
      <p:ext uri="{BB962C8B-B14F-4D97-AF65-F5344CB8AC3E}">
        <p14:creationId xmlns:p14="http://schemas.microsoft.com/office/powerpoint/2010/main" val="7525424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9E83AFC-7EE2-6868-C2BC-FEF764EC9BB7}"/>
              </a:ext>
            </a:extLst>
          </p:cNvPr>
          <p:cNvGrpSpPr/>
          <p:nvPr/>
        </p:nvGrpSpPr>
        <p:grpSpPr>
          <a:xfrm>
            <a:off x="3886724" y="5371688"/>
            <a:ext cx="3908094" cy="588742"/>
            <a:chOff x="3886724" y="5371688"/>
            <a:chExt cx="3908094" cy="588742"/>
          </a:xfrm>
        </p:grpSpPr>
        <p:sp>
          <p:nvSpPr>
            <p:cNvPr id="21" name="Rectangle: Rounded Corners 20">
              <a:extLst>
                <a:ext uri="{FF2B5EF4-FFF2-40B4-BE49-F238E27FC236}">
                  <a16:creationId xmlns:a16="http://schemas.microsoft.com/office/drawing/2014/main" id="{CD9C80F6-9103-B95F-6DA1-9D39784039B9}"/>
                </a:ext>
              </a:extLst>
            </p:cNvPr>
            <p:cNvSpPr/>
            <p:nvPr/>
          </p:nvSpPr>
          <p:spPr>
            <a:xfrm>
              <a:off x="3886724" y="5371688"/>
              <a:ext cx="3908094"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extBox 28">
              <a:extLst>
                <a:ext uri="{FF2B5EF4-FFF2-40B4-BE49-F238E27FC236}">
                  <a16:creationId xmlns:a16="http://schemas.microsoft.com/office/drawing/2014/main" id="{C3401919-FDC0-97D9-0D4C-8EDFAD8C8428}"/>
                </a:ext>
              </a:extLst>
            </p:cNvPr>
            <p:cNvSpPr txBox="1"/>
            <p:nvPr/>
          </p:nvSpPr>
          <p:spPr>
            <a:xfrm>
              <a:off x="4381796" y="5481393"/>
              <a:ext cx="1433406" cy="369332"/>
            </a:xfrm>
            <a:prstGeom prst="rect">
              <a:avLst/>
            </a:prstGeom>
            <a:noFill/>
          </p:spPr>
          <p:txBody>
            <a:bodyPr wrap="none" rtlCol="0">
              <a:spAutoFit/>
            </a:bodyPr>
            <a:lstStyle/>
            <a:p>
              <a:r>
                <a:rPr lang="en-US" sz="1800" b="1" dirty="0">
                  <a:solidFill>
                    <a:schemeClr val="tx1">
                      <a:lumMod val="85000"/>
                      <a:lumOff val="15000"/>
                    </a:schemeClr>
                  </a:solidFill>
                  <a:latin typeface="Century Gothic" panose="020B0502020202020204" pitchFamily="34" charset="0"/>
                </a:rPr>
                <a:t>Conclusion</a:t>
              </a:r>
            </a:p>
          </p:txBody>
        </p:sp>
      </p:grpSp>
      <p:grpSp>
        <p:nvGrpSpPr>
          <p:cNvPr id="34" name="Group 33">
            <a:extLst>
              <a:ext uri="{FF2B5EF4-FFF2-40B4-BE49-F238E27FC236}">
                <a16:creationId xmlns:a16="http://schemas.microsoft.com/office/drawing/2014/main" id="{738B1B63-7601-E772-1760-86DB42162890}"/>
              </a:ext>
            </a:extLst>
          </p:cNvPr>
          <p:cNvGrpSpPr/>
          <p:nvPr/>
        </p:nvGrpSpPr>
        <p:grpSpPr>
          <a:xfrm>
            <a:off x="3896263" y="4429578"/>
            <a:ext cx="3898555" cy="588742"/>
            <a:chOff x="3896263" y="4429578"/>
            <a:chExt cx="3898555" cy="588742"/>
          </a:xfrm>
        </p:grpSpPr>
        <p:sp>
          <p:nvSpPr>
            <p:cNvPr id="22" name="Rectangle: Rounded Corners 21">
              <a:extLst>
                <a:ext uri="{FF2B5EF4-FFF2-40B4-BE49-F238E27FC236}">
                  <a16:creationId xmlns:a16="http://schemas.microsoft.com/office/drawing/2014/main" id="{BF3A6B9A-1975-74AE-371C-974A7DF37B91}"/>
                </a:ext>
              </a:extLst>
            </p:cNvPr>
            <p:cNvSpPr/>
            <p:nvPr/>
          </p:nvSpPr>
          <p:spPr>
            <a:xfrm>
              <a:off x="3896263" y="4429578"/>
              <a:ext cx="389855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E1ED0759-4267-5D54-FBE3-472955DDA230}"/>
                </a:ext>
              </a:extLst>
            </p:cNvPr>
            <p:cNvSpPr txBox="1"/>
            <p:nvPr/>
          </p:nvSpPr>
          <p:spPr>
            <a:xfrm>
              <a:off x="4368972" y="4539283"/>
              <a:ext cx="1471300" cy="369332"/>
            </a:xfrm>
            <a:prstGeom prst="rect">
              <a:avLst/>
            </a:prstGeom>
            <a:noFill/>
          </p:spPr>
          <p:txBody>
            <a:bodyPr wrap="square" rtlCol="0">
              <a:spAutoFit/>
            </a:bodyPr>
            <a:lstStyle/>
            <a:p>
              <a:r>
                <a:rPr lang="en-US" sz="1800" b="1" dirty="0" err="1">
                  <a:solidFill>
                    <a:schemeClr val="tx1">
                      <a:lumMod val="85000"/>
                      <a:lumOff val="15000"/>
                    </a:schemeClr>
                  </a:solidFill>
                  <a:latin typeface="Century Gothic" panose="020B0502020202020204" pitchFamily="34" charset="0"/>
                </a:rPr>
                <a:t>Réalisation</a:t>
              </a:r>
              <a:endParaRPr lang="en-US" sz="1800" b="1" dirty="0">
                <a:solidFill>
                  <a:schemeClr val="tx1">
                    <a:lumMod val="85000"/>
                    <a:lumOff val="15000"/>
                  </a:schemeClr>
                </a:solidFill>
                <a:latin typeface="Century Gothic" panose="020B0502020202020204" pitchFamily="34" charset="0"/>
              </a:endParaRPr>
            </a:p>
          </p:txBody>
        </p:sp>
      </p:grpSp>
      <p:grpSp>
        <p:nvGrpSpPr>
          <p:cNvPr id="33" name="Group 32">
            <a:extLst>
              <a:ext uri="{FF2B5EF4-FFF2-40B4-BE49-F238E27FC236}">
                <a16:creationId xmlns:a16="http://schemas.microsoft.com/office/drawing/2014/main" id="{5A298285-A6A7-422A-00D0-2E4B54289D96}"/>
              </a:ext>
            </a:extLst>
          </p:cNvPr>
          <p:cNvGrpSpPr/>
          <p:nvPr/>
        </p:nvGrpSpPr>
        <p:grpSpPr>
          <a:xfrm>
            <a:off x="3880007" y="3453711"/>
            <a:ext cx="3914812" cy="748130"/>
            <a:chOff x="3880007" y="3453711"/>
            <a:chExt cx="3914812" cy="748130"/>
          </a:xfrm>
        </p:grpSpPr>
        <p:sp>
          <p:nvSpPr>
            <p:cNvPr id="20" name="Rectangle: Rounded Corners 19">
              <a:extLst>
                <a:ext uri="{FF2B5EF4-FFF2-40B4-BE49-F238E27FC236}">
                  <a16:creationId xmlns:a16="http://schemas.microsoft.com/office/drawing/2014/main" id="{ECE90A8A-F412-0C32-A0AE-0397BAA106CC}"/>
                </a:ext>
              </a:extLst>
            </p:cNvPr>
            <p:cNvSpPr/>
            <p:nvPr/>
          </p:nvSpPr>
          <p:spPr>
            <a:xfrm>
              <a:off x="3895624" y="3453711"/>
              <a:ext cx="38991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0C8BD409-37F9-C41F-C32F-003775E57462}"/>
                </a:ext>
              </a:extLst>
            </p:cNvPr>
            <p:cNvSpPr txBox="1"/>
            <p:nvPr/>
          </p:nvSpPr>
          <p:spPr>
            <a:xfrm>
              <a:off x="3880007" y="3555510"/>
              <a:ext cx="3549130" cy="646331"/>
            </a:xfrm>
            <a:prstGeom prst="rect">
              <a:avLst/>
            </a:prstGeom>
            <a:noFill/>
          </p:spPr>
          <p:txBody>
            <a:bodyPr wrap="square" rtlCol="0">
              <a:spAutoFit/>
            </a:bodyPr>
            <a:lstStyle/>
            <a:p>
              <a:pPr algn="ctr"/>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techniques</a:t>
              </a:r>
            </a:p>
            <a:p>
              <a:pPr algn="ctr"/>
              <a:endParaRPr lang="en-US" sz="1800" b="1" dirty="0">
                <a:solidFill>
                  <a:schemeClr val="tx1">
                    <a:lumMod val="85000"/>
                    <a:lumOff val="15000"/>
                  </a:schemeClr>
                </a:solidFill>
                <a:latin typeface="Century Gothic" panose="020B0502020202020204" pitchFamily="34" charset="0"/>
              </a:endParaRPr>
            </a:p>
          </p:txBody>
        </p:sp>
      </p:grpSp>
      <p:grpSp>
        <p:nvGrpSpPr>
          <p:cNvPr id="32" name="Group 31">
            <a:extLst>
              <a:ext uri="{FF2B5EF4-FFF2-40B4-BE49-F238E27FC236}">
                <a16:creationId xmlns:a16="http://schemas.microsoft.com/office/drawing/2014/main" id="{FAE59431-6B32-A889-984D-BEAC009B295A}"/>
              </a:ext>
            </a:extLst>
          </p:cNvPr>
          <p:cNvGrpSpPr/>
          <p:nvPr/>
        </p:nvGrpSpPr>
        <p:grpSpPr>
          <a:xfrm>
            <a:off x="3731365" y="2488347"/>
            <a:ext cx="4069592" cy="1062113"/>
            <a:chOff x="3934576" y="2488347"/>
            <a:chExt cx="3866369" cy="1062113"/>
          </a:xfrm>
        </p:grpSpPr>
        <p:sp>
          <p:nvSpPr>
            <p:cNvPr id="13" name="Rectangle: Rounded Corners 12">
              <a:extLst>
                <a:ext uri="{FF2B5EF4-FFF2-40B4-BE49-F238E27FC236}">
                  <a16:creationId xmlns:a16="http://schemas.microsoft.com/office/drawing/2014/main" id="{D79BD76D-15CE-9453-2F6D-1B140FCEF707}"/>
                </a:ext>
              </a:extLst>
            </p:cNvPr>
            <p:cNvSpPr/>
            <p:nvPr/>
          </p:nvSpPr>
          <p:spPr>
            <a:xfrm>
              <a:off x="4082183" y="2488347"/>
              <a:ext cx="3718762"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0EE3EC18-FC9D-6F3A-1398-2BBFF39BA284}"/>
                </a:ext>
              </a:extLst>
            </p:cNvPr>
            <p:cNvSpPr txBox="1"/>
            <p:nvPr/>
          </p:nvSpPr>
          <p:spPr>
            <a:xfrm>
              <a:off x="3934576" y="2627130"/>
              <a:ext cx="3327843" cy="923330"/>
            </a:xfrm>
            <a:prstGeom prst="rect">
              <a:avLst/>
            </a:prstGeom>
            <a:noFill/>
          </p:spPr>
          <p:txBody>
            <a:bodyPr wrap="square" rtlCol="0">
              <a:spAutoFit/>
            </a:bodyPr>
            <a:lstStyle/>
            <a:p>
              <a:pPr algn="ctr"/>
              <a:r>
                <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métiers</a:t>
              </a:r>
            </a:p>
            <a:p>
              <a:pPr algn="ctr"/>
              <a:endPar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a:p>
              <a:pPr algn="ctr"/>
              <a:endParaRPr lang="en-US" b="1" dirty="0">
                <a:solidFill>
                  <a:schemeClr val="tx1">
                    <a:lumMod val="85000"/>
                    <a:lumOff val="15000"/>
                  </a:schemeClr>
                </a:solidFill>
                <a:latin typeface="Century Gothic" panose="020B0502020202020204" pitchFamily="34" charset="0"/>
              </a:endParaRPr>
            </a:p>
          </p:txBody>
        </p:sp>
      </p:grpSp>
      <p:grpSp>
        <p:nvGrpSpPr>
          <p:cNvPr id="31" name="Group 30">
            <a:extLst>
              <a:ext uri="{FF2B5EF4-FFF2-40B4-BE49-F238E27FC236}">
                <a16:creationId xmlns:a16="http://schemas.microsoft.com/office/drawing/2014/main" id="{ECFB2142-AC6C-2F4E-5CDD-B919A288C8CA}"/>
              </a:ext>
            </a:extLst>
          </p:cNvPr>
          <p:cNvGrpSpPr/>
          <p:nvPr/>
        </p:nvGrpSpPr>
        <p:grpSpPr>
          <a:xfrm>
            <a:off x="3901239" y="1627355"/>
            <a:ext cx="3979519" cy="588742"/>
            <a:chOff x="3901239" y="1627355"/>
            <a:chExt cx="3979519" cy="588742"/>
          </a:xfrm>
        </p:grpSpPr>
        <p:sp>
          <p:nvSpPr>
            <p:cNvPr id="12" name="Rectangle: Rounded Corners 11">
              <a:extLst>
                <a:ext uri="{FF2B5EF4-FFF2-40B4-BE49-F238E27FC236}">
                  <a16:creationId xmlns:a16="http://schemas.microsoft.com/office/drawing/2014/main" id="{ECAA510F-8B72-2F0F-B9EA-6E513EF513F1}"/>
                </a:ext>
              </a:extLst>
            </p:cNvPr>
            <p:cNvSpPr/>
            <p:nvPr/>
          </p:nvSpPr>
          <p:spPr>
            <a:xfrm>
              <a:off x="3901239" y="1627355"/>
              <a:ext cx="3893580"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TextBox 23">
              <a:extLst>
                <a:ext uri="{FF2B5EF4-FFF2-40B4-BE49-F238E27FC236}">
                  <a16:creationId xmlns:a16="http://schemas.microsoft.com/office/drawing/2014/main" id="{2B8D8FE4-3697-D032-8D0A-CDE4ECA4BB14}"/>
                </a:ext>
              </a:extLst>
            </p:cNvPr>
            <p:cNvSpPr txBox="1"/>
            <p:nvPr/>
          </p:nvSpPr>
          <p:spPr>
            <a:xfrm>
              <a:off x="4388236" y="1742393"/>
              <a:ext cx="349252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Contexte</a:t>
              </a:r>
              <a:r>
                <a:rPr kumimoji="0" lang="en-GB" sz="1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8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Général</a:t>
              </a:r>
              <a:r>
                <a:rPr kumimoji="0" lang="en-GB" sz="1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du </a:t>
              </a:r>
              <a:r>
                <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projet</a:t>
              </a:r>
            </a:p>
          </p:txBody>
        </p:sp>
      </p:grpSp>
      <p:grpSp>
        <p:nvGrpSpPr>
          <p:cNvPr id="30" name="Group 29">
            <a:extLst>
              <a:ext uri="{FF2B5EF4-FFF2-40B4-BE49-F238E27FC236}">
                <a16:creationId xmlns:a16="http://schemas.microsoft.com/office/drawing/2014/main" id="{EF974DD3-BB2D-7F12-D85C-34390E6C6625}"/>
              </a:ext>
            </a:extLst>
          </p:cNvPr>
          <p:cNvGrpSpPr/>
          <p:nvPr/>
        </p:nvGrpSpPr>
        <p:grpSpPr>
          <a:xfrm>
            <a:off x="3886723" y="722355"/>
            <a:ext cx="3966653" cy="588742"/>
            <a:chOff x="3886723" y="722355"/>
            <a:chExt cx="3966653" cy="588742"/>
          </a:xfrm>
        </p:grpSpPr>
        <p:sp>
          <p:nvSpPr>
            <p:cNvPr id="11" name="Rectangle: Rounded Corners 10">
              <a:extLst>
                <a:ext uri="{FF2B5EF4-FFF2-40B4-BE49-F238E27FC236}">
                  <a16:creationId xmlns:a16="http://schemas.microsoft.com/office/drawing/2014/main" id="{4F44C885-47A4-6260-1176-BE167B338715}"/>
                </a:ext>
              </a:extLst>
            </p:cNvPr>
            <p:cNvSpPr/>
            <p:nvPr/>
          </p:nvSpPr>
          <p:spPr>
            <a:xfrm>
              <a:off x="3886723" y="722355"/>
              <a:ext cx="39080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A61FB6E7-D3F8-35D0-F7C9-96D8E2DF1775}"/>
                </a:ext>
              </a:extLst>
            </p:cNvPr>
            <p:cNvSpPr txBox="1"/>
            <p:nvPr/>
          </p:nvSpPr>
          <p:spPr>
            <a:xfrm>
              <a:off x="4330872" y="823643"/>
              <a:ext cx="3522504" cy="369332"/>
            </a:xfrm>
            <a:prstGeom prst="rect">
              <a:avLst/>
            </a:prstGeom>
            <a:noFill/>
          </p:spPr>
          <p:txBody>
            <a:bodyPr wrap="square" rtlCol="0">
              <a:spAutoFit/>
            </a:bodyPr>
            <a:lstStyle/>
            <a:p>
              <a:r>
                <a:rPr lang="en-US" sz="1800" b="1" dirty="0">
                  <a:solidFill>
                    <a:schemeClr val="tx1">
                      <a:lumMod val="85000"/>
                      <a:lumOff val="15000"/>
                    </a:schemeClr>
                  </a:solidFill>
                  <a:latin typeface="Century Gothic" panose="020B0502020202020204" pitchFamily="34" charset="0"/>
                </a:rPr>
                <a:t> Introduction</a:t>
              </a:r>
            </a:p>
          </p:txBody>
        </p:sp>
      </p:grpSp>
      <p:sp>
        <p:nvSpPr>
          <p:cNvPr id="5" name="Oval 4">
            <a:extLst>
              <a:ext uri="{FF2B5EF4-FFF2-40B4-BE49-F238E27FC236}">
                <a16:creationId xmlns:a16="http://schemas.microsoft.com/office/drawing/2014/main" id="{7513C48F-BCA5-D205-E08B-03590FC969E5}"/>
              </a:ext>
            </a:extLst>
          </p:cNvPr>
          <p:cNvSpPr/>
          <p:nvPr/>
        </p:nvSpPr>
        <p:spPr>
          <a:xfrm flipH="1">
            <a:off x="580570" y="2255274"/>
            <a:ext cx="2380343" cy="2362200"/>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3" name="Oval 2">
            <a:extLst>
              <a:ext uri="{FF2B5EF4-FFF2-40B4-BE49-F238E27FC236}">
                <a16:creationId xmlns:a16="http://schemas.microsoft.com/office/drawing/2014/main" id="{7F21516D-6F84-00F5-9D6D-22BF32CEFB62}"/>
              </a:ext>
            </a:extLst>
          </p:cNvPr>
          <p:cNvSpPr/>
          <p:nvPr/>
        </p:nvSpPr>
        <p:spPr>
          <a:xfrm>
            <a:off x="290286" y="1984945"/>
            <a:ext cx="2902857" cy="2902857"/>
          </a:xfrm>
          <a:prstGeom prst="ellipse">
            <a:avLst/>
          </a:prstGeom>
          <a:noFill/>
          <a:ln w="38100">
            <a:solidFill>
              <a:schemeClr val="accent4">
                <a:lumMod val="75000"/>
                <a:alpha val="57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7241E2CB-A964-80EE-80DB-A7D032CE96B4}"/>
              </a:ext>
            </a:extLst>
          </p:cNvPr>
          <p:cNvSpPr/>
          <p:nvPr/>
        </p:nvSpPr>
        <p:spPr>
          <a:xfrm>
            <a:off x="3601414" y="5306616"/>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5" name="Oval 14">
            <a:extLst>
              <a:ext uri="{FF2B5EF4-FFF2-40B4-BE49-F238E27FC236}">
                <a16:creationId xmlns:a16="http://schemas.microsoft.com/office/drawing/2014/main" id="{711BDFDF-3391-B728-E44F-03DB4FA77248}"/>
              </a:ext>
            </a:extLst>
          </p:cNvPr>
          <p:cNvSpPr/>
          <p:nvPr/>
        </p:nvSpPr>
        <p:spPr>
          <a:xfrm>
            <a:off x="3601414" y="435603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6" name="Oval 15">
            <a:extLst>
              <a:ext uri="{FF2B5EF4-FFF2-40B4-BE49-F238E27FC236}">
                <a16:creationId xmlns:a16="http://schemas.microsoft.com/office/drawing/2014/main" id="{8E9A6D25-7BFC-9914-1CD9-A0D9E2875B2D}"/>
              </a:ext>
            </a:extLst>
          </p:cNvPr>
          <p:cNvSpPr/>
          <p:nvPr/>
        </p:nvSpPr>
        <p:spPr>
          <a:xfrm>
            <a:off x="3601414" y="3383353"/>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7" name="Oval 16">
            <a:extLst>
              <a:ext uri="{FF2B5EF4-FFF2-40B4-BE49-F238E27FC236}">
                <a16:creationId xmlns:a16="http://schemas.microsoft.com/office/drawing/2014/main" id="{94BF6835-6793-D7A6-7787-0415801BB6DB}"/>
              </a:ext>
            </a:extLst>
          </p:cNvPr>
          <p:cNvSpPr/>
          <p:nvPr/>
        </p:nvSpPr>
        <p:spPr>
          <a:xfrm>
            <a:off x="3601414" y="2447067"/>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8" name="Oval 17">
            <a:extLst>
              <a:ext uri="{FF2B5EF4-FFF2-40B4-BE49-F238E27FC236}">
                <a16:creationId xmlns:a16="http://schemas.microsoft.com/office/drawing/2014/main" id="{0A8EA0FC-EF9D-0BB4-7F38-D90FF5DCFEE0}"/>
              </a:ext>
            </a:extLst>
          </p:cNvPr>
          <p:cNvSpPr/>
          <p:nvPr/>
        </p:nvSpPr>
        <p:spPr>
          <a:xfrm>
            <a:off x="3601414" y="1554325"/>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9" name="Oval 18">
            <a:extLst>
              <a:ext uri="{FF2B5EF4-FFF2-40B4-BE49-F238E27FC236}">
                <a16:creationId xmlns:a16="http://schemas.microsoft.com/office/drawing/2014/main" id="{5A94951D-D0CA-DF18-8799-4F84D8E02950}"/>
              </a:ext>
            </a:extLst>
          </p:cNvPr>
          <p:cNvSpPr/>
          <p:nvPr/>
        </p:nvSpPr>
        <p:spPr>
          <a:xfrm>
            <a:off x="3601414" y="65466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 name="TextBox 1">
            <a:extLst>
              <a:ext uri="{FF2B5EF4-FFF2-40B4-BE49-F238E27FC236}">
                <a16:creationId xmlns:a16="http://schemas.microsoft.com/office/drawing/2014/main" id="{A3EC8494-8900-6DEA-1CD4-E4934DAA3EC4}"/>
              </a:ext>
            </a:extLst>
          </p:cNvPr>
          <p:cNvSpPr txBox="1"/>
          <p:nvPr/>
        </p:nvSpPr>
        <p:spPr>
          <a:xfrm>
            <a:off x="3819042" y="819343"/>
            <a:ext cx="314510" cy="400110"/>
          </a:xfrm>
          <a:prstGeom prst="rect">
            <a:avLst/>
          </a:prstGeom>
          <a:noFill/>
        </p:spPr>
        <p:txBody>
          <a:bodyPr wrap="none" rtlCol="0">
            <a:spAutoFit/>
          </a:bodyPr>
          <a:lstStyle/>
          <a:p>
            <a:r>
              <a:rPr lang="en-GB" sz="2000" b="1" dirty="0">
                <a:solidFill>
                  <a:schemeClr val="bg1"/>
                </a:solidFill>
              </a:rPr>
              <a:t>1</a:t>
            </a:r>
            <a:endParaRPr lang="fr-FR" sz="2000" b="1" dirty="0">
              <a:solidFill>
                <a:schemeClr val="bg1"/>
              </a:solidFill>
            </a:endParaRPr>
          </a:p>
        </p:txBody>
      </p:sp>
      <p:sp>
        <p:nvSpPr>
          <p:cNvPr id="4" name="TextBox 3">
            <a:extLst>
              <a:ext uri="{FF2B5EF4-FFF2-40B4-BE49-F238E27FC236}">
                <a16:creationId xmlns:a16="http://schemas.microsoft.com/office/drawing/2014/main" id="{00E5AD40-4145-29B1-370F-51C19028BF28}"/>
              </a:ext>
            </a:extLst>
          </p:cNvPr>
          <p:cNvSpPr txBox="1"/>
          <p:nvPr/>
        </p:nvSpPr>
        <p:spPr>
          <a:xfrm>
            <a:off x="3815300" y="1718398"/>
            <a:ext cx="314510" cy="400110"/>
          </a:xfrm>
          <a:prstGeom prst="rect">
            <a:avLst/>
          </a:prstGeom>
          <a:noFill/>
        </p:spPr>
        <p:txBody>
          <a:bodyPr wrap="none" rtlCol="0">
            <a:spAutoFit/>
          </a:bodyPr>
          <a:lstStyle/>
          <a:p>
            <a:r>
              <a:rPr lang="en-GB" sz="2000" b="1" dirty="0">
                <a:solidFill>
                  <a:schemeClr val="bg1"/>
                </a:solidFill>
              </a:rPr>
              <a:t>2</a:t>
            </a:r>
            <a:endParaRPr lang="fr-FR" sz="2000" b="1" dirty="0">
              <a:solidFill>
                <a:schemeClr val="bg1"/>
              </a:solidFill>
            </a:endParaRPr>
          </a:p>
        </p:txBody>
      </p:sp>
      <p:sp>
        <p:nvSpPr>
          <p:cNvPr id="7" name="TextBox 6">
            <a:extLst>
              <a:ext uri="{FF2B5EF4-FFF2-40B4-BE49-F238E27FC236}">
                <a16:creationId xmlns:a16="http://schemas.microsoft.com/office/drawing/2014/main" id="{648B3A20-F85D-A26C-ECAC-9D72BD085C21}"/>
              </a:ext>
            </a:extLst>
          </p:cNvPr>
          <p:cNvSpPr txBox="1"/>
          <p:nvPr/>
        </p:nvSpPr>
        <p:spPr>
          <a:xfrm>
            <a:off x="3796426" y="2611741"/>
            <a:ext cx="314510" cy="400110"/>
          </a:xfrm>
          <a:prstGeom prst="rect">
            <a:avLst/>
          </a:prstGeom>
          <a:noFill/>
        </p:spPr>
        <p:txBody>
          <a:bodyPr wrap="none" rtlCol="0">
            <a:spAutoFit/>
          </a:bodyPr>
          <a:lstStyle/>
          <a:p>
            <a:r>
              <a:rPr lang="en-GB" sz="2000" b="1" dirty="0">
                <a:solidFill>
                  <a:schemeClr val="bg1"/>
                </a:solidFill>
              </a:rPr>
              <a:t>3</a:t>
            </a:r>
            <a:endParaRPr lang="fr-FR" sz="2000" b="1" dirty="0">
              <a:solidFill>
                <a:schemeClr val="bg1"/>
              </a:solidFill>
            </a:endParaRPr>
          </a:p>
        </p:txBody>
      </p:sp>
      <p:sp>
        <p:nvSpPr>
          <p:cNvPr id="8" name="TextBox 7">
            <a:extLst>
              <a:ext uri="{FF2B5EF4-FFF2-40B4-BE49-F238E27FC236}">
                <a16:creationId xmlns:a16="http://schemas.microsoft.com/office/drawing/2014/main" id="{EDC95C7A-9448-FDB5-B744-B1ED5468673B}"/>
              </a:ext>
            </a:extLst>
          </p:cNvPr>
          <p:cNvSpPr txBox="1"/>
          <p:nvPr/>
        </p:nvSpPr>
        <p:spPr>
          <a:xfrm>
            <a:off x="3796426" y="3548027"/>
            <a:ext cx="314510" cy="400110"/>
          </a:xfrm>
          <a:prstGeom prst="rect">
            <a:avLst/>
          </a:prstGeom>
          <a:noFill/>
        </p:spPr>
        <p:txBody>
          <a:bodyPr wrap="none" rtlCol="0">
            <a:spAutoFit/>
          </a:bodyPr>
          <a:lstStyle/>
          <a:p>
            <a:r>
              <a:rPr lang="en-GB" sz="2000" b="1" dirty="0">
                <a:solidFill>
                  <a:schemeClr val="bg1"/>
                </a:solidFill>
              </a:rPr>
              <a:t>4</a:t>
            </a:r>
            <a:endParaRPr lang="fr-FR" sz="2000" b="1" dirty="0">
              <a:solidFill>
                <a:schemeClr val="bg1"/>
              </a:solidFill>
            </a:endParaRPr>
          </a:p>
        </p:txBody>
      </p:sp>
      <p:sp>
        <p:nvSpPr>
          <p:cNvPr id="9" name="TextBox 8">
            <a:extLst>
              <a:ext uri="{FF2B5EF4-FFF2-40B4-BE49-F238E27FC236}">
                <a16:creationId xmlns:a16="http://schemas.microsoft.com/office/drawing/2014/main" id="{66378FDC-2025-66C6-8589-99F191A15180}"/>
              </a:ext>
            </a:extLst>
          </p:cNvPr>
          <p:cNvSpPr txBox="1"/>
          <p:nvPr/>
        </p:nvSpPr>
        <p:spPr>
          <a:xfrm>
            <a:off x="3815300" y="4520713"/>
            <a:ext cx="301686" cy="400110"/>
          </a:xfrm>
          <a:prstGeom prst="rect">
            <a:avLst/>
          </a:prstGeom>
          <a:noFill/>
        </p:spPr>
        <p:txBody>
          <a:bodyPr wrap="square" rtlCol="0">
            <a:spAutoFit/>
          </a:bodyPr>
          <a:lstStyle/>
          <a:p>
            <a:r>
              <a:rPr lang="en-GB" sz="2000" b="1" dirty="0">
                <a:solidFill>
                  <a:schemeClr val="bg1"/>
                </a:solidFill>
              </a:rPr>
              <a:t>5</a:t>
            </a:r>
            <a:endParaRPr lang="fr-FR" sz="2000" b="1" dirty="0">
              <a:solidFill>
                <a:schemeClr val="bg1"/>
              </a:solidFill>
            </a:endParaRPr>
          </a:p>
        </p:txBody>
      </p:sp>
      <p:sp>
        <p:nvSpPr>
          <p:cNvPr id="10" name="myTextBox002">
            <a:extLst>
              <a:ext uri="{FF2B5EF4-FFF2-40B4-BE49-F238E27FC236}">
                <a16:creationId xmlns:a16="http://schemas.microsoft.com/office/drawing/2014/main" id="{19C223E7-9978-ED05-4CC5-B34B692AE644}"/>
              </a:ext>
            </a:extLst>
          </p:cNvPr>
          <p:cNvSpPr txBox="1"/>
          <p:nvPr/>
        </p:nvSpPr>
        <p:spPr>
          <a:xfrm>
            <a:off x="3815300" y="5466004"/>
            <a:ext cx="314510" cy="400110"/>
          </a:xfrm>
          <a:prstGeom prst="rect">
            <a:avLst/>
          </a:prstGeom>
          <a:noFill/>
        </p:spPr>
        <p:txBody>
          <a:bodyPr wrap="none" rtlCol="0">
            <a:spAutoFit/>
          </a:bodyPr>
          <a:lstStyle/>
          <a:p>
            <a:r>
              <a:rPr lang="en-GB" sz="2000" b="1" dirty="0">
                <a:solidFill>
                  <a:schemeClr val="bg1"/>
                </a:solidFill>
              </a:rPr>
              <a:t>6</a:t>
            </a:r>
            <a:endParaRPr lang="fr-FR" sz="2000" b="1" dirty="0">
              <a:solidFill>
                <a:schemeClr val="bg1"/>
              </a:solidFill>
            </a:endParaRPr>
          </a:p>
        </p:txBody>
      </p:sp>
      <p:sp>
        <p:nvSpPr>
          <p:cNvPr id="37" name="TextBox 36">
            <a:extLst>
              <a:ext uri="{FF2B5EF4-FFF2-40B4-BE49-F238E27FC236}">
                <a16:creationId xmlns:a16="http://schemas.microsoft.com/office/drawing/2014/main" id="{68143B9E-37C9-322A-6CD0-1820882FE36E}"/>
              </a:ext>
            </a:extLst>
          </p:cNvPr>
          <p:cNvSpPr txBox="1"/>
          <p:nvPr/>
        </p:nvSpPr>
        <p:spPr>
          <a:xfrm>
            <a:off x="945150" y="2891675"/>
            <a:ext cx="1600118" cy="1031051"/>
          </a:xfrm>
          <a:prstGeom prst="rect">
            <a:avLst/>
          </a:prstGeom>
          <a:noFill/>
        </p:spPr>
        <p:txBody>
          <a:bodyPr wrap="none" rtlCol="0">
            <a:spAutoFit/>
          </a:bodyPr>
          <a:lstStyle/>
          <a:p>
            <a:r>
              <a:rPr lang="en-GB" sz="6100" b="1" dirty="0">
                <a:solidFill>
                  <a:schemeClr val="bg1">
                    <a:lumMod val="95000"/>
                  </a:schemeClr>
                </a:solidFill>
              </a:rPr>
              <a:t>Plan</a:t>
            </a:r>
            <a:endParaRPr lang="fr-FR" sz="6100" b="1" dirty="0">
              <a:solidFill>
                <a:schemeClr val="bg1">
                  <a:lumMod val="95000"/>
                </a:schemeClr>
              </a:solidFill>
            </a:endParaRPr>
          </a:p>
        </p:txBody>
      </p:sp>
    </p:spTree>
    <p:extLst>
      <p:ext uri="{BB962C8B-B14F-4D97-AF65-F5344CB8AC3E}">
        <p14:creationId xmlns:p14="http://schemas.microsoft.com/office/powerpoint/2010/main" val="38351594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646166-50D8-7C86-448E-2BD0EE9E20F7}"/>
              </a:ext>
            </a:extLst>
          </p:cNvPr>
          <p:cNvSpPr/>
          <p:nvPr/>
        </p:nvSpPr>
        <p:spPr>
          <a:xfrm>
            <a:off x="502816" y="512440"/>
            <a:ext cx="11335657" cy="5964173"/>
          </a:xfrm>
          <a:prstGeom prst="roundRect">
            <a:avLst>
              <a:gd name="adj" fmla="val 5681"/>
            </a:avLst>
          </a:prstGeom>
          <a:ln/>
        </p:spPr>
        <p:style>
          <a:lnRef idx="2">
            <a:schemeClr val="accent4"/>
          </a:lnRef>
          <a:fillRef idx="1">
            <a:schemeClr val="lt1"/>
          </a:fillRef>
          <a:effectRef idx="0">
            <a:schemeClr val="accent4"/>
          </a:effectRef>
          <a:fontRef idx="minor">
            <a:schemeClr val="dk1"/>
          </a:fontRef>
        </p:style>
        <p:txBody>
          <a:bodyPr rtlCol="0" anchor="ctr"/>
          <a:lstStyle/>
          <a:p>
            <a:pPr lvl="0" eaLnBrk="0" fontAlgn="base" hangingPunct="0">
              <a:spcBef>
                <a:spcPct val="0"/>
              </a:spcBef>
              <a:spcAft>
                <a:spcPct val="0"/>
              </a:spcAft>
              <a:buFontTx/>
              <a:buChar char="•"/>
            </a:pPr>
            <a:r>
              <a:rPr lang="fr-FR" altLang="fr-FR" sz="1800" b="1" dirty="0">
                <a:solidFill>
                  <a:srgbClr val="E2A00C"/>
                </a:solidFill>
                <a:latin typeface="Calibri corp"/>
              </a:rPr>
              <a:t>Services techniques</a:t>
            </a:r>
            <a:r>
              <a:rPr lang="fr-FR" altLang="fr-FR" sz="1800" dirty="0">
                <a:solidFill>
                  <a:srgbClr val="E2A00C"/>
                </a:solidFill>
                <a:latin typeface="Calibri corp"/>
              </a:rPr>
              <a:t> :</a:t>
            </a:r>
          </a:p>
          <a:p>
            <a:pPr lvl="0" eaLnBrk="0" fontAlgn="base" hangingPunct="0">
              <a:spcBef>
                <a:spcPct val="0"/>
              </a:spcBef>
              <a:spcAft>
                <a:spcPct val="0"/>
              </a:spcAft>
              <a:buFontTx/>
              <a:buChar char="•"/>
            </a:pPr>
            <a:r>
              <a:rPr lang="fr-FR" altLang="fr-FR" sz="1800" b="1" dirty="0">
                <a:latin typeface="Calibri corp"/>
              </a:rPr>
              <a:t>Gateway-Service</a:t>
            </a:r>
            <a:r>
              <a:rPr lang="fr-FR" altLang="fr-FR" sz="1800" dirty="0">
                <a:latin typeface="Calibri corp"/>
              </a:rPr>
              <a:t> : </a:t>
            </a:r>
            <a:r>
              <a:rPr lang="fr-FR" dirty="0"/>
              <a:t>Ce service joue le rôle d'un </a:t>
            </a:r>
            <a:r>
              <a:rPr lang="fr-FR" b="1" dirty="0"/>
              <a:t>point d’entrée unique</a:t>
            </a:r>
            <a:r>
              <a:rPr lang="fr-FR" dirty="0"/>
              <a:t> pour toutes les requêtes des clients, restaurants et livreurs.</a:t>
            </a:r>
            <a:endParaRPr lang="fr-FR" altLang="fr-FR" sz="1800" dirty="0">
              <a:latin typeface="Calibri corp"/>
            </a:endParaRPr>
          </a:p>
          <a:p>
            <a:pPr lvl="0" eaLnBrk="0" fontAlgn="base" hangingPunct="0">
              <a:spcBef>
                <a:spcPct val="0"/>
              </a:spcBef>
              <a:spcAft>
                <a:spcPct val="0"/>
              </a:spcAft>
              <a:buFontTx/>
              <a:buChar char="•"/>
            </a:pPr>
            <a:r>
              <a:rPr lang="fr-FR" altLang="fr-FR" sz="1800" b="1" dirty="0">
                <a:latin typeface="Calibri corp"/>
              </a:rPr>
              <a:t>Discovery-Service</a:t>
            </a:r>
            <a:r>
              <a:rPr lang="fr-FR" altLang="fr-FR" sz="1800" dirty="0">
                <a:latin typeface="Calibri corp"/>
              </a:rPr>
              <a:t> : </a:t>
            </a:r>
            <a:r>
              <a:rPr lang="fr-FR" dirty="0"/>
              <a:t>Ce service est basé sur </a:t>
            </a:r>
            <a:r>
              <a:rPr lang="fr-FR" b="1" dirty="0"/>
              <a:t>Eureka , </a:t>
            </a:r>
            <a:r>
              <a:rPr lang="fr-FR" dirty="0"/>
              <a:t>il p</a:t>
            </a:r>
            <a:r>
              <a:rPr lang="fr-FR" altLang="fr-FR" sz="1800" dirty="0">
                <a:latin typeface="Calibri corp"/>
              </a:rPr>
              <a:t>ermet la découverte et l’enregistrement des services.</a:t>
            </a:r>
          </a:p>
          <a:p>
            <a:pPr eaLnBrk="0" fontAlgn="base" hangingPunct="0">
              <a:spcBef>
                <a:spcPct val="0"/>
              </a:spcBef>
              <a:spcAft>
                <a:spcPct val="0"/>
              </a:spcAft>
              <a:buFontTx/>
              <a:buChar char="•"/>
            </a:pPr>
            <a:r>
              <a:rPr lang="fr-FR" altLang="fr-FR" sz="1800" b="1" dirty="0">
                <a:latin typeface="Calibri corp"/>
              </a:rPr>
              <a:t>Config-Service</a:t>
            </a:r>
            <a:r>
              <a:rPr lang="fr-FR" altLang="fr-FR" sz="1800" dirty="0">
                <a:latin typeface="Calibri corp"/>
              </a:rPr>
              <a:t> : </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Calibri corp"/>
              </a:rPr>
              <a:t>-Il permet de </a:t>
            </a:r>
            <a:r>
              <a:rPr kumimoji="0" lang="fr-FR" altLang="fr-FR" sz="1800" b="1" i="0" u="none" strike="noStrike" cap="none" normalizeH="0" baseline="0" dirty="0">
                <a:ln>
                  <a:noFill/>
                </a:ln>
                <a:solidFill>
                  <a:schemeClr val="tx1"/>
                </a:solidFill>
                <a:effectLst/>
                <a:latin typeface="Calibri corp"/>
              </a:rPr>
              <a:t>centraliser la gestion des configurations</a:t>
            </a:r>
            <a:r>
              <a:rPr kumimoji="0" lang="fr-FR" altLang="fr-FR" sz="1800" b="0" i="0" u="none" strike="noStrike" cap="none" normalizeH="0" baseline="0" dirty="0">
                <a:ln>
                  <a:noFill/>
                </a:ln>
                <a:solidFill>
                  <a:schemeClr val="tx1"/>
                </a:solidFill>
                <a:effectLst/>
                <a:latin typeface="Calibri corp"/>
              </a:rPr>
              <a:t> de tous les </a:t>
            </a:r>
            <a:r>
              <a:rPr kumimoji="0" lang="fr-FR" altLang="fr-FR" sz="1800" b="0" i="0" u="none" strike="noStrike" cap="none" normalizeH="0" baseline="0" dirty="0" err="1">
                <a:ln>
                  <a:noFill/>
                </a:ln>
                <a:solidFill>
                  <a:schemeClr val="tx1"/>
                </a:solidFill>
                <a:effectLst/>
                <a:latin typeface="Calibri corp"/>
              </a:rPr>
              <a:t>microservices</a:t>
            </a:r>
            <a:r>
              <a:rPr kumimoji="0" lang="fr-FR" altLang="fr-FR" sz="1800" b="0" i="0" u="none" strike="noStrike" cap="none" normalizeH="0" baseline="0" dirty="0">
                <a:ln>
                  <a:noFill/>
                </a:ln>
                <a:solidFill>
                  <a:schemeClr val="tx1"/>
                </a:solidFill>
                <a:effectLst/>
                <a:latin typeface="Calibri corp"/>
              </a:rPr>
              <a:t> (ex : URL des bases de données, ports, clés d’API, etc.).</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Calibri corp"/>
              </a:rPr>
              <a:t>-Chaque </a:t>
            </a:r>
            <a:r>
              <a:rPr kumimoji="0" lang="fr-FR" altLang="fr-FR" sz="1800" b="0" i="0" u="none" strike="noStrike" cap="none" normalizeH="0" baseline="0" dirty="0" err="1">
                <a:ln>
                  <a:noFill/>
                </a:ln>
                <a:solidFill>
                  <a:schemeClr val="tx1"/>
                </a:solidFill>
                <a:effectLst/>
                <a:latin typeface="Calibri corp"/>
              </a:rPr>
              <a:t>microservice</a:t>
            </a:r>
            <a:r>
              <a:rPr kumimoji="0" lang="fr-FR" altLang="fr-FR" sz="1800" b="0" i="0" u="none" strike="noStrike" cap="none" normalizeH="0" baseline="0" dirty="0">
                <a:ln>
                  <a:noFill/>
                </a:ln>
                <a:solidFill>
                  <a:schemeClr val="tx1"/>
                </a:solidFill>
                <a:effectLst/>
                <a:latin typeface="Calibri corp"/>
              </a:rPr>
              <a:t> récupère ses paramètres depuis ce service, ce qui évite de dupliquer les configurations dans plusieurs fichiers. </a:t>
            </a:r>
            <a:endParaRPr lang="fr-FR" altLang="fr-FR" sz="1800" dirty="0">
              <a:latin typeface="Calibri corp"/>
            </a:endParaRPr>
          </a:p>
          <a:p>
            <a:pPr lvl="0" eaLnBrk="0" fontAlgn="base" hangingPunct="0">
              <a:spcBef>
                <a:spcPct val="0"/>
              </a:spcBef>
              <a:spcAft>
                <a:spcPct val="0"/>
              </a:spcAft>
              <a:buFontTx/>
              <a:buChar char="•"/>
            </a:pPr>
            <a:endParaRPr lang="fr-FR" altLang="fr-FR" sz="1800" dirty="0">
              <a:latin typeface="Calibri corp"/>
            </a:endParaRPr>
          </a:p>
          <a:p>
            <a:pPr lvl="0" eaLnBrk="0" fontAlgn="base" hangingPunct="0">
              <a:spcBef>
                <a:spcPct val="0"/>
              </a:spcBef>
              <a:spcAft>
                <a:spcPct val="0"/>
              </a:spcAft>
              <a:buFontTx/>
              <a:buChar char="•"/>
            </a:pPr>
            <a:r>
              <a:rPr lang="fr-FR" altLang="fr-FR" sz="1800" b="1" dirty="0">
                <a:latin typeface="Calibri corp"/>
              </a:rPr>
              <a:t>Communication</a:t>
            </a:r>
            <a:r>
              <a:rPr lang="fr-FR" altLang="fr-FR" sz="1800" dirty="0">
                <a:latin typeface="Calibri corp"/>
              </a:rPr>
              <a:t> : Les </a:t>
            </a:r>
            <a:r>
              <a:rPr lang="fr-FR" altLang="fr-FR" sz="1800" dirty="0" err="1">
                <a:latin typeface="Calibri corp"/>
              </a:rPr>
              <a:t>microservices</a:t>
            </a:r>
            <a:r>
              <a:rPr lang="fr-FR" altLang="fr-FR" sz="1800" dirty="0">
                <a:latin typeface="Calibri corp"/>
              </a:rPr>
              <a:t> interagissent via des API REST pour assurer une bonne connectivité et flexibilité. </a:t>
            </a:r>
          </a:p>
        </p:txBody>
      </p:sp>
      <p:grpSp>
        <p:nvGrpSpPr>
          <p:cNvPr id="33" name="Group 32">
            <a:extLst>
              <a:ext uri="{FF2B5EF4-FFF2-40B4-BE49-F238E27FC236}">
                <a16:creationId xmlns:a16="http://schemas.microsoft.com/office/drawing/2014/main" id="{5A298285-A6A7-422A-00D0-2E4B54289D96}"/>
              </a:ext>
            </a:extLst>
          </p:cNvPr>
          <p:cNvGrpSpPr/>
          <p:nvPr/>
        </p:nvGrpSpPr>
        <p:grpSpPr>
          <a:xfrm>
            <a:off x="3895624" y="187996"/>
            <a:ext cx="3899195" cy="740647"/>
            <a:chOff x="3895624" y="3453711"/>
            <a:chExt cx="3899195" cy="740647"/>
          </a:xfrm>
        </p:grpSpPr>
        <p:sp>
          <p:nvSpPr>
            <p:cNvPr id="20" name="Rectangle: Rounded Corners 19">
              <a:extLst>
                <a:ext uri="{FF2B5EF4-FFF2-40B4-BE49-F238E27FC236}">
                  <a16:creationId xmlns:a16="http://schemas.microsoft.com/office/drawing/2014/main" id="{ECE90A8A-F412-0C32-A0AE-0397BAA106CC}"/>
                </a:ext>
              </a:extLst>
            </p:cNvPr>
            <p:cNvSpPr/>
            <p:nvPr/>
          </p:nvSpPr>
          <p:spPr>
            <a:xfrm>
              <a:off x="3895624" y="3453711"/>
              <a:ext cx="38991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0C8BD409-37F9-C41F-C32F-003775E57462}"/>
                </a:ext>
              </a:extLst>
            </p:cNvPr>
            <p:cNvSpPr txBox="1"/>
            <p:nvPr/>
          </p:nvSpPr>
          <p:spPr>
            <a:xfrm>
              <a:off x="3895624" y="3548027"/>
              <a:ext cx="3549130" cy="646331"/>
            </a:xfrm>
            <a:prstGeom prst="rect">
              <a:avLst/>
            </a:prstGeom>
            <a:noFill/>
          </p:spPr>
          <p:txBody>
            <a:bodyPr wrap="square" rtlCol="0">
              <a:spAutoFit/>
            </a:bodyPr>
            <a:lstStyle/>
            <a:p>
              <a:pPr algn="ctr"/>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techniques</a:t>
              </a:r>
            </a:p>
            <a:p>
              <a:pPr algn="ctr"/>
              <a:endParaRPr lang="en-US" sz="1800" b="1" dirty="0">
                <a:solidFill>
                  <a:schemeClr val="tx1">
                    <a:lumMod val="85000"/>
                    <a:lumOff val="15000"/>
                  </a:schemeClr>
                </a:solidFill>
                <a:latin typeface="Century Gothic" panose="020B0502020202020204" pitchFamily="34" charset="0"/>
              </a:endParaRPr>
            </a:p>
          </p:txBody>
        </p:sp>
      </p:grpSp>
      <p:sp>
        <p:nvSpPr>
          <p:cNvPr id="16" name="Oval 15">
            <a:extLst>
              <a:ext uri="{FF2B5EF4-FFF2-40B4-BE49-F238E27FC236}">
                <a16:creationId xmlns:a16="http://schemas.microsoft.com/office/drawing/2014/main" id="{8E9A6D25-7BFC-9914-1CD9-A0D9E2875B2D}"/>
              </a:ext>
            </a:extLst>
          </p:cNvPr>
          <p:cNvSpPr/>
          <p:nvPr/>
        </p:nvSpPr>
        <p:spPr>
          <a:xfrm>
            <a:off x="3601414" y="117638"/>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8" name="TextBox 7">
            <a:extLst>
              <a:ext uri="{FF2B5EF4-FFF2-40B4-BE49-F238E27FC236}">
                <a16:creationId xmlns:a16="http://schemas.microsoft.com/office/drawing/2014/main" id="{EDC95C7A-9448-FDB5-B744-B1ED5468673B}"/>
              </a:ext>
            </a:extLst>
          </p:cNvPr>
          <p:cNvSpPr txBox="1"/>
          <p:nvPr/>
        </p:nvSpPr>
        <p:spPr>
          <a:xfrm>
            <a:off x="3796426" y="282312"/>
            <a:ext cx="314510" cy="400110"/>
          </a:xfrm>
          <a:prstGeom prst="rect">
            <a:avLst/>
          </a:prstGeom>
          <a:noFill/>
        </p:spPr>
        <p:txBody>
          <a:bodyPr wrap="none" rtlCol="0">
            <a:spAutoFit/>
          </a:bodyPr>
          <a:lstStyle/>
          <a:p>
            <a:r>
              <a:rPr lang="en-GB" sz="2000" b="1" dirty="0">
                <a:solidFill>
                  <a:schemeClr val="bg1"/>
                </a:solidFill>
              </a:rPr>
              <a:t>4</a:t>
            </a:r>
            <a:endParaRPr lang="fr-FR" sz="2000" b="1" dirty="0">
              <a:solidFill>
                <a:schemeClr val="bg1"/>
              </a:solidFill>
            </a:endParaRPr>
          </a:p>
        </p:txBody>
      </p:sp>
    </p:spTree>
    <p:extLst>
      <p:ext uri="{BB962C8B-B14F-4D97-AF65-F5344CB8AC3E}">
        <p14:creationId xmlns:p14="http://schemas.microsoft.com/office/powerpoint/2010/main" val="774512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9E83AFC-7EE2-6868-C2BC-FEF764EC9BB7}"/>
              </a:ext>
            </a:extLst>
          </p:cNvPr>
          <p:cNvGrpSpPr/>
          <p:nvPr/>
        </p:nvGrpSpPr>
        <p:grpSpPr>
          <a:xfrm>
            <a:off x="3886724" y="5371688"/>
            <a:ext cx="3908094" cy="588742"/>
            <a:chOff x="3886724" y="5371688"/>
            <a:chExt cx="3908094" cy="588742"/>
          </a:xfrm>
        </p:grpSpPr>
        <p:sp>
          <p:nvSpPr>
            <p:cNvPr id="21" name="Rectangle: Rounded Corners 20">
              <a:extLst>
                <a:ext uri="{FF2B5EF4-FFF2-40B4-BE49-F238E27FC236}">
                  <a16:creationId xmlns:a16="http://schemas.microsoft.com/office/drawing/2014/main" id="{CD9C80F6-9103-B95F-6DA1-9D39784039B9}"/>
                </a:ext>
              </a:extLst>
            </p:cNvPr>
            <p:cNvSpPr/>
            <p:nvPr/>
          </p:nvSpPr>
          <p:spPr>
            <a:xfrm>
              <a:off x="3886724" y="5371688"/>
              <a:ext cx="3908094"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extBox 28">
              <a:extLst>
                <a:ext uri="{FF2B5EF4-FFF2-40B4-BE49-F238E27FC236}">
                  <a16:creationId xmlns:a16="http://schemas.microsoft.com/office/drawing/2014/main" id="{C3401919-FDC0-97D9-0D4C-8EDFAD8C8428}"/>
                </a:ext>
              </a:extLst>
            </p:cNvPr>
            <p:cNvSpPr txBox="1"/>
            <p:nvPr/>
          </p:nvSpPr>
          <p:spPr>
            <a:xfrm>
              <a:off x="4381796" y="5481393"/>
              <a:ext cx="1433406" cy="369332"/>
            </a:xfrm>
            <a:prstGeom prst="rect">
              <a:avLst/>
            </a:prstGeom>
            <a:noFill/>
          </p:spPr>
          <p:txBody>
            <a:bodyPr wrap="none" rtlCol="0">
              <a:spAutoFit/>
            </a:bodyPr>
            <a:lstStyle/>
            <a:p>
              <a:r>
                <a:rPr lang="en-US" sz="1800" b="1" dirty="0">
                  <a:solidFill>
                    <a:schemeClr val="tx1">
                      <a:lumMod val="85000"/>
                      <a:lumOff val="15000"/>
                    </a:schemeClr>
                  </a:solidFill>
                  <a:latin typeface="Century Gothic" panose="020B0502020202020204" pitchFamily="34" charset="0"/>
                </a:rPr>
                <a:t>Conclusion</a:t>
              </a:r>
            </a:p>
          </p:txBody>
        </p:sp>
      </p:grpSp>
      <p:grpSp>
        <p:nvGrpSpPr>
          <p:cNvPr id="34" name="Group 33">
            <a:extLst>
              <a:ext uri="{FF2B5EF4-FFF2-40B4-BE49-F238E27FC236}">
                <a16:creationId xmlns:a16="http://schemas.microsoft.com/office/drawing/2014/main" id="{738B1B63-7601-E772-1760-86DB42162890}"/>
              </a:ext>
            </a:extLst>
          </p:cNvPr>
          <p:cNvGrpSpPr/>
          <p:nvPr/>
        </p:nvGrpSpPr>
        <p:grpSpPr>
          <a:xfrm>
            <a:off x="3896263" y="4429578"/>
            <a:ext cx="3898555" cy="588742"/>
            <a:chOff x="3896263" y="4429578"/>
            <a:chExt cx="3898555" cy="588742"/>
          </a:xfrm>
        </p:grpSpPr>
        <p:sp>
          <p:nvSpPr>
            <p:cNvPr id="22" name="Rectangle: Rounded Corners 21">
              <a:extLst>
                <a:ext uri="{FF2B5EF4-FFF2-40B4-BE49-F238E27FC236}">
                  <a16:creationId xmlns:a16="http://schemas.microsoft.com/office/drawing/2014/main" id="{BF3A6B9A-1975-74AE-371C-974A7DF37B91}"/>
                </a:ext>
              </a:extLst>
            </p:cNvPr>
            <p:cNvSpPr/>
            <p:nvPr/>
          </p:nvSpPr>
          <p:spPr>
            <a:xfrm>
              <a:off x="3896263" y="4429578"/>
              <a:ext cx="389855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E1ED0759-4267-5D54-FBE3-472955DDA230}"/>
                </a:ext>
              </a:extLst>
            </p:cNvPr>
            <p:cNvSpPr txBox="1"/>
            <p:nvPr/>
          </p:nvSpPr>
          <p:spPr>
            <a:xfrm>
              <a:off x="4368972" y="4539283"/>
              <a:ext cx="1471300" cy="369332"/>
            </a:xfrm>
            <a:prstGeom prst="rect">
              <a:avLst/>
            </a:prstGeom>
            <a:noFill/>
          </p:spPr>
          <p:txBody>
            <a:bodyPr wrap="square" rtlCol="0">
              <a:spAutoFit/>
            </a:bodyPr>
            <a:lstStyle/>
            <a:p>
              <a:r>
                <a:rPr lang="en-US" sz="1800" b="1" dirty="0" err="1">
                  <a:solidFill>
                    <a:schemeClr val="tx1">
                      <a:lumMod val="85000"/>
                      <a:lumOff val="15000"/>
                    </a:schemeClr>
                  </a:solidFill>
                  <a:latin typeface="Century Gothic" panose="020B0502020202020204" pitchFamily="34" charset="0"/>
                </a:rPr>
                <a:t>Réalisation</a:t>
              </a:r>
              <a:endParaRPr lang="en-US" sz="1800" b="1" dirty="0">
                <a:solidFill>
                  <a:schemeClr val="tx1">
                    <a:lumMod val="85000"/>
                    <a:lumOff val="15000"/>
                  </a:schemeClr>
                </a:solidFill>
                <a:latin typeface="Century Gothic" panose="020B0502020202020204" pitchFamily="34" charset="0"/>
              </a:endParaRPr>
            </a:p>
          </p:txBody>
        </p:sp>
      </p:grpSp>
      <p:grpSp>
        <p:nvGrpSpPr>
          <p:cNvPr id="33" name="Group 32">
            <a:extLst>
              <a:ext uri="{FF2B5EF4-FFF2-40B4-BE49-F238E27FC236}">
                <a16:creationId xmlns:a16="http://schemas.microsoft.com/office/drawing/2014/main" id="{5A298285-A6A7-422A-00D0-2E4B54289D96}"/>
              </a:ext>
            </a:extLst>
          </p:cNvPr>
          <p:cNvGrpSpPr/>
          <p:nvPr/>
        </p:nvGrpSpPr>
        <p:grpSpPr>
          <a:xfrm>
            <a:off x="3848223" y="3453711"/>
            <a:ext cx="3946596" cy="774735"/>
            <a:chOff x="3848223" y="3453711"/>
            <a:chExt cx="3946596" cy="774735"/>
          </a:xfrm>
        </p:grpSpPr>
        <p:sp>
          <p:nvSpPr>
            <p:cNvPr id="20" name="Rectangle: Rounded Corners 19">
              <a:extLst>
                <a:ext uri="{FF2B5EF4-FFF2-40B4-BE49-F238E27FC236}">
                  <a16:creationId xmlns:a16="http://schemas.microsoft.com/office/drawing/2014/main" id="{ECE90A8A-F412-0C32-A0AE-0397BAA106CC}"/>
                </a:ext>
              </a:extLst>
            </p:cNvPr>
            <p:cNvSpPr/>
            <p:nvPr/>
          </p:nvSpPr>
          <p:spPr>
            <a:xfrm>
              <a:off x="3895624" y="3453711"/>
              <a:ext cx="38991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0C8BD409-37F9-C41F-C32F-003775E57462}"/>
                </a:ext>
              </a:extLst>
            </p:cNvPr>
            <p:cNvSpPr txBox="1"/>
            <p:nvPr/>
          </p:nvSpPr>
          <p:spPr>
            <a:xfrm>
              <a:off x="3848223" y="3582115"/>
              <a:ext cx="3549130" cy="646331"/>
            </a:xfrm>
            <a:prstGeom prst="rect">
              <a:avLst/>
            </a:prstGeom>
            <a:noFill/>
          </p:spPr>
          <p:txBody>
            <a:bodyPr wrap="square" rtlCol="0">
              <a:spAutoFit/>
            </a:bodyPr>
            <a:lstStyle/>
            <a:p>
              <a:pPr algn="ctr"/>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techniques</a:t>
              </a:r>
            </a:p>
            <a:p>
              <a:pPr algn="ctr"/>
              <a:endParaRPr lang="en-US" sz="1800" b="1" dirty="0">
                <a:solidFill>
                  <a:schemeClr val="tx1">
                    <a:lumMod val="85000"/>
                    <a:lumOff val="15000"/>
                  </a:schemeClr>
                </a:solidFill>
                <a:latin typeface="Century Gothic" panose="020B0502020202020204" pitchFamily="34" charset="0"/>
              </a:endParaRPr>
            </a:p>
          </p:txBody>
        </p:sp>
      </p:grpSp>
      <p:grpSp>
        <p:nvGrpSpPr>
          <p:cNvPr id="32" name="Group 31">
            <a:extLst>
              <a:ext uri="{FF2B5EF4-FFF2-40B4-BE49-F238E27FC236}">
                <a16:creationId xmlns:a16="http://schemas.microsoft.com/office/drawing/2014/main" id="{FAE59431-6B32-A889-984D-BEAC009B295A}"/>
              </a:ext>
            </a:extLst>
          </p:cNvPr>
          <p:cNvGrpSpPr/>
          <p:nvPr/>
        </p:nvGrpSpPr>
        <p:grpSpPr>
          <a:xfrm>
            <a:off x="3681002" y="2488347"/>
            <a:ext cx="4119949" cy="778594"/>
            <a:chOff x="3886731" y="2488347"/>
            <a:chExt cx="3914214" cy="778594"/>
          </a:xfrm>
        </p:grpSpPr>
        <p:sp>
          <p:nvSpPr>
            <p:cNvPr id="13" name="Rectangle: Rounded Corners 12">
              <a:extLst>
                <a:ext uri="{FF2B5EF4-FFF2-40B4-BE49-F238E27FC236}">
                  <a16:creationId xmlns:a16="http://schemas.microsoft.com/office/drawing/2014/main" id="{D79BD76D-15CE-9453-2F6D-1B140FCEF707}"/>
                </a:ext>
              </a:extLst>
            </p:cNvPr>
            <p:cNvSpPr/>
            <p:nvPr/>
          </p:nvSpPr>
          <p:spPr>
            <a:xfrm>
              <a:off x="4082183" y="2488347"/>
              <a:ext cx="3718762"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0EE3EC18-FC9D-6F3A-1398-2BBFF39BA284}"/>
                </a:ext>
              </a:extLst>
            </p:cNvPr>
            <p:cNvSpPr txBox="1"/>
            <p:nvPr/>
          </p:nvSpPr>
          <p:spPr>
            <a:xfrm>
              <a:off x="3886731" y="2620610"/>
              <a:ext cx="3327843" cy="646331"/>
            </a:xfrm>
            <a:prstGeom prst="rect">
              <a:avLst/>
            </a:prstGeom>
            <a:noFill/>
          </p:spPr>
          <p:txBody>
            <a:bodyPr wrap="square" rtlCol="0">
              <a:spAutoFit/>
            </a:bodyPr>
            <a:lstStyle/>
            <a:p>
              <a:pPr algn="ctr"/>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métiers</a:t>
              </a:r>
            </a:p>
            <a:p>
              <a:pPr algn="ctr"/>
              <a:endParaRPr lang="en-US" b="1" dirty="0">
                <a:solidFill>
                  <a:schemeClr val="tx1">
                    <a:lumMod val="85000"/>
                    <a:lumOff val="15000"/>
                  </a:schemeClr>
                </a:solidFill>
                <a:latin typeface="Century Gothic" panose="020B0502020202020204" pitchFamily="34" charset="0"/>
              </a:endParaRPr>
            </a:p>
          </p:txBody>
        </p:sp>
      </p:grpSp>
      <p:grpSp>
        <p:nvGrpSpPr>
          <p:cNvPr id="31" name="Group 30">
            <a:extLst>
              <a:ext uri="{FF2B5EF4-FFF2-40B4-BE49-F238E27FC236}">
                <a16:creationId xmlns:a16="http://schemas.microsoft.com/office/drawing/2014/main" id="{ECFB2142-AC6C-2F4E-5CDD-B919A288C8CA}"/>
              </a:ext>
            </a:extLst>
          </p:cNvPr>
          <p:cNvGrpSpPr/>
          <p:nvPr/>
        </p:nvGrpSpPr>
        <p:grpSpPr>
          <a:xfrm>
            <a:off x="3901239" y="1627355"/>
            <a:ext cx="3979519" cy="588742"/>
            <a:chOff x="3901239" y="1627355"/>
            <a:chExt cx="3979519" cy="588742"/>
          </a:xfrm>
        </p:grpSpPr>
        <p:sp>
          <p:nvSpPr>
            <p:cNvPr id="12" name="Rectangle: Rounded Corners 11">
              <a:extLst>
                <a:ext uri="{FF2B5EF4-FFF2-40B4-BE49-F238E27FC236}">
                  <a16:creationId xmlns:a16="http://schemas.microsoft.com/office/drawing/2014/main" id="{ECAA510F-8B72-2F0F-B9EA-6E513EF513F1}"/>
                </a:ext>
              </a:extLst>
            </p:cNvPr>
            <p:cNvSpPr/>
            <p:nvPr/>
          </p:nvSpPr>
          <p:spPr>
            <a:xfrm>
              <a:off x="3901239" y="1627355"/>
              <a:ext cx="3893580"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TextBox 23">
              <a:extLst>
                <a:ext uri="{FF2B5EF4-FFF2-40B4-BE49-F238E27FC236}">
                  <a16:creationId xmlns:a16="http://schemas.microsoft.com/office/drawing/2014/main" id="{2B8D8FE4-3697-D032-8D0A-CDE4ECA4BB14}"/>
                </a:ext>
              </a:extLst>
            </p:cNvPr>
            <p:cNvSpPr txBox="1"/>
            <p:nvPr/>
          </p:nvSpPr>
          <p:spPr>
            <a:xfrm>
              <a:off x="4388236" y="1742393"/>
              <a:ext cx="349252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Contexte</a:t>
              </a:r>
              <a:r>
                <a:rPr kumimoji="0" lang="en-GB" sz="1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8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Général</a:t>
              </a:r>
              <a:r>
                <a:rPr kumimoji="0" lang="en-GB" sz="1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du </a:t>
              </a:r>
              <a:r>
                <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projet</a:t>
              </a:r>
            </a:p>
          </p:txBody>
        </p:sp>
      </p:grpSp>
      <p:grpSp>
        <p:nvGrpSpPr>
          <p:cNvPr id="30" name="Group 29">
            <a:extLst>
              <a:ext uri="{FF2B5EF4-FFF2-40B4-BE49-F238E27FC236}">
                <a16:creationId xmlns:a16="http://schemas.microsoft.com/office/drawing/2014/main" id="{EF974DD3-BB2D-7F12-D85C-34390E6C6625}"/>
              </a:ext>
            </a:extLst>
          </p:cNvPr>
          <p:cNvGrpSpPr/>
          <p:nvPr/>
        </p:nvGrpSpPr>
        <p:grpSpPr>
          <a:xfrm>
            <a:off x="3886723" y="722355"/>
            <a:ext cx="4000521" cy="588742"/>
            <a:chOff x="3886723" y="722355"/>
            <a:chExt cx="4000521" cy="588742"/>
          </a:xfrm>
        </p:grpSpPr>
        <p:sp>
          <p:nvSpPr>
            <p:cNvPr id="11" name="Rectangle: Rounded Corners 10">
              <a:extLst>
                <a:ext uri="{FF2B5EF4-FFF2-40B4-BE49-F238E27FC236}">
                  <a16:creationId xmlns:a16="http://schemas.microsoft.com/office/drawing/2014/main" id="{4F44C885-47A4-6260-1176-BE167B338715}"/>
                </a:ext>
              </a:extLst>
            </p:cNvPr>
            <p:cNvSpPr/>
            <p:nvPr/>
          </p:nvSpPr>
          <p:spPr>
            <a:xfrm>
              <a:off x="3886723" y="722355"/>
              <a:ext cx="39080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A61FB6E7-D3F8-35D0-F7C9-96D8E2DF1775}"/>
                </a:ext>
              </a:extLst>
            </p:cNvPr>
            <p:cNvSpPr txBox="1"/>
            <p:nvPr/>
          </p:nvSpPr>
          <p:spPr>
            <a:xfrm>
              <a:off x="4364740" y="823643"/>
              <a:ext cx="3522504" cy="369332"/>
            </a:xfrm>
            <a:prstGeom prst="rect">
              <a:avLst/>
            </a:prstGeom>
            <a:noFill/>
          </p:spPr>
          <p:txBody>
            <a:bodyPr wrap="square" rtlCol="0">
              <a:spAutoFit/>
            </a:bodyPr>
            <a:lstStyle/>
            <a:p>
              <a:r>
                <a:rPr lang="en-US" sz="1800" b="1" dirty="0">
                  <a:solidFill>
                    <a:schemeClr val="tx1">
                      <a:lumMod val="85000"/>
                      <a:lumOff val="15000"/>
                    </a:schemeClr>
                  </a:solidFill>
                  <a:latin typeface="Century Gothic" panose="020B0502020202020204" pitchFamily="34" charset="0"/>
                </a:rPr>
                <a:t>Introduction</a:t>
              </a:r>
            </a:p>
          </p:txBody>
        </p:sp>
      </p:grpSp>
      <p:sp>
        <p:nvSpPr>
          <p:cNvPr id="5" name="Oval 4">
            <a:extLst>
              <a:ext uri="{FF2B5EF4-FFF2-40B4-BE49-F238E27FC236}">
                <a16:creationId xmlns:a16="http://schemas.microsoft.com/office/drawing/2014/main" id="{7513C48F-BCA5-D205-E08B-03590FC969E5}"/>
              </a:ext>
            </a:extLst>
          </p:cNvPr>
          <p:cNvSpPr/>
          <p:nvPr/>
        </p:nvSpPr>
        <p:spPr>
          <a:xfrm flipH="1">
            <a:off x="580570" y="2255274"/>
            <a:ext cx="2380343" cy="2362200"/>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3" name="Oval 2">
            <a:extLst>
              <a:ext uri="{FF2B5EF4-FFF2-40B4-BE49-F238E27FC236}">
                <a16:creationId xmlns:a16="http://schemas.microsoft.com/office/drawing/2014/main" id="{7F21516D-6F84-00F5-9D6D-22BF32CEFB62}"/>
              </a:ext>
            </a:extLst>
          </p:cNvPr>
          <p:cNvSpPr/>
          <p:nvPr/>
        </p:nvSpPr>
        <p:spPr>
          <a:xfrm>
            <a:off x="290286" y="1984945"/>
            <a:ext cx="2902857" cy="2902857"/>
          </a:xfrm>
          <a:prstGeom prst="ellipse">
            <a:avLst/>
          </a:prstGeom>
          <a:noFill/>
          <a:ln w="38100">
            <a:solidFill>
              <a:schemeClr val="accent4">
                <a:lumMod val="75000"/>
                <a:alpha val="57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7241E2CB-A964-80EE-80DB-A7D032CE96B4}"/>
              </a:ext>
            </a:extLst>
          </p:cNvPr>
          <p:cNvSpPr/>
          <p:nvPr/>
        </p:nvSpPr>
        <p:spPr>
          <a:xfrm>
            <a:off x="3601414" y="5306616"/>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5" name="Oval 14">
            <a:extLst>
              <a:ext uri="{FF2B5EF4-FFF2-40B4-BE49-F238E27FC236}">
                <a16:creationId xmlns:a16="http://schemas.microsoft.com/office/drawing/2014/main" id="{711BDFDF-3391-B728-E44F-03DB4FA77248}"/>
              </a:ext>
            </a:extLst>
          </p:cNvPr>
          <p:cNvSpPr/>
          <p:nvPr/>
        </p:nvSpPr>
        <p:spPr>
          <a:xfrm>
            <a:off x="3601414" y="435603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6" name="Oval 15">
            <a:extLst>
              <a:ext uri="{FF2B5EF4-FFF2-40B4-BE49-F238E27FC236}">
                <a16:creationId xmlns:a16="http://schemas.microsoft.com/office/drawing/2014/main" id="{8E9A6D25-7BFC-9914-1CD9-A0D9E2875B2D}"/>
              </a:ext>
            </a:extLst>
          </p:cNvPr>
          <p:cNvSpPr/>
          <p:nvPr/>
        </p:nvSpPr>
        <p:spPr>
          <a:xfrm>
            <a:off x="3601414" y="3383353"/>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7" name="Oval 16">
            <a:extLst>
              <a:ext uri="{FF2B5EF4-FFF2-40B4-BE49-F238E27FC236}">
                <a16:creationId xmlns:a16="http://schemas.microsoft.com/office/drawing/2014/main" id="{94BF6835-6793-D7A6-7787-0415801BB6DB}"/>
              </a:ext>
            </a:extLst>
          </p:cNvPr>
          <p:cNvSpPr/>
          <p:nvPr/>
        </p:nvSpPr>
        <p:spPr>
          <a:xfrm>
            <a:off x="3601414" y="2447067"/>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8" name="Oval 17">
            <a:extLst>
              <a:ext uri="{FF2B5EF4-FFF2-40B4-BE49-F238E27FC236}">
                <a16:creationId xmlns:a16="http://schemas.microsoft.com/office/drawing/2014/main" id="{0A8EA0FC-EF9D-0BB4-7F38-D90FF5DCFEE0}"/>
              </a:ext>
            </a:extLst>
          </p:cNvPr>
          <p:cNvSpPr/>
          <p:nvPr/>
        </p:nvSpPr>
        <p:spPr>
          <a:xfrm>
            <a:off x="3601414" y="1554325"/>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9" name="Oval 18">
            <a:extLst>
              <a:ext uri="{FF2B5EF4-FFF2-40B4-BE49-F238E27FC236}">
                <a16:creationId xmlns:a16="http://schemas.microsoft.com/office/drawing/2014/main" id="{5A94951D-D0CA-DF18-8799-4F84D8E02950}"/>
              </a:ext>
            </a:extLst>
          </p:cNvPr>
          <p:cNvSpPr/>
          <p:nvPr/>
        </p:nvSpPr>
        <p:spPr>
          <a:xfrm>
            <a:off x="3601414" y="65466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 name="TextBox 1">
            <a:extLst>
              <a:ext uri="{FF2B5EF4-FFF2-40B4-BE49-F238E27FC236}">
                <a16:creationId xmlns:a16="http://schemas.microsoft.com/office/drawing/2014/main" id="{A3EC8494-8900-6DEA-1CD4-E4934DAA3EC4}"/>
              </a:ext>
            </a:extLst>
          </p:cNvPr>
          <p:cNvSpPr txBox="1"/>
          <p:nvPr/>
        </p:nvSpPr>
        <p:spPr>
          <a:xfrm>
            <a:off x="3819042" y="819343"/>
            <a:ext cx="314510" cy="400110"/>
          </a:xfrm>
          <a:prstGeom prst="rect">
            <a:avLst/>
          </a:prstGeom>
          <a:noFill/>
        </p:spPr>
        <p:txBody>
          <a:bodyPr wrap="none" rtlCol="0">
            <a:spAutoFit/>
          </a:bodyPr>
          <a:lstStyle/>
          <a:p>
            <a:r>
              <a:rPr lang="en-GB" sz="2000" b="1" dirty="0">
                <a:solidFill>
                  <a:schemeClr val="bg1"/>
                </a:solidFill>
              </a:rPr>
              <a:t>1</a:t>
            </a:r>
            <a:endParaRPr lang="fr-FR" sz="2000" b="1" dirty="0">
              <a:solidFill>
                <a:schemeClr val="bg1"/>
              </a:solidFill>
            </a:endParaRPr>
          </a:p>
        </p:txBody>
      </p:sp>
      <p:sp>
        <p:nvSpPr>
          <p:cNvPr id="4" name="TextBox 3">
            <a:extLst>
              <a:ext uri="{FF2B5EF4-FFF2-40B4-BE49-F238E27FC236}">
                <a16:creationId xmlns:a16="http://schemas.microsoft.com/office/drawing/2014/main" id="{00E5AD40-4145-29B1-370F-51C19028BF28}"/>
              </a:ext>
            </a:extLst>
          </p:cNvPr>
          <p:cNvSpPr txBox="1"/>
          <p:nvPr/>
        </p:nvSpPr>
        <p:spPr>
          <a:xfrm>
            <a:off x="3815300" y="1718398"/>
            <a:ext cx="314510" cy="400110"/>
          </a:xfrm>
          <a:prstGeom prst="rect">
            <a:avLst/>
          </a:prstGeom>
          <a:noFill/>
        </p:spPr>
        <p:txBody>
          <a:bodyPr wrap="none" rtlCol="0">
            <a:spAutoFit/>
          </a:bodyPr>
          <a:lstStyle/>
          <a:p>
            <a:r>
              <a:rPr lang="en-GB" sz="2000" b="1" dirty="0">
                <a:solidFill>
                  <a:schemeClr val="bg1"/>
                </a:solidFill>
              </a:rPr>
              <a:t>2</a:t>
            </a:r>
            <a:endParaRPr lang="fr-FR" sz="2000" b="1" dirty="0">
              <a:solidFill>
                <a:schemeClr val="bg1"/>
              </a:solidFill>
            </a:endParaRPr>
          </a:p>
        </p:txBody>
      </p:sp>
      <p:sp>
        <p:nvSpPr>
          <p:cNvPr id="7" name="TextBox 6">
            <a:extLst>
              <a:ext uri="{FF2B5EF4-FFF2-40B4-BE49-F238E27FC236}">
                <a16:creationId xmlns:a16="http://schemas.microsoft.com/office/drawing/2014/main" id="{648B3A20-F85D-A26C-ECAC-9D72BD085C21}"/>
              </a:ext>
            </a:extLst>
          </p:cNvPr>
          <p:cNvSpPr txBox="1"/>
          <p:nvPr/>
        </p:nvSpPr>
        <p:spPr>
          <a:xfrm>
            <a:off x="3796426" y="2611741"/>
            <a:ext cx="314510" cy="400110"/>
          </a:xfrm>
          <a:prstGeom prst="rect">
            <a:avLst/>
          </a:prstGeom>
          <a:noFill/>
        </p:spPr>
        <p:txBody>
          <a:bodyPr wrap="none" rtlCol="0">
            <a:spAutoFit/>
          </a:bodyPr>
          <a:lstStyle/>
          <a:p>
            <a:r>
              <a:rPr lang="en-GB" sz="2000" b="1" dirty="0">
                <a:solidFill>
                  <a:schemeClr val="bg1"/>
                </a:solidFill>
              </a:rPr>
              <a:t>3</a:t>
            </a:r>
            <a:endParaRPr lang="fr-FR" sz="2000" b="1" dirty="0">
              <a:solidFill>
                <a:schemeClr val="bg1"/>
              </a:solidFill>
            </a:endParaRPr>
          </a:p>
        </p:txBody>
      </p:sp>
      <p:sp>
        <p:nvSpPr>
          <p:cNvPr id="8" name="TextBox 7">
            <a:extLst>
              <a:ext uri="{FF2B5EF4-FFF2-40B4-BE49-F238E27FC236}">
                <a16:creationId xmlns:a16="http://schemas.microsoft.com/office/drawing/2014/main" id="{EDC95C7A-9448-FDB5-B744-B1ED5468673B}"/>
              </a:ext>
            </a:extLst>
          </p:cNvPr>
          <p:cNvSpPr txBox="1"/>
          <p:nvPr/>
        </p:nvSpPr>
        <p:spPr>
          <a:xfrm>
            <a:off x="3796426" y="3548027"/>
            <a:ext cx="314510" cy="400110"/>
          </a:xfrm>
          <a:prstGeom prst="rect">
            <a:avLst/>
          </a:prstGeom>
          <a:noFill/>
        </p:spPr>
        <p:txBody>
          <a:bodyPr wrap="none" rtlCol="0">
            <a:spAutoFit/>
          </a:bodyPr>
          <a:lstStyle/>
          <a:p>
            <a:r>
              <a:rPr lang="en-GB" sz="2000" b="1" dirty="0">
                <a:solidFill>
                  <a:schemeClr val="bg1"/>
                </a:solidFill>
              </a:rPr>
              <a:t>4</a:t>
            </a:r>
            <a:endParaRPr lang="fr-FR" sz="2000" b="1" dirty="0">
              <a:solidFill>
                <a:schemeClr val="bg1"/>
              </a:solidFill>
            </a:endParaRPr>
          </a:p>
        </p:txBody>
      </p:sp>
      <p:sp>
        <p:nvSpPr>
          <p:cNvPr id="9" name="TextBox 8">
            <a:extLst>
              <a:ext uri="{FF2B5EF4-FFF2-40B4-BE49-F238E27FC236}">
                <a16:creationId xmlns:a16="http://schemas.microsoft.com/office/drawing/2014/main" id="{66378FDC-2025-66C6-8589-99F191A15180}"/>
              </a:ext>
            </a:extLst>
          </p:cNvPr>
          <p:cNvSpPr txBox="1"/>
          <p:nvPr/>
        </p:nvSpPr>
        <p:spPr>
          <a:xfrm>
            <a:off x="3815300" y="4520713"/>
            <a:ext cx="301686" cy="400110"/>
          </a:xfrm>
          <a:prstGeom prst="rect">
            <a:avLst/>
          </a:prstGeom>
          <a:noFill/>
        </p:spPr>
        <p:txBody>
          <a:bodyPr wrap="square" rtlCol="0">
            <a:spAutoFit/>
          </a:bodyPr>
          <a:lstStyle/>
          <a:p>
            <a:r>
              <a:rPr lang="en-GB" sz="2000" b="1" dirty="0">
                <a:solidFill>
                  <a:schemeClr val="bg1"/>
                </a:solidFill>
              </a:rPr>
              <a:t>5</a:t>
            </a:r>
            <a:endParaRPr lang="fr-FR" sz="2000" b="1" dirty="0">
              <a:solidFill>
                <a:schemeClr val="bg1"/>
              </a:solidFill>
            </a:endParaRPr>
          </a:p>
        </p:txBody>
      </p:sp>
      <p:sp>
        <p:nvSpPr>
          <p:cNvPr id="10" name="myTextBox002">
            <a:extLst>
              <a:ext uri="{FF2B5EF4-FFF2-40B4-BE49-F238E27FC236}">
                <a16:creationId xmlns:a16="http://schemas.microsoft.com/office/drawing/2014/main" id="{19C223E7-9978-ED05-4CC5-B34B692AE644}"/>
              </a:ext>
            </a:extLst>
          </p:cNvPr>
          <p:cNvSpPr txBox="1"/>
          <p:nvPr/>
        </p:nvSpPr>
        <p:spPr>
          <a:xfrm>
            <a:off x="3815300" y="5466004"/>
            <a:ext cx="314510" cy="400110"/>
          </a:xfrm>
          <a:prstGeom prst="rect">
            <a:avLst/>
          </a:prstGeom>
          <a:noFill/>
        </p:spPr>
        <p:txBody>
          <a:bodyPr wrap="none" rtlCol="0">
            <a:spAutoFit/>
          </a:bodyPr>
          <a:lstStyle/>
          <a:p>
            <a:r>
              <a:rPr lang="en-GB" sz="2000" b="1" dirty="0">
                <a:solidFill>
                  <a:schemeClr val="bg1"/>
                </a:solidFill>
              </a:rPr>
              <a:t>6</a:t>
            </a:r>
            <a:endParaRPr lang="fr-FR" sz="2000" b="1" dirty="0">
              <a:solidFill>
                <a:schemeClr val="bg1"/>
              </a:solidFill>
            </a:endParaRPr>
          </a:p>
        </p:txBody>
      </p:sp>
      <p:sp>
        <p:nvSpPr>
          <p:cNvPr id="37" name="TextBox 36">
            <a:extLst>
              <a:ext uri="{FF2B5EF4-FFF2-40B4-BE49-F238E27FC236}">
                <a16:creationId xmlns:a16="http://schemas.microsoft.com/office/drawing/2014/main" id="{68143B9E-37C9-322A-6CD0-1820882FE36E}"/>
              </a:ext>
            </a:extLst>
          </p:cNvPr>
          <p:cNvSpPr txBox="1"/>
          <p:nvPr/>
        </p:nvSpPr>
        <p:spPr>
          <a:xfrm>
            <a:off x="945150" y="2891675"/>
            <a:ext cx="1600118" cy="1031051"/>
          </a:xfrm>
          <a:prstGeom prst="rect">
            <a:avLst/>
          </a:prstGeom>
          <a:noFill/>
        </p:spPr>
        <p:txBody>
          <a:bodyPr wrap="none" rtlCol="0">
            <a:spAutoFit/>
          </a:bodyPr>
          <a:lstStyle/>
          <a:p>
            <a:r>
              <a:rPr lang="en-GB" sz="6100" b="1" dirty="0">
                <a:solidFill>
                  <a:schemeClr val="bg1">
                    <a:lumMod val="95000"/>
                  </a:schemeClr>
                </a:solidFill>
              </a:rPr>
              <a:t>Plan</a:t>
            </a:r>
            <a:endParaRPr lang="fr-FR" sz="6100" b="1" dirty="0">
              <a:solidFill>
                <a:schemeClr val="bg1">
                  <a:lumMod val="95000"/>
                </a:schemeClr>
              </a:solidFill>
            </a:endParaRPr>
          </a:p>
        </p:txBody>
      </p:sp>
    </p:spTree>
    <p:extLst>
      <p:ext uri="{BB962C8B-B14F-4D97-AF65-F5344CB8AC3E}">
        <p14:creationId xmlns:p14="http://schemas.microsoft.com/office/powerpoint/2010/main" val="35775327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EA679DA-212C-2DDC-4988-30073741CC54}"/>
              </a:ext>
            </a:extLst>
          </p:cNvPr>
          <p:cNvSpPr/>
          <p:nvPr/>
        </p:nvSpPr>
        <p:spPr>
          <a:xfrm>
            <a:off x="502816" y="512440"/>
            <a:ext cx="11335657" cy="5964173"/>
          </a:xfrm>
          <a:prstGeom prst="roundRect">
            <a:avLst>
              <a:gd name="adj" fmla="val 5035"/>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grpSp>
        <p:nvGrpSpPr>
          <p:cNvPr id="34" name="Group 33">
            <a:extLst>
              <a:ext uri="{FF2B5EF4-FFF2-40B4-BE49-F238E27FC236}">
                <a16:creationId xmlns:a16="http://schemas.microsoft.com/office/drawing/2014/main" id="{738B1B63-7601-E772-1760-86DB42162890}"/>
              </a:ext>
            </a:extLst>
          </p:cNvPr>
          <p:cNvGrpSpPr/>
          <p:nvPr/>
        </p:nvGrpSpPr>
        <p:grpSpPr>
          <a:xfrm>
            <a:off x="3733801" y="200478"/>
            <a:ext cx="4061018" cy="588742"/>
            <a:chOff x="3896263" y="4429578"/>
            <a:chExt cx="3898555" cy="588742"/>
          </a:xfrm>
        </p:grpSpPr>
        <p:sp>
          <p:nvSpPr>
            <p:cNvPr id="22" name="Rectangle: Rounded Corners 21">
              <a:extLst>
                <a:ext uri="{FF2B5EF4-FFF2-40B4-BE49-F238E27FC236}">
                  <a16:creationId xmlns:a16="http://schemas.microsoft.com/office/drawing/2014/main" id="{BF3A6B9A-1975-74AE-371C-974A7DF37B91}"/>
                </a:ext>
              </a:extLst>
            </p:cNvPr>
            <p:cNvSpPr/>
            <p:nvPr/>
          </p:nvSpPr>
          <p:spPr>
            <a:xfrm>
              <a:off x="3896263" y="4429578"/>
              <a:ext cx="389855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E1ED0759-4267-5D54-FBE3-472955DDA230}"/>
                </a:ext>
              </a:extLst>
            </p:cNvPr>
            <p:cNvSpPr txBox="1"/>
            <p:nvPr/>
          </p:nvSpPr>
          <p:spPr>
            <a:xfrm>
              <a:off x="4469448" y="4536102"/>
              <a:ext cx="1471300" cy="369332"/>
            </a:xfrm>
            <a:prstGeom prst="rect">
              <a:avLst/>
            </a:prstGeom>
            <a:noFill/>
          </p:spPr>
          <p:txBody>
            <a:bodyPr wrap="square" rtlCol="0">
              <a:spAutoFit/>
            </a:bodyPr>
            <a:lstStyle/>
            <a:p>
              <a:r>
                <a:rPr lang="en-US" sz="1800" b="1" dirty="0" err="1">
                  <a:solidFill>
                    <a:schemeClr val="tx1">
                      <a:lumMod val="85000"/>
                      <a:lumOff val="15000"/>
                    </a:schemeClr>
                  </a:solidFill>
                  <a:latin typeface="Century Gothic" panose="020B0502020202020204" pitchFamily="34" charset="0"/>
                </a:rPr>
                <a:t>Réalisation</a:t>
              </a:r>
              <a:endParaRPr lang="en-US" sz="1800" b="1" dirty="0">
                <a:solidFill>
                  <a:schemeClr val="tx1">
                    <a:lumMod val="85000"/>
                    <a:lumOff val="15000"/>
                  </a:schemeClr>
                </a:solidFill>
                <a:latin typeface="Century Gothic" panose="020B0502020202020204" pitchFamily="34" charset="0"/>
              </a:endParaRPr>
            </a:p>
          </p:txBody>
        </p:sp>
      </p:grpSp>
      <p:sp>
        <p:nvSpPr>
          <p:cNvPr id="15" name="Oval 14">
            <a:extLst>
              <a:ext uri="{FF2B5EF4-FFF2-40B4-BE49-F238E27FC236}">
                <a16:creationId xmlns:a16="http://schemas.microsoft.com/office/drawing/2014/main" id="{711BDFDF-3391-B728-E44F-03DB4FA77248}"/>
              </a:ext>
            </a:extLst>
          </p:cNvPr>
          <p:cNvSpPr/>
          <p:nvPr/>
        </p:nvSpPr>
        <p:spPr>
          <a:xfrm>
            <a:off x="3601414" y="12693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9" name="TextBox 8">
            <a:extLst>
              <a:ext uri="{FF2B5EF4-FFF2-40B4-BE49-F238E27FC236}">
                <a16:creationId xmlns:a16="http://schemas.microsoft.com/office/drawing/2014/main" id="{66378FDC-2025-66C6-8589-99F191A15180}"/>
              </a:ext>
            </a:extLst>
          </p:cNvPr>
          <p:cNvSpPr txBox="1"/>
          <p:nvPr/>
        </p:nvSpPr>
        <p:spPr>
          <a:xfrm>
            <a:off x="3802728" y="291613"/>
            <a:ext cx="314258" cy="400110"/>
          </a:xfrm>
          <a:prstGeom prst="rect">
            <a:avLst/>
          </a:prstGeom>
          <a:noFill/>
        </p:spPr>
        <p:txBody>
          <a:bodyPr wrap="square" rtlCol="0">
            <a:spAutoFit/>
          </a:bodyPr>
          <a:lstStyle/>
          <a:p>
            <a:r>
              <a:rPr lang="en-GB" sz="2000" b="1" dirty="0">
                <a:solidFill>
                  <a:schemeClr val="bg1"/>
                </a:solidFill>
              </a:rPr>
              <a:t>5</a:t>
            </a:r>
            <a:endParaRPr lang="fr-FR" sz="2000" b="1" dirty="0">
              <a:solidFill>
                <a:schemeClr val="bg1"/>
              </a:solidFill>
            </a:endParaRPr>
          </a:p>
        </p:txBody>
      </p:sp>
    </p:spTree>
    <p:extLst>
      <p:ext uri="{BB962C8B-B14F-4D97-AF65-F5344CB8AC3E}">
        <p14:creationId xmlns:p14="http://schemas.microsoft.com/office/powerpoint/2010/main" val="21617689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9E83AFC-7EE2-6868-C2BC-FEF764EC9BB7}"/>
              </a:ext>
            </a:extLst>
          </p:cNvPr>
          <p:cNvGrpSpPr/>
          <p:nvPr/>
        </p:nvGrpSpPr>
        <p:grpSpPr>
          <a:xfrm>
            <a:off x="3886724" y="5371688"/>
            <a:ext cx="3908094" cy="588742"/>
            <a:chOff x="3886724" y="5371688"/>
            <a:chExt cx="3908094" cy="588742"/>
          </a:xfrm>
        </p:grpSpPr>
        <p:sp>
          <p:nvSpPr>
            <p:cNvPr id="21" name="Rectangle: Rounded Corners 20">
              <a:extLst>
                <a:ext uri="{FF2B5EF4-FFF2-40B4-BE49-F238E27FC236}">
                  <a16:creationId xmlns:a16="http://schemas.microsoft.com/office/drawing/2014/main" id="{CD9C80F6-9103-B95F-6DA1-9D39784039B9}"/>
                </a:ext>
              </a:extLst>
            </p:cNvPr>
            <p:cNvSpPr/>
            <p:nvPr/>
          </p:nvSpPr>
          <p:spPr>
            <a:xfrm>
              <a:off x="3886724" y="5371688"/>
              <a:ext cx="3908094"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extBox 28">
              <a:extLst>
                <a:ext uri="{FF2B5EF4-FFF2-40B4-BE49-F238E27FC236}">
                  <a16:creationId xmlns:a16="http://schemas.microsoft.com/office/drawing/2014/main" id="{C3401919-FDC0-97D9-0D4C-8EDFAD8C8428}"/>
                </a:ext>
              </a:extLst>
            </p:cNvPr>
            <p:cNvSpPr txBox="1"/>
            <p:nvPr/>
          </p:nvSpPr>
          <p:spPr>
            <a:xfrm>
              <a:off x="4381796" y="5481393"/>
              <a:ext cx="1433406" cy="369332"/>
            </a:xfrm>
            <a:prstGeom prst="rect">
              <a:avLst/>
            </a:prstGeom>
            <a:noFill/>
          </p:spPr>
          <p:txBody>
            <a:bodyPr wrap="none" rtlCol="0">
              <a:spAutoFit/>
            </a:bodyPr>
            <a:lstStyle/>
            <a:p>
              <a:r>
                <a:rPr lang="en-US" sz="1800" b="1" dirty="0">
                  <a:solidFill>
                    <a:schemeClr val="tx1">
                      <a:lumMod val="85000"/>
                      <a:lumOff val="15000"/>
                    </a:schemeClr>
                  </a:solidFill>
                  <a:latin typeface="Century Gothic" panose="020B0502020202020204" pitchFamily="34" charset="0"/>
                </a:rPr>
                <a:t>Conclusion</a:t>
              </a:r>
            </a:p>
          </p:txBody>
        </p:sp>
      </p:grpSp>
      <p:grpSp>
        <p:nvGrpSpPr>
          <p:cNvPr id="34" name="Group 33">
            <a:extLst>
              <a:ext uri="{FF2B5EF4-FFF2-40B4-BE49-F238E27FC236}">
                <a16:creationId xmlns:a16="http://schemas.microsoft.com/office/drawing/2014/main" id="{738B1B63-7601-E772-1760-86DB42162890}"/>
              </a:ext>
            </a:extLst>
          </p:cNvPr>
          <p:cNvGrpSpPr/>
          <p:nvPr/>
        </p:nvGrpSpPr>
        <p:grpSpPr>
          <a:xfrm>
            <a:off x="3896263" y="4429578"/>
            <a:ext cx="3898555" cy="588742"/>
            <a:chOff x="3896263" y="4429578"/>
            <a:chExt cx="3898555" cy="588742"/>
          </a:xfrm>
        </p:grpSpPr>
        <p:sp>
          <p:nvSpPr>
            <p:cNvPr id="22" name="Rectangle: Rounded Corners 21">
              <a:extLst>
                <a:ext uri="{FF2B5EF4-FFF2-40B4-BE49-F238E27FC236}">
                  <a16:creationId xmlns:a16="http://schemas.microsoft.com/office/drawing/2014/main" id="{BF3A6B9A-1975-74AE-371C-974A7DF37B91}"/>
                </a:ext>
              </a:extLst>
            </p:cNvPr>
            <p:cNvSpPr/>
            <p:nvPr/>
          </p:nvSpPr>
          <p:spPr>
            <a:xfrm>
              <a:off x="3896263" y="4429578"/>
              <a:ext cx="389855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E1ED0759-4267-5D54-FBE3-472955DDA230}"/>
                </a:ext>
              </a:extLst>
            </p:cNvPr>
            <p:cNvSpPr txBox="1"/>
            <p:nvPr/>
          </p:nvSpPr>
          <p:spPr>
            <a:xfrm>
              <a:off x="4368972" y="4539283"/>
              <a:ext cx="1471300" cy="369332"/>
            </a:xfrm>
            <a:prstGeom prst="rect">
              <a:avLst/>
            </a:prstGeom>
            <a:noFill/>
          </p:spPr>
          <p:txBody>
            <a:bodyPr wrap="square" rtlCol="0">
              <a:spAutoFit/>
            </a:bodyPr>
            <a:lstStyle/>
            <a:p>
              <a:r>
                <a:rPr lang="en-US" sz="1800" b="1" dirty="0" err="1">
                  <a:solidFill>
                    <a:schemeClr val="tx1">
                      <a:lumMod val="85000"/>
                      <a:lumOff val="15000"/>
                    </a:schemeClr>
                  </a:solidFill>
                  <a:latin typeface="Century Gothic" panose="020B0502020202020204" pitchFamily="34" charset="0"/>
                </a:rPr>
                <a:t>Réalisation</a:t>
              </a:r>
              <a:endParaRPr lang="en-US" sz="1800" b="1" dirty="0">
                <a:solidFill>
                  <a:schemeClr val="tx1">
                    <a:lumMod val="85000"/>
                    <a:lumOff val="15000"/>
                  </a:schemeClr>
                </a:solidFill>
                <a:latin typeface="Century Gothic" panose="020B0502020202020204" pitchFamily="34" charset="0"/>
              </a:endParaRPr>
            </a:p>
          </p:txBody>
        </p:sp>
      </p:grpSp>
      <p:grpSp>
        <p:nvGrpSpPr>
          <p:cNvPr id="33" name="Group 32">
            <a:extLst>
              <a:ext uri="{FF2B5EF4-FFF2-40B4-BE49-F238E27FC236}">
                <a16:creationId xmlns:a16="http://schemas.microsoft.com/office/drawing/2014/main" id="{5A298285-A6A7-422A-00D0-2E4B54289D96}"/>
              </a:ext>
            </a:extLst>
          </p:cNvPr>
          <p:cNvGrpSpPr/>
          <p:nvPr/>
        </p:nvGrpSpPr>
        <p:grpSpPr>
          <a:xfrm>
            <a:off x="3895624" y="3453711"/>
            <a:ext cx="3899196" cy="588742"/>
            <a:chOff x="3895624" y="3453711"/>
            <a:chExt cx="3899196" cy="588742"/>
          </a:xfrm>
        </p:grpSpPr>
        <p:sp>
          <p:nvSpPr>
            <p:cNvPr id="20" name="Rectangle: Rounded Corners 19">
              <a:extLst>
                <a:ext uri="{FF2B5EF4-FFF2-40B4-BE49-F238E27FC236}">
                  <a16:creationId xmlns:a16="http://schemas.microsoft.com/office/drawing/2014/main" id="{ECE90A8A-F412-0C32-A0AE-0397BAA106CC}"/>
                </a:ext>
              </a:extLst>
            </p:cNvPr>
            <p:cNvSpPr/>
            <p:nvPr/>
          </p:nvSpPr>
          <p:spPr>
            <a:xfrm>
              <a:off x="3895624" y="3453711"/>
              <a:ext cx="38991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0C8BD409-37F9-C41F-C32F-003775E57462}"/>
                </a:ext>
              </a:extLst>
            </p:cNvPr>
            <p:cNvSpPr txBox="1"/>
            <p:nvPr/>
          </p:nvSpPr>
          <p:spPr>
            <a:xfrm>
              <a:off x="4245690" y="3563416"/>
              <a:ext cx="3549130" cy="369332"/>
            </a:xfrm>
            <a:prstGeom prst="rect">
              <a:avLst/>
            </a:prstGeom>
            <a:noFill/>
          </p:spPr>
          <p:txBody>
            <a:bodyPr wrap="square" rtlCol="0">
              <a:spAutoFit/>
            </a:bodyPr>
            <a:lstStyle/>
            <a:p>
              <a:pPr algn="ctr"/>
              <a:r>
                <a:rPr lang="en-US" sz="1800" b="1" dirty="0">
                  <a:solidFill>
                    <a:schemeClr val="tx1">
                      <a:lumMod val="85000"/>
                      <a:lumOff val="15000"/>
                    </a:schemeClr>
                  </a:solidFill>
                  <a:latin typeface="Century Gothic" panose="020B0502020202020204" pitchFamily="34" charset="0"/>
                </a:rPr>
                <a:t>Architecture </a:t>
              </a:r>
              <a:r>
                <a:rPr lang="en-US" b="1" dirty="0">
                  <a:solidFill>
                    <a:schemeClr val="tx1">
                      <a:lumMod val="85000"/>
                      <a:lumOff val="15000"/>
                    </a:schemeClr>
                  </a:solidFill>
                  <a:latin typeface="Century Gothic" panose="020B0502020202020204" pitchFamily="34" charset="0"/>
                </a:rPr>
                <a:t>e</a:t>
              </a:r>
              <a:r>
                <a:rPr lang="en-US" sz="1800" b="1" dirty="0">
                  <a:solidFill>
                    <a:schemeClr val="tx1">
                      <a:lumMod val="85000"/>
                      <a:lumOff val="15000"/>
                    </a:schemeClr>
                  </a:solidFill>
                  <a:latin typeface="Century Gothic" panose="020B0502020202020204" pitchFamily="34" charset="0"/>
                </a:rPr>
                <a:t>t technologies</a:t>
              </a:r>
            </a:p>
          </p:txBody>
        </p:sp>
      </p:grpSp>
      <p:grpSp>
        <p:nvGrpSpPr>
          <p:cNvPr id="32" name="Group 31">
            <a:extLst>
              <a:ext uri="{FF2B5EF4-FFF2-40B4-BE49-F238E27FC236}">
                <a16:creationId xmlns:a16="http://schemas.microsoft.com/office/drawing/2014/main" id="{FAE59431-6B32-A889-984D-BEAC009B295A}"/>
              </a:ext>
            </a:extLst>
          </p:cNvPr>
          <p:cNvGrpSpPr/>
          <p:nvPr/>
        </p:nvGrpSpPr>
        <p:grpSpPr>
          <a:xfrm>
            <a:off x="3704880" y="2488347"/>
            <a:ext cx="4096066" cy="588742"/>
            <a:chOff x="3909420" y="2488347"/>
            <a:chExt cx="3891525" cy="588742"/>
          </a:xfrm>
        </p:grpSpPr>
        <p:sp>
          <p:nvSpPr>
            <p:cNvPr id="13" name="Rectangle: Rounded Corners 12">
              <a:extLst>
                <a:ext uri="{FF2B5EF4-FFF2-40B4-BE49-F238E27FC236}">
                  <a16:creationId xmlns:a16="http://schemas.microsoft.com/office/drawing/2014/main" id="{D79BD76D-15CE-9453-2F6D-1B140FCEF707}"/>
                </a:ext>
              </a:extLst>
            </p:cNvPr>
            <p:cNvSpPr/>
            <p:nvPr/>
          </p:nvSpPr>
          <p:spPr>
            <a:xfrm>
              <a:off x="4082183" y="2488347"/>
              <a:ext cx="3718762"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0EE3EC18-FC9D-6F3A-1398-2BBFF39BA284}"/>
                </a:ext>
              </a:extLst>
            </p:cNvPr>
            <p:cNvSpPr txBox="1"/>
            <p:nvPr/>
          </p:nvSpPr>
          <p:spPr>
            <a:xfrm>
              <a:off x="3909420" y="2602001"/>
              <a:ext cx="3327843" cy="369332"/>
            </a:xfrm>
            <a:prstGeom prst="rect">
              <a:avLst/>
            </a:prstGeom>
            <a:noFill/>
          </p:spPr>
          <p:txBody>
            <a:bodyPr wrap="square" rtlCol="0">
              <a:spAutoFit/>
            </a:bodyPr>
            <a:lstStyle/>
            <a:p>
              <a:pPr algn="ctr"/>
              <a:r>
                <a:rPr lang="en-US" b="1" dirty="0" err="1">
                  <a:solidFill>
                    <a:schemeClr val="tx1">
                      <a:lumMod val="85000"/>
                      <a:lumOff val="15000"/>
                    </a:schemeClr>
                  </a:solidFill>
                  <a:latin typeface="Century Gothic" panose="020B0502020202020204" pitchFamily="34" charset="0"/>
                </a:rPr>
                <a:t>Analyse</a:t>
              </a:r>
              <a:r>
                <a:rPr lang="en-US" b="1" dirty="0">
                  <a:solidFill>
                    <a:schemeClr val="tx1">
                      <a:lumMod val="85000"/>
                      <a:lumOff val="15000"/>
                    </a:schemeClr>
                  </a:solidFill>
                  <a:latin typeface="Century Gothic" panose="020B0502020202020204" pitchFamily="34" charset="0"/>
                </a:rPr>
                <a:t> de </a:t>
              </a:r>
              <a:r>
                <a:rPr lang="en-US" b="1" dirty="0" err="1">
                  <a:solidFill>
                    <a:schemeClr val="tx1">
                      <a:lumMod val="85000"/>
                      <a:lumOff val="15000"/>
                    </a:schemeClr>
                  </a:solidFill>
                  <a:latin typeface="Century Gothic" panose="020B0502020202020204" pitchFamily="34" charset="0"/>
                </a:rPr>
                <a:t>projet</a:t>
              </a:r>
              <a:endParaRPr lang="en-US" b="1" dirty="0">
                <a:solidFill>
                  <a:schemeClr val="tx1">
                    <a:lumMod val="85000"/>
                    <a:lumOff val="15000"/>
                  </a:schemeClr>
                </a:solidFill>
                <a:latin typeface="Century Gothic" panose="020B0502020202020204" pitchFamily="34" charset="0"/>
              </a:endParaRPr>
            </a:p>
          </p:txBody>
        </p:sp>
      </p:grpSp>
      <p:grpSp>
        <p:nvGrpSpPr>
          <p:cNvPr id="31" name="Group 30">
            <a:extLst>
              <a:ext uri="{FF2B5EF4-FFF2-40B4-BE49-F238E27FC236}">
                <a16:creationId xmlns:a16="http://schemas.microsoft.com/office/drawing/2014/main" id="{ECFB2142-AC6C-2F4E-5CDD-B919A288C8CA}"/>
              </a:ext>
            </a:extLst>
          </p:cNvPr>
          <p:cNvGrpSpPr/>
          <p:nvPr/>
        </p:nvGrpSpPr>
        <p:grpSpPr>
          <a:xfrm>
            <a:off x="3901239" y="1627355"/>
            <a:ext cx="3979519" cy="588742"/>
            <a:chOff x="3901239" y="1627355"/>
            <a:chExt cx="3979519" cy="588742"/>
          </a:xfrm>
        </p:grpSpPr>
        <p:sp>
          <p:nvSpPr>
            <p:cNvPr id="12" name="Rectangle: Rounded Corners 11">
              <a:extLst>
                <a:ext uri="{FF2B5EF4-FFF2-40B4-BE49-F238E27FC236}">
                  <a16:creationId xmlns:a16="http://schemas.microsoft.com/office/drawing/2014/main" id="{ECAA510F-8B72-2F0F-B9EA-6E513EF513F1}"/>
                </a:ext>
              </a:extLst>
            </p:cNvPr>
            <p:cNvSpPr/>
            <p:nvPr/>
          </p:nvSpPr>
          <p:spPr>
            <a:xfrm>
              <a:off x="3901239" y="1627355"/>
              <a:ext cx="3893580"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TextBox 23">
              <a:extLst>
                <a:ext uri="{FF2B5EF4-FFF2-40B4-BE49-F238E27FC236}">
                  <a16:creationId xmlns:a16="http://schemas.microsoft.com/office/drawing/2014/main" id="{2B8D8FE4-3697-D032-8D0A-CDE4ECA4BB14}"/>
                </a:ext>
              </a:extLst>
            </p:cNvPr>
            <p:cNvSpPr txBox="1"/>
            <p:nvPr/>
          </p:nvSpPr>
          <p:spPr>
            <a:xfrm>
              <a:off x="4388236" y="1742393"/>
              <a:ext cx="349252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Contexte</a:t>
              </a:r>
              <a:r>
                <a:rPr kumimoji="0" lang="en-GB" sz="1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8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Général</a:t>
              </a:r>
              <a:r>
                <a:rPr kumimoji="0" lang="en-GB" sz="1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du </a:t>
              </a:r>
              <a:r>
                <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projet</a:t>
              </a:r>
            </a:p>
          </p:txBody>
        </p:sp>
      </p:grpSp>
      <p:grpSp>
        <p:nvGrpSpPr>
          <p:cNvPr id="30" name="Group 29">
            <a:extLst>
              <a:ext uri="{FF2B5EF4-FFF2-40B4-BE49-F238E27FC236}">
                <a16:creationId xmlns:a16="http://schemas.microsoft.com/office/drawing/2014/main" id="{EF974DD3-BB2D-7F12-D85C-34390E6C6625}"/>
              </a:ext>
            </a:extLst>
          </p:cNvPr>
          <p:cNvGrpSpPr/>
          <p:nvPr/>
        </p:nvGrpSpPr>
        <p:grpSpPr>
          <a:xfrm>
            <a:off x="3886723" y="722355"/>
            <a:ext cx="3966653" cy="588742"/>
            <a:chOff x="3886723" y="722355"/>
            <a:chExt cx="3966653" cy="588742"/>
          </a:xfrm>
        </p:grpSpPr>
        <p:sp>
          <p:nvSpPr>
            <p:cNvPr id="11" name="Rectangle: Rounded Corners 10">
              <a:extLst>
                <a:ext uri="{FF2B5EF4-FFF2-40B4-BE49-F238E27FC236}">
                  <a16:creationId xmlns:a16="http://schemas.microsoft.com/office/drawing/2014/main" id="{4F44C885-47A4-6260-1176-BE167B338715}"/>
                </a:ext>
              </a:extLst>
            </p:cNvPr>
            <p:cNvSpPr/>
            <p:nvPr/>
          </p:nvSpPr>
          <p:spPr>
            <a:xfrm>
              <a:off x="3886723" y="722355"/>
              <a:ext cx="39080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A61FB6E7-D3F8-35D0-F7C9-96D8E2DF1775}"/>
                </a:ext>
              </a:extLst>
            </p:cNvPr>
            <p:cNvSpPr txBox="1"/>
            <p:nvPr/>
          </p:nvSpPr>
          <p:spPr>
            <a:xfrm>
              <a:off x="4330872" y="823643"/>
              <a:ext cx="3522504" cy="369332"/>
            </a:xfrm>
            <a:prstGeom prst="rect">
              <a:avLst/>
            </a:prstGeom>
            <a:noFill/>
          </p:spPr>
          <p:txBody>
            <a:bodyPr wrap="square" rtlCol="0">
              <a:spAutoFit/>
            </a:bodyPr>
            <a:lstStyle/>
            <a:p>
              <a:r>
                <a:rPr lang="en-US" sz="1800" b="1" dirty="0">
                  <a:solidFill>
                    <a:schemeClr val="tx1">
                      <a:lumMod val="85000"/>
                      <a:lumOff val="15000"/>
                    </a:schemeClr>
                  </a:solidFill>
                  <a:latin typeface="Century Gothic" panose="020B0502020202020204" pitchFamily="34" charset="0"/>
                </a:rPr>
                <a:t>Introduction</a:t>
              </a:r>
            </a:p>
          </p:txBody>
        </p:sp>
      </p:grpSp>
      <p:sp>
        <p:nvSpPr>
          <p:cNvPr id="5" name="Oval 4">
            <a:extLst>
              <a:ext uri="{FF2B5EF4-FFF2-40B4-BE49-F238E27FC236}">
                <a16:creationId xmlns:a16="http://schemas.microsoft.com/office/drawing/2014/main" id="{7513C48F-BCA5-D205-E08B-03590FC969E5}"/>
              </a:ext>
            </a:extLst>
          </p:cNvPr>
          <p:cNvSpPr/>
          <p:nvPr/>
        </p:nvSpPr>
        <p:spPr>
          <a:xfrm flipH="1">
            <a:off x="580570" y="2255274"/>
            <a:ext cx="2380343" cy="2362200"/>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3" name="Oval 2">
            <a:extLst>
              <a:ext uri="{FF2B5EF4-FFF2-40B4-BE49-F238E27FC236}">
                <a16:creationId xmlns:a16="http://schemas.microsoft.com/office/drawing/2014/main" id="{7F21516D-6F84-00F5-9D6D-22BF32CEFB62}"/>
              </a:ext>
            </a:extLst>
          </p:cNvPr>
          <p:cNvSpPr/>
          <p:nvPr/>
        </p:nvSpPr>
        <p:spPr>
          <a:xfrm>
            <a:off x="290286" y="1984945"/>
            <a:ext cx="2902857" cy="2902857"/>
          </a:xfrm>
          <a:prstGeom prst="ellipse">
            <a:avLst/>
          </a:prstGeom>
          <a:noFill/>
          <a:ln w="38100">
            <a:solidFill>
              <a:schemeClr val="accent4">
                <a:lumMod val="75000"/>
                <a:alpha val="57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7241E2CB-A964-80EE-80DB-A7D032CE96B4}"/>
              </a:ext>
            </a:extLst>
          </p:cNvPr>
          <p:cNvSpPr/>
          <p:nvPr/>
        </p:nvSpPr>
        <p:spPr>
          <a:xfrm>
            <a:off x="3601414" y="5306616"/>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5" name="Oval 14">
            <a:extLst>
              <a:ext uri="{FF2B5EF4-FFF2-40B4-BE49-F238E27FC236}">
                <a16:creationId xmlns:a16="http://schemas.microsoft.com/office/drawing/2014/main" id="{711BDFDF-3391-B728-E44F-03DB4FA77248}"/>
              </a:ext>
            </a:extLst>
          </p:cNvPr>
          <p:cNvSpPr/>
          <p:nvPr/>
        </p:nvSpPr>
        <p:spPr>
          <a:xfrm>
            <a:off x="3601414" y="435603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6" name="Oval 15">
            <a:extLst>
              <a:ext uri="{FF2B5EF4-FFF2-40B4-BE49-F238E27FC236}">
                <a16:creationId xmlns:a16="http://schemas.microsoft.com/office/drawing/2014/main" id="{8E9A6D25-7BFC-9914-1CD9-A0D9E2875B2D}"/>
              </a:ext>
            </a:extLst>
          </p:cNvPr>
          <p:cNvSpPr/>
          <p:nvPr/>
        </p:nvSpPr>
        <p:spPr>
          <a:xfrm>
            <a:off x="3601414" y="3383353"/>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7" name="Oval 16">
            <a:extLst>
              <a:ext uri="{FF2B5EF4-FFF2-40B4-BE49-F238E27FC236}">
                <a16:creationId xmlns:a16="http://schemas.microsoft.com/office/drawing/2014/main" id="{94BF6835-6793-D7A6-7787-0415801BB6DB}"/>
              </a:ext>
            </a:extLst>
          </p:cNvPr>
          <p:cNvSpPr/>
          <p:nvPr/>
        </p:nvSpPr>
        <p:spPr>
          <a:xfrm>
            <a:off x="3601414" y="2447067"/>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8" name="Oval 17">
            <a:extLst>
              <a:ext uri="{FF2B5EF4-FFF2-40B4-BE49-F238E27FC236}">
                <a16:creationId xmlns:a16="http://schemas.microsoft.com/office/drawing/2014/main" id="{0A8EA0FC-EF9D-0BB4-7F38-D90FF5DCFEE0}"/>
              </a:ext>
            </a:extLst>
          </p:cNvPr>
          <p:cNvSpPr/>
          <p:nvPr/>
        </p:nvSpPr>
        <p:spPr>
          <a:xfrm>
            <a:off x="3601414" y="1554325"/>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9" name="Oval 18">
            <a:extLst>
              <a:ext uri="{FF2B5EF4-FFF2-40B4-BE49-F238E27FC236}">
                <a16:creationId xmlns:a16="http://schemas.microsoft.com/office/drawing/2014/main" id="{5A94951D-D0CA-DF18-8799-4F84D8E02950}"/>
              </a:ext>
            </a:extLst>
          </p:cNvPr>
          <p:cNvSpPr/>
          <p:nvPr/>
        </p:nvSpPr>
        <p:spPr>
          <a:xfrm>
            <a:off x="3601414" y="65466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 name="TextBox 1">
            <a:extLst>
              <a:ext uri="{FF2B5EF4-FFF2-40B4-BE49-F238E27FC236}">
                <a16:creationId xmlns:a16="http://schemas.microsoft.com/office/drawing/2014/main" id="{A3EC8494-8900-6DEA-1CD4-E4934DAA3EC4}"/>
              </a:ext>
            </a:extLst>
          </p:cNvPr>
          <p:cNvSpPr txBox="1"/>
          <p:nvPr/>
        </p:nvSpPr>
        <p:spPr>
          <a:xfrm>
            <a:off x="3819042" y="819343"/>
            <a:ext cx="314510" cy="400110"/>
          </a:xfrm>
          <a:prstGeom prst="rect">
            <a:avLst/>
          </a:prstGeom>
          <a:noFill/>
        </p:spPr>
        <p:txBody>
          <a:bodyPr wrap="none" rtlCol="0">
            <a:spAutoFit/>
          </a:bodyPr>
          <a:lstStyle/>
          <a:p>
            <a:r>
              <a:rPr lang="en-GB" sz="2000" b="1" dirty="0">
                <a:solidFill>
                  <a:schemeClr val="bg1"/>
                </a:solidFill>
              </a:rPr>
              <a:t>1</a:t>
            </a:r>
            <a:endParaRPr lang="fr-FR" sz="2000" b="1" dirty="0">
              <a:solidFill>
                <a:schemeClr val="bg1"/>
              </a:solidFill>
            </a:endParaRPr>
          </a:p>
        </p:txBody>
      </p:sp>
      <p:sp>
        <p:nvSpPr>
          <p:cNvPr id="4" name="TextBox 3">
            <a:extLst>
              <a:ext uri="{FF2B5EF4-FFF2-40B4-BE49-F238E27FC236}">
                <a16:creationId xmlns:a16="http://schemas.microsoft.com/office/drawing/2014/main" id="{00E5AD40-4145-29B1-370F-51C19028BF28}"/>
              </a:ext>
            </a:extLst>
          </p:cNvPr>
          <p:cNvSpPr txBox="1"/>
          <p:nvPr/>
        </p:nvSpPr>
        <p:spPr>
          <a:xfrm>
            <a:off x="3815300" y="1718398"/>
            <a:ext cx="314510" cy="400110"/>
          </a:xfrm>
          <a:prstGeom prst="rect">
            <a:avLst/>
          </a:prstGeom>
          <a:noFill/>
        </p:spPr>
        <p:txBody>
          <a:bodyPr wrap="none" rtlCol="0">
            <a:spAutoFit/>
          </a:bodyPr>
          <a:lstStyle/>
          <a:p>
            <a:r>
              <a:rPr lang="en-GB" sz="2000" b="1" dirty="0">
                <a:solidFill>
                  <a:schemeClr val="bg1"/>
                </a:solidFill>
              </a:rPr>
              <a:t>2</a:t>
            </a:r>
            <a:endParaRPr lang="fr-FR" sz="2000" b="1" dirty="0">
              <a:solidFill>
                <a:schemeClr val="bg1"/>
              </a:solidFill>
            </a:endParaRPr>
          </a:p>
        </p:txBody>
      </p:sp>
      <p:sp>
        <p:nvSpPr>
          <p:cNvPr id="7" name="TextBox 6">
            <a:extLst>
              <a:ext uri="{FF2B5EF4-FFF2-40B4-BE49-F238E27FC236}">
                <a16:creationId xmlns:a16="http://schemas.microsoft.com/office/drawing/2014/main" id="{648B3A20-F85D-A26C-ECAC-9D72BD085C21}"/>
              </a:ext>
            </a:extLst>
          </p:cNvPr>
          <p:cNvSpPr txBox="1"/>
          <p:nvPr/>
        </p:nvSpPr>
        <p:spPr>
          <a:xfrm>
            <a:off x="3796426" y="2611741"/>
            <a:ext cx="314510" cy="400110"/>
          </a:xfrm>
          <a:prstGeom prst="rect">
            <a:avLst/>
          </a:prstGeom>
          <a:noFill/>
        </p:spPr>
        <p:txBody>
          <a:bodyPr wrap="none" rtlCol="0">
            <a:spAutoFit/>
          </a:bodyPr>
          <a:lstStyle/>
          <a:p>
            <a:r>
              <a:rPr lang="en-GB" sz="2000" b="1" dirty="0">
                <a:solidFill>
                  <a:schemeClr val="bg1"/>
                </a:solidFill>
              </a:rPr>
              <a:t>3</a:t>
            </a:r>
            <a:endParaRPr lang="fr-FR" sz="2000" b="1" dirty="0">
              <a:solidFill>
                <a:schemeClr val="bg1"/>
              </a:solidFill>
            </a:endParaRPr>
          </a:p>
        </p:txBody>
      </p:sp>
      <p:sp>
        <p:nvSpPr>
          <p:cNvPr id="8" name="TextBox 7">
            <a:extLst>
              <a:ext uri="{FF2B5EF4-FFF2-40B4-BE49-F238E27FC236}">
                <a16:creationId xmlns:a16="http://schemas.microsoft.com/office/drawing/2014/main" id="{EDC95C7A-9448-FDB5-B744-B1ED5468673B}"/>
              </a:ext>
            </a:extLst>
          </p:cNvPr>
          <p:cNvSpPr txBox="1"/>
          <p:nvPr/>
        </p:nvSpPr>
        <p:spPr>
          <a:xfrm>
            <a:off x="3796426" y="3548027"/>
            <a:ext cx="314510" cy="400110"/>
          </a:xfrm>
          <a:prstGeom prst="rect">
            <a:avLst/>
          </a:prstGeom>
          <a:noFill/>
        </p:spPr>
        <p:txBody>
          <a:bodyPr wrap="none" rtlCol="0">
            <a:spAutoFit/>
          </a:bodyPr>
          <a:lstStyle/>
          <a:p>
            <a:r>
              <a:rPr lang="en-GB" sz="2000" b="1" dirty="0">
                <a:solidFill>
                  <a:schemeClr val="bg1"/>
                </a:solidFill>
              </a:rPr>
              <a:t>4</a:t>
            </a:r>
            <a:endParaRPr lang="fr-FR" sz="2000" b="1" dirty="0">
              <a:solidFill>
                <a:schemeClr val="bg1"/>
              </a:solidFill>
            </a:endParaRPr>
          </a:p>
        </p:txBody>
      </p:sp>
      <p:sp>
        <p:nvSpPr>
          <p:cNvPr id="9" name="TextBox 8">
            <a:extLst>
              <a:ext uri="{FF2B5EF4-FFF2-40B4-BE49-F238E27FC236}">
                <a16:creationId xmlns:a16="http://schemas.microsoft.com/office/drawing/2014/main" id="{66378FDC-2025-66C6-8589-99F191A15180}"/>
              </a:ext>
            </a:extLst>
          </p:cNvPr>
          <p:cNvSpPr txBox="1"/>
          <p:nvPr/>
        </p:nvSpPr>
        <p:spPr>
          <a:xfrm>
            <a:off x="3815300" y="4520713"/>
            <a:ext cx="301686" cy="400110"/>
          </a:xfrm>
          <a:prstGeom prst="rect">
            <a:avLst/>
          </a:prstGeom>
          <a:noFill/>
        </p:spPr>
        <p:txBody>
          <a:bodyPr wrap="square" rtlCol="0">
            <a:spAutoFit/>
          </a:bodyPr>
          <a:lstStyle/>
          <a:p>
            <a:r>
              <a:rPr lang="en-GB" sz="2000" b="1" dirty="0">
                <a:solidFill>
                  <a:schemeClr val="bg1"/>
                </a:solidFill>
              </a:rPr>
              <a:t>5</a:t>
            </a:r>
            <a:endParaRPr lang="fr-FR" sz="2000" b="1" dirty="0">
              <a:solidFill>
                <a:schemeClr val="bg1"/>
              </a:solidFill>
            </a:endParaRPr>
          </a:p>
        </p:txBody>
      </p:sp>
      <p:sp>
        <p:nvSpPr>
          <p:cNvPr id="10" name="myTextBox002">
            <a:extLst>
              <a:ext uri="{FF2B5EF4-FFF2-40B4-BE49-F238E27FC236}">
                <a16:creationId xmlns:a16="http://schemas.microsoft.com/office/drawing/2014/main" id="{19C223E7-9978-ED05-4CC5-B34B692AE644}"/>
              </a:ext>
            </a:extLst>
          </p:cNvPr>
          <p:cNvSpPr txBox="1"/>
          <p:nvPr/>
        </p:nvSpPr>
        <p:spPr>
          <a:xfrm>
            <a:off x="3815300" y="5466004"/>
            <a:ext cx="314510" cy="400110"/>
          </a:xfrm>
          <a:prstGeom prst="rect">
            <a:avLst/>
          </a:prstGeom>
          <a:noFill/>
        </p:spPr>
        <p:txBody>
          <a:bodyPr wrap="none" rtlCol="0">
            <a:spAutoFit/>
          </a:bodyPr>
          <a:lstStyle/>
          <a:p>
            <a:r>
              <a:rPr lang="en-GB" sz="2000" b="1" dirty="0">
                <a:solidFill>
                  <a:schemeClr val="bg1"/>
                </a:solidFill>
              </a:rPr>
              <a:t>6</a:t>
            </a:r>
            <a:endParaRPr lang="fr-FR" sz="2000" b="1" dirty="0">
              <a:solidFill>
                <a:schemeClr val="bg1"/>
              </a:solidFill>
            </a:endParaRPr>
          </a:p>
        </p:txBody>
      </p:sp>
      <p:sp>
        <p:nvSpPr>
          <p:cNvPr id="37" name="TextBox 36">
            <a:extLst>
              <a:ext uri="{FF2B5EF4-FFF2-40B4-BE49-F238E27FC236}">
                <a16:creationId xmlns:a16="http://schemas.microsoft.com/office/drawing/2014/main" id="{68143B9E-37C9-322A-6CD0-1820882FE36E}"/>
              </a:ext>
            </a:extLst>
          </p:cNvPr>
          <p:cNvSpPr txBox="1"/>
          <p:nvPr/>
        </p:nvSpPr>
        <p:spPr>
          <a:xfrm>
            <a:off x="945150" y="2891675"/>
            <a:ext cx="1600118" cy="1031051"/>
          </a:xfrm>
          <a:prstGeom prst="rect">
            <a:avLst/>
          </a:prstGeom>
          <a:noFill/>
        </p:spPr>
        <p:txBody>
          <a:bodyPr wrap="none" rtlCol="0">
            <a:spAutoFit/>
          </a:bodyPr>
          <a:lstStyle/>
          <a:p>
            <a:r>
              <a:rPr lang="en-GB" sz="6100" b="1" dirty="0">
                <a:solidFill>
                  <a:schemeClr val="bg1">
                    <a:lumMod val="95000"/>
                  </a:schemeClr>
                </a:solidFill>
              </a:rPr>
              <a:t>Plan</a:t>
            </a:r>
            <a:endParaRPr lang="fr-FR" sz="6100" b="1" dirty="0">
              <a:solidFill>
                <a:schemeClr val="bg1">
                  <a:lumMod val="95000"/>
                </a:schemeClr>
              </a:solidFill>
            </a:endParaRPr>
          </a:p>
        </p:txBody>
      </p:sp>
    </p:spTree>
    <p:extLst>
      <p:ext uri="{BB962C8B-B14F-4D97-AF65-F5344CB8AC3E}">
        <p14:creationId xmlns:p14="http://schemas.microsoft.com/office/powerpoint/2010/main" val="32606142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02A6BE1-C64C-4CAE-C85C-4E338EE98A44}"/>
              </a:ext>
            </a:extLst>
          </p:cNvPr>
          <p:cNvSpPr/>
          <p:nvPr/>
        </p:nvSpPr>
        <p:spPr>
          <a:xfrm>
            <a:off x="464316" y="512440"/>
            <a:ext cx="11335657" cy="5964173"/>
          </a:xfrm>
          <a:prstGeom prst="roundRect">
            <a:avLst>
              <a:gd name="adj" fmla="val 5035"/>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grpSp>
        <p:nvGrpSpPr>
          <p:cNvPr id="35" name="Group 34">
            <a:extLst>
              <a:ext uri="{FF2B5EF4-FFF2-40B4-BE49-F238E27FC236}">
                <a16:creationId xmlns:a16="http://schemas.microsoft.com/office/drawing/2014/main" id="{89E83AFC-7EE2-6868-C2BC-FEF764EC9BB7}"/>
              </a:ext>
            </a:extLst>
          </p:cNvPr>
          <p:cNvGrpSpPr/>
          <p:nvPr/>
        </p:nvGrpSpPr>
        <p:grpSpPr>
          <a:xfrm>
            <a:off x="3886724" y="190088"/>
            <a:ext cx="3908094" cy="588742"/>
            <a:chOff x="3886724" y="5371688"/>
            <a:chExt cx="3908094" cy="588742"/>
          </a:xfrm>
        </p:grpSpPr>
        <p:sp>
          <p:nvSpPr>
            <p:cNvPr id="21" name="Rectangle: Rounded Corners 20">
              <a:extLst>
                <a:ext uri="{FF2B5EF4-FFF2-40B4-BE49-F238E27FC236}">
                  <a16:creationId xmlns:a16="http://schemas.microsoft.com/office/drawing/2014/main" id="{CD9C80F6-9103-B95F-6DA1-9D39784039B9}"/>
                </a:ext>
              </a:extLst>
            </p:cNvPr>
            <p:cNvSpPr/>
            <p:nvPr/>
          </p:nvSpPr>
          <p:spPr>
            <a:xfrm>
              <a:off x="3886724" y="5371688"/>
              <a:ext cx="3908094"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extBox 28">
              <a:extLst>
                <a:ext uri="{FF2B5EF4-FFF2-40B4-BE49-F238E27FC236}">
                  <a16:creationId xmlns:a16="http://schemas.microsoft.com/office/drawing/2014/main" id="{C3401919-FDC0-97D9-0D4C-8EDFAD8C8428}"/>
                </a:ext>
              </a:extLst>
            </p:cNvPr>
            <p:cNvSpPr txBox="1"/>
            <p:nvPr/>
          </p:nvSpPr>
          <p:spPr>
            <a:xfrm>
              <a:off x="4381796" y="5481393"/>
              <a:ext cx="1433406" cy="369332"/>
            </a:xfrm>
            <a:prstGeom prst="rect">
              <a:avLst/>
            </a:prstGeom>
            <a:noFill/>
          </p:spPr>
          <p:txBody>
            <a:bodyPr wrap="none" rtlCol="0">
              <a:spAutoFit/>
            </a:bodyPr>
            <a:lstStyle/>
            <a:p>
              <a:r>
                <a:rPr lang="en-US" sz="1800" b="1" dirty="0">
                  <a:solidFill>
                    <a:schemeClr val="tx1">
                      <a:lumMod val="85000"/>
                      <a:lumOff val="15000"/>
                    </a:schemeClr>
                  </a:solidFill>
                  <a:latin typeface="Century Gothic" panose="020B0502020202020204" pitchFamily="34" charset="0"/>
                </a:rPr>
                <a:t>Conclusion</a:t>
              </a:r>
            </a:p>
          </p:txBody>
        </p:sp>
      </p:grpSp>
      <p:sp>
        <p:nvSpPr>
          <p:cNvPr id="14" name="Oval 13">
            <a:extLst>
              <a:ext uri="{FF2B5EF4-FFF2-40B4-BE49-F238E27FC236}">
                <a16:creationId xmlns:a16="http://schemas.microsoft.com/office/drawing/2014/main" id="{7241E2CB-A964-80EE-80DB-A7D032CE96B4}"/>
              </a:ext>
            </a:extLst>
          </p:cNvPr>
          <p:cNvSpPr/>
          <p:nvPr/>
        </p:nvSpPr>
        <p:spPr>
          <a:xfrm>
            <a:off x="3601414" y="137716"/>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0" name="myTextBox002">
            <a:extLst>
              <a:ext uri="{FF2B5EF4-FFF2-40B4-BE49-F238E27FC236}">
                <a16:creationId xmlns:a16="http://schemas.microsoft.com/office/drawing/2014/main" id="{19C223E7-9978-ED05-4CC5-B34B692AE644}"/>
              </a:ext>
            </a:extLst>
          </p:cNvPr>
          <p:cNvSpPr txBox="1"/>
          <p:nvPr/>
        </p:nvSpPr>
        <p:spPr>
          <a:xfrm>
            <a:off x="3815300" y="284404"/>
            <a:ext cx="314510" cy="400110"/>
          </a:xfrm>
          <a:prstGeom prst="rect">
            <a:avLst/>
          </a:prstGeom>
          <a:noFill/>
        </p:spPr>
        <p:txBody>
          <a:bodyPr wrap="none" rtlCol="0">
            <a:spAutoFit/>
          </a:bodyPr>
          <a:lstStyle/>
          <a:p>
            <a:r>
              <a:rPr lang="en-GB" sz="2000" b="1" dirty="0">
                <a:solidFill>
                  <a:schemeClr val="bg1"/>
                </a:solidFill>
              </a:rPr>
              <a:t>6</a:t>
            </a:r>
            <a:endParaRPr lang="fr-FR" sz="2000" b="1" dirty="0">
              <a:solidFill>
                <a:schemeClr val="bg1"/>
              </a:solidFill>
            </a:endParaRPr>
          </a:p>
        </p:txBody>
      </p:sp>
      <p:cxnSp>
        <p:nvCxnSpPr>
          <p:cNvPr id="2" name="Straight Connector 46">
            <a:extLst>
              <a:ext uri="{FF2B5EF4-FFF2-40B4-BE49-F238E27FC236}">
                <a16:creationId xmlns:a16="http://schemas.microsoft.com/office/drawing/2014/main" id="{E67703CF-CD43-6E59-5BF2-980B7AB29CA2}"/>
              </a:ext>
            </a:extLst>
          </p:cNvPr>
          <p:cNvCxnSpPr/>
          <p:nvPr/>
        </p:nvCxnSpPr>
        <p:spPr>
          <a:xfrm>
            <a:off x="1498572" y="1318063"/>
            <a:ext cx="0" cy="4352925"/>
          </a:xfrm>
          <a:prstGeom prst="line">
            <a:avLst/>
          </a:prstGeom>
          <a:ln w="38100"/>
        </p:spPr>
        <p:style>
          <a:lnRef idx="3">
            <a:schemeClr val="accent4"/>
          </a:lnRef>
          <a:fillRef idx="0">
            <a:schemeClr val="accent4"/>
          </a:fillRef>
          <a:effectRef idx="2">
            <a:schemeClr val="accent4"/>
          </a:effectRef>
          <a:fontRef idx="minor">
            <a:schemeClr val="tx1"/>
          </a:fontRef>
        </p:style>
      </p:cxnSp>
      <p:sp>
        <p:nvSpPr>
          <p:cNvPr id="3" name="Rectangle 1">
            <a:extLst>
              <a:ext uri="{FF2B5EF4-FFF2-40B4-BE49-F238E27FC236}">
                <a16:creationId xmlns:a16="http://schemas.microsoft.com/office/drawing/2014/main" id="{7A926514-8BC0-9354-E21C-F688DEBED51B}"/>
              </a:ext>
            </a:extLst>
          </p:cNvPr>
          <p:cNvSpPr>
            <a:spLocks noChangeArrowheads="1"/>
          </p:cNvSpPr>
          <p:nvPr/>
        </p:nvSpPr>
        <p:spPr bwMode="auto">
          <a:xfrm>
            <a:off x="1570197" y="2505345"/>
            <a:ext cx="988797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Calibri (corps)"/>
              </a:rPr>
              <a:t>Notre projet </a:t>
            </a:r>
            <a:r>
              <a:rPr lang="fr-FR" sz="2000" dirty="0"/>
              <a:t>est encore en développement </a:t>
            </a:r>
            <a:r>
              <a:rPr kumimoji="0" lang="fr-FR" altLang="fr-FR" sz="2000" b="0" i="0" u="none" strike="noStrike" cap="none" normalizeH="0" baseline="0" dirty="0">
                <a:ln>
                  <a:noFill/>
                </a:ln>
                <a:solidFill>
                  <a:schemeClr val="tx1"/>
                </a:solidFill>
                <a:effectLst/>
                <a:latin typeface="Calibri (corps)"/>
              </a:rPr>
              <a:t>et peut être amélioré. Nous prévoyons d’ajouter: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Calibri (corps)"/>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000" b="1" i="0" u="none" strike="noStrike" cap="none" normalizeH="0" baseline="0" dirty="0">
                <a:ln>
                  <a:noFill/>
                </a:ln>
                <a:solidFill>
                  <a:schemeClr val="tx1"/>
                </a:solidFill>
                <a:effectLst/>
                <a:latin typeface="Calibri (corps)"/>
              </a:rPr>
              <a:t>Spring Security</a:t>
            </a:r>
            <a:r>
              <a:rPr kumimoji="0" lang="fr-FR" altLang="fr-FR" sz="2000" b="0" i="0" u="none" strike="noStrike" cap="none" normalizeH="0" baseline="0" dirty="0">
                <a:ln>
                  <a:noFill/>
                </a:ln>
                <a:solidFill>
                  <a:schemeClr val="tx1"/>
                </a:solidFill>
                <a:effectLst/>
                <a:latin typeface="Calibri (corps)"/>
              </a:rPr>
              <a:t> avec </a:t>
            </a:r>
            <a:r>
              <a:rPr kumimoji="0" lang="fr-FR" altLang="fr-FR" sz="2000" b="1" i="0" u="none" strike="noStrike" cap="none" normalizeH="0" baseline="0" dirty="0">
                <a:ln>
                  <a:noFill/>
                </a:ln>
                <a:solidFill>
                  <a:schemeClr val="tx1"/>
                </a:solidFill>
                <a:effectLst/>
                <a:latin typeface="Calibri (corps)"/>
              </a:rPr>
              <a:t>JWT</a:t>
            </a:r>
            <a:r>
              <a:rPr kumimoji="0" lang="fr-FR" altLang="fr-FR" sz="2000" b="0" i="0" u="none" strike="noStrike" cap="none" normalizeH="0" baseline="0" dirty="0">
                <a:ln>
                  <a:noFill/>
                </a:ln>
                <a:solidFill>
                  <a:schemeClr val="tx1"/>
                </a:solidFill>
                <a:effectLst/>
                <a:latin typeface="Calibri (corps)"/>
              </a:rPr>
              <a:t> pour la sécurité.</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2000" dirty="0">
                <a:latin typeface="Calibri (corps)"/>
              </a:rPr>
              <a:t>U</a:t>
            </a:r>
            <a:r>
              <a:rPr kumimoji="0" lang="fr-FR" altLang="fr-FR" sz="2000" b="0" i="0" u="none" strike="noStrike" cap="none" normalizeH="0" baseline="0" dirty="0">
                <a:ln>
                  <a:noFill/>
                </a:ln>
                <a:solidFill>
                  <a:schemeClr val="tx1"/>
                </a:solidFill>
                <a:effectLst/>
                <a:latin typeface="Calibri (corps)"/>
              </a:rPr>
              <a:t>n système de </a:t>
            </a:r>
            <a:r>
              <a:rPr kumimoji="0" lang="fr-FR" altLang="fr-FR" sz="2000" b="1" i="0" u="none" strike="noStrike" cap="none" normalizeH="0" baseline="0" dirty="0">
                <a:ln>
                  <a:noFill/>
                </a:ln>
                <a:solidFill>
                  <a:schemeClr val="tx1"/>
                </a:solidFill>
                <a:effectLst/>
                <a:latin typeface="Calibri (corps)"/>
              </a:rPr>
              <a:t>paiement en ligne.</a:t>
            </a:r>
            <a:endParaRPr lang="fr-FR" altLang="fr-FR" sz="2000" dirty="0">
              <a:latin typeface="Calibri (corp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000" b="0" i="0" u="none" strike="noStrike" cap="none" normalizeH="0" baseline="0" dirty="0">
                <a:ln>
                  <a:noFill/>
                </a:ln>
                <a:solidFill>
                  <a:schemeClr val="tx1"/>
                </a:solidFill>
                <a:effectLst/>
                <a:latin typeface="Calibri (corps)"/>
              </a:rPr>
              <a:t>Un </a:t>
            </a:r>
            <a:r>
              <a:rPr kumimoji="0" lang="fr-FR" altLang="fr-FR" sz="2000" b="1" i="0" u="none" strike="noStrike" cap="none" normalizeH="0" baseline="0" dirty="0">
                <a:ln>
                  <a:noFill/>
                </a:ln>
                <a:solidFill>
                  <a:schemeClr val="tx1"/>
                </a:solidFill>
                <a:effectLst/>
                <a:latin typeface="Calibri (corps)"/>
              </a:rPr>
              <a:t>suivi de la localisation du livreur</a:t>
            </a:r>
            <a:r>
              <a:rPr kumimoji="0" lang="fr-FR" altLang="fr-FR" sz="2000" b="0" i="0" u="none" strike="noStrike" cap="none" normalizeH="0" baseline="0" dirty="0">
                <a:ln>
                  <a:noFill/>
                </a:ln>
                <a:solidFill>
                  <a:schemeClr val="tx1"/>
                </a:solidFill>
                <a:effectLst/>
                <a:latin typeface="Calibri (corps)"/>
              </a:rPr>
              <a:t> pour une meilleure expérience utilisateur .</a:t>
            </a:r>
          </a:p>
        </p:txBody>
      </p:sp>
    </p:spTree>
    <p:extLst>
      <p:ext uri="{BB962C8B-B14F-4D97-AF65-F5344CB8AC3E}">
        <p14:creationId xmlns:p14="http://schemas.microsoft.com/office/powerpoint/2010/main" val="3765710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D173808-C025-8493-8407-EEC4E60A9160}"/>
              </a:ext>
            </a:extLst>
          </p:cNvPr>
          <p:cNvPicPr>
            <a:picLocks noChangeAspect="1"/>
          </p:cNvPicPr>
          <p:nvPr/>
        </p:nvPicPr>
        <p:blipFill rotWithShape="1">
          <a:blip r:embed="rId3">
            <a:extLst>
              <a:ext uri="{28A0092B-C50C-407E-A947-70E740481C1C}">
                <a14:useLocalDpi xmlns:a14="http://schemas.microsoft.com/office/drawing/2010/main" val="0"/>
              </a:ext>
            </a:extLst>
          </a:blip>
          <a:srcRect t="2655" r="86993" b="12969"/>
          <a:stretch/>
        </p:blipFill>
        <p:spPr>
          <a:xfrm>
            <a:off x="0" y="0"/>
            <a:ext cx="1585800" cy="6858000"/>
          </a:xfrm>
          <a:prstGeom prst="rect">
            <a:avLst/>
          </a:prstGeom>
        </p:spPr>
      </p:pic>
      <p:sp>
        <p:nvSpPr>
          <p:cNvPr id="28" name="Rectangle 27">
            <a:extLst>
              <a:ext uri="{FF2B5EF4-FFF2-40B4-BE49-F238E27FC236}">
                <a16:creationId xmlns:a16="http://schemas.microsoft.com/office/drawing/2014/main" id="{EB85E355-0261-FDEA-646E-866C788DCC3B}"/>
              </a:ext>
            </a:extLst>
          </p:cNvPr>
          <p:cNvSpPr/>
          <p:nvPr/>
        </p:nvSpPr>
        <p:spPr>
          <a:xfrm>
            <a:off x="-1576500" y="825500"/>
            <a:ext cx="216000" cy="21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151393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0833E-6 -1.11111E-6 L 0.59166 0.00926 " pathEditMode="relative" rAng="0" ptsTypes="AA">
                                      <p:cBhvr>
                                        <p:cTn id="6" dur="1000" fill="hold"/>
                                        <p:tgtEl>
                                          <p:spTgt spid="28"/>
                                        </p:tgtEl>
                                        <p:attrNameLst>
                                          <p:attrName>ppt_x</p:attrName>
                                          <p:attrName>ppt_y</p:attrName>
                                        </p:attrNameLst>
                                      </p:cBhvr>
                                      <p:rCtr x="29583" y="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513C48F-BCA5-D205-E08B-03590FC969E5}"/>
              </a:ext>
            </a:extLst>
          </p:cNvPr>
          <p:cNvSpPr/>
          <p:nvPr/>
        </p:nvSpPr>
        <p:spPr>
          <a:xfrm>
            <a:off x="4914900" y="2247900"/>
            <a:ext cx="2362200" cy="2362200"/>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6" name="Oval 5">
            <a:extLst>
              <a:ext uri="{FF2B5EF4-FFF2-40B4-BE49-F238E27FC236}">
                <a16:creationId xmlns:a16="http://schemas.microsoft.com/office/drawing/2014/main" id="{FCACC8F9-3DE4-B5A8-DE90-75117C7F6CA2}"/>
              </a:ext>
            </a:extLst>
          </p:cNvPr>
          <p:cNvSpPr/>
          <p:nvPr/>
        </p:nvSpPr>
        <p:spPr>
          <a:xfrm>
            <a:off x="4535487" y="1868487"/>
            <a:ext cx="3121026" cy="3121026"/>
          </a:xfrm>
          <a:prstGeom prst="ellipse">
            <a:avLst/>
          </a:prstGeom>
          <a:noFill/>
          <a:ln w="247650">
            <a:solidFill>
              <a:schemeClr val="accent4">
                <a:lumMod val="60000"/>
                <a:lumOff val="40000"/>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extBox 6">
            <a:extLst>
              <a:ext uri="{FF2B5EF4-FFF2-40B4-BE49-F238E27FC236}">
                <a16:creationId xmlns:a16="http://schemas.microsoft.com/office/drawing/2014/main" id="{BDA5052E-76C3-FA6A-E84B-4913F05A9BF5}"/>
              </a:ext>
            </a:extLst>
          </p:cNvPr>
          <p:cNvSpPr txBox="1"/>
          <p:nvPr/>
        </p:nvSpPr>
        <p:spPr>
          <a:xfrm>
            <a:off x="5307964" y="2921168"/>
            <a:ext cx="1576072" cy="1015663"/>
          </a:xfrm>
          <a:prstGeom prst="rect">
            <a:avLst/>
          </a:prstGeom>
          <a:noFill/>
        </p:spPr>
        <p:txBody>
          <a:bodyPr wrap="none" rtlCol="0">
            <a:spAutoFit/>
          </a:bodyPr>
          <a:lstStyle/>
          <a:p>
            <a:r>
              <a:rPr lang="en-GB" sz="6000" b="1" dirty="0">
                <a:solidFill>
                  <a:schemeClr val="bg1">
                    <a:lumMod val="95000"/>
                  </a:schemeClr>
                </a:solidFill>
              </a:rPr>
              <a:t>Plan</a:t>
            </a:r>
            <a:endParaRPr lang="fr-FR" sz="6000" b="1" dirty="0">
              <a:solidFill>
                <a:schemeClr val="bg1">
                  <a:lumMod val="95000"/>
                </a:schemeClr>
              </a:solidFill>
            </a:endParaRPr>
          </a:p>
        </p:txBody>
      </p:sp>
    </p:spTree>
    <p:extLst>
      <p:ext uri="{BB962C8B-B14F-4D97-AF65-F5344CB8AC3E}">
        <p14:creationId xmlns:p14="http://schemas.microsoft.com/office/powerpoint/2010/main" val="37261942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24752D-80C0-0F59-936B-FC7745D90F0C}"/>
              </a:ext>
            </a:extLst>
          </p:cNvPr>
          <p:cNvSpPr/>
          <p:nvPr/>
        </p:nvSpPr>
        <p:spPr>
          <a:xfrm>
            <a:off x="5624400" y="825500"/>
            <a:ext cx="216000" cy="5207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5557C9C8-BA99-22CE-56C3-9A76D6FACE36}"/>
              </a:ext>
            </a:extLst>
          </p:cNvPr>
          <p:cNvPicPr>
            <a:picLocks noChangeAspect="1"/>
          </p:cNvPicPr>
          <p:nvPr/>
        </p:nvPicPr>
        <p:blipFill rotWithShape="1">
          <a:blip r:embed="rId3">
            <a:extLst>
              <a:ext uri="{28A0092B-C50C-407E-A947-70E740481C1C}">
                <a14:useLocalDpi xmlns:a14="http://schemas.microsoft.com/office/drawing/2010/main" val="0"/>
              </a:ext>
            </a:extLst>
          </a:blip>
          <a:srcRect t="2655" r="86993" b="12969"/>
          <a:stretch/>
        </p:blipFill>
        <p:spPr>
          <a:xfrm>
            <a:off x="0" y="0"/>
            <a:ext cx="1585800" cy="6858000"/>
          </a:xfrm>
          <a:prstGeom prst="rect">
            <a:avLst/>
          </a:prstGeom>
        </p:spPr>
      </p:pic>
    </p:spTree>
    <p:extLst>
      <p:ext uri="{BB962C8B-B14F-4D97-AF65-F5344CB8AC3E}">
        <p14:creationId xmlns:p14="http://schemas.microsoft.com/office/powerpoint/2010/main" val="180813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1DBC9A-8402-2FB8-8C42-ADC24C49888F}"/>
              </a:ext>
            </a:extLst>
          </p:cNvPr>
          <p:cNvSpPr txBox="1"/>
          <p:nvPr/>
        </p:nvSpPr>
        <p:spPr>
          <a:xfrm>
            <a:off x="-7050929" y="2176671"/>
            <a:ext cx="5639429" cy="2123658"/>
          </a:xfrm>
          <a:prstGeom prst="rect">
            <a:avLst/>
          </a:prstGeom>
          <a:noFill/>
        </p:spPr>
        <p:txBody>
          <a:bodyPr wrap="none" rtlCol="0">
            <a:spAutoFit/>
          </a:bodyPr>
          <a:lstStyle/>
          <a:p>
            <a:r>
              <a:rPr lang="fr-FR" sz="6600" b="1" dirty="0">
                <a:solidFill>
                  <a:schemeClr val="bg1"/>
                </a:solidFill>
                <a:effectLst/>
              </a:rPr>
              <a:t>Merci </a:t>
            </a:r>
            <a:r>
              <a:rPr lang="fr-FR" sz="6600" b="1" dirty="0">
                <a:solidFill>
                  <a:schemeClr val="bg1"/>
                </a:solidFill>
              </a:rPr>
              <a:t>P</a:t>
            </a:r>
            <a:r>
              <a:rPr lang="fr-FR" sz="6600" b="1" dirty="0">
                <a:solidFill>
                  <a:schemeClr val="bg1"/>
                </a:solidFill>
                <a:effectLst/>
              </a:rPr>
              <a:t>our </a:t>
            </a:r>
          </a:p>
          <a:p>
            <a:r>
              <a:rPr lang="fr-FR" sz="6600" b="1" dirty="0">
                <a:solidFill>
                  <a:schemeClr val="bg1"/>
                </a:solidFill>
              </a:rPr>
              <a:t>V</a:t>
            </a:r>
            <a:r>
              <a:rPr lang="fr-FR" sz="6600" b="1" dirty="0">
                <a:solidFill>
                  <a:schemeClr val="bg1"/>
                </a:solidFill>
                <a:effectLst/>
              </a:rPr>
              <a:t>otre Attention</a:t>
            </a:r>
          </a:p>
        </p:txBody>
      </p:sp>
      <p:sp>
        <p:nvSpPr>
          <p:cNvPr id="2" name="Rectangle 1">
            <a:extLst>
              <a:ext uri="{FF2B5EF4-FFF2-40B4-BE49-F238E27FC236}">
                <a16:creationId xmlns:a16="http://schemas.microsoft.com/office/drawing/2014/main" id="{E724752D-80C0-0F59-936B-FC7745D90F0C}"/>
              </a:ext>
            </a:extLst>
          </p:cNvPr>
          <p:cNvSpPr/>
          <p:nvPr/>
        </p:nvSpPr>
        <p:spPr>
          <a:xfrm>
            <a:off x="1585800" y="825500"/>
            <a:ext cx="216000" cy="5207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a:extLst>
              <a:ext uri="{FF2B5EF4-FFF2-40B4-BE49-F238E27FC236}">
                <a16:creationId xmlns:a16="http://schemas.microsoft.com/office/drawing/2014/main" id="{A4847D35-84C6-4203-DD19-5C4CEBD5513D}"/>
              </a:ext>
            </a:extLst>
          </p:cNvPr>
          <p:cNvPicPr>
            <a:picLocks noChangeAspect="1"/>
          </p:cNvPicPr>
          <p:nvPr/>
        </p:nvPicPr>
        <p:blipFill rotWithShape="1">
          <a:blip r:embed="rId3">
            <a:extLst>
              <a:ext uri="{28A0092B-C50C-407E-A947-70E740481C1C}">
                <a14:useLocalDpi xmlns:a14="http://schemas.microsoft.com/office/drawing/2010/main" val="0"/>
              </a:ext>
            </a:extLst>
          </a:blip>
          <a:srcRect t="2655" r="86993" b="12969"/>
          <a:stretch/>
        </p:blipFill>
        <p:spPr>
          <a:xfrm>
            <a:off x="0" y="0"/>
            <a:ext cx="1585800" cy="6858000"/>
          </a:xfrm>
          <a:prstGeom prst="rect">
            <a:avLst/>
          </a:prstGeom>
        </p:spPr>
      </p:pic>
    </p:spTree>
    <p:extLst>
      <p:ext uri="{BB962C8B-B14F-4D97-AF65-F5344CB8AC3E}">
        <p14:creationId xmlns:p14="http://schemas.microsoft.com/office/powerpoint/2010/main" val="24377570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4063 -2.22222E-6 L 0.73139 -2.22222E-6 " pathEditMode="relative" rAng="0" ptsTypes="AA">
                                      <p:cBhvr>
                                        <p:cTn id="6" dur="1000" fill="hold"/>
                                        <p:tgtEl>
                                          <p:spTgt spid="3"/>
                                        </p:tgtEl>
                                        <p:attrNameLst>
                                          <p:attrName>ppt_x</p:attrName>
                                          <p:attrName>ppt_y</p:attrName>
                                        </p:attrNameLst>
                                      </p:cBhvr>
                                      <p:rCtr x="3453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513C48F-BCA5-D205-E08B-03590FC969E5}"/>
              </a:ext>
            </a:extLst>
          </p:cNvPr>
          <p:cNvSpPr/>
          <p:nvPr/>
        </p:nvSpPr>
        <p:spPr>
          <a:xfrm flipH="1">
            <a:off x="580570" y="2255274"/>
            <a:ext cx="2380343" cy="2362200"/>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6" name="Oval 5">
            <a:extLst>
              <a:ext uri="{FF2B5EF4-FFF2-40B4-BE49-F238E27FC236}">
                <a16:creationId xmlns:a16="http://schemas.microsoft.com/office/drawing/2014/main" id="{FCACC8F9-3DE4-B5A8-DE90-75117C7F6CA2}"/>
              </a:ext>
            </a:extLst>
          </p:cNvPr>
          <p:cNvSpPr/>
          <p:nvPr/>
        </p:nvSpPr>
        <p:spPr>
          <a:xfrm>
            <a:off x="-1890253" y="-4542503"/>
            <a:ext cx="15957755" cy="15957755"/>
          </a:xfrm>
          <a:prstGeom prst="ellipse">
            <a:avLst/>
          </a:prstGeom>
          <a:noFill/>
          <a:ln w="517525">
            <a:solidFill>
              <a:schemeClr val="accent4">
                <a:lumMod val="60000"/>
                <a:lumOff val="40000"/>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Oval 2">
            <a:extLst>
              <a:ext uri="{FF2B5EF4-FFF2-40B4-BE49-F238E27FC236}">
                <a16:creationId xmlns:a16="http://schemas.microsoft.com/office/drawing/2014/main" id="{7F21516D-6F84-00F5-9D6D-22BF32CEFB62}"/>
              </a:ext>
            </a:extLst>
          </p:cNvPr>
          <p:cNvSpPr/>
          <p:nvPr/>
        </p:nvSpPr>
        <p:spPr>
          <a:xfrm>
            <a:off x="290286" y="1984945"/>
            <a:ext cx="2902857" cy="2902857"/>
          </a:xfrm>
          <a:prstGeom prst="ellipse">
            <a:avLst/>
          </a:prstGeom>
          <a:noFill/>
          <a:ln w="38100">
            <a:solidFill>
              <a:schemeClr val="accent4">
                <a:lumMod val="75000"/>
                <a:alpha val="57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7241E2CB-A964-80EE-80DB-A7D032CE96B4}"/>
              </a:ext>
            </a:extLst>
          </p:cNvPr>
          <p:cNvSpPr/>
          <p:nvPr/>
        </p:nvSpPr>
        <p:spPr>
          <a:xfrm>
            <a:off x="3644956" y="3056898"/>
            <a:ext cx="729458" cy="7294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Oval 14">
            <a:extLst>
              <a:ext uri="{FF2B5EF4-FFF2-40B4-BE49-F238E27FC236}">
                <a16:creationId xmlns:a16="http://schemas.microsoft.com/office/drawing/2014/main" id="{711BDFDF-3391-B728-E44F-03DB4FA77248}"/>
              </a:ext>
            </a:extLst>
          </p:cNvPr>
          <p:cNvSpPr/>
          <p:nvPr/>
        </p:nvSpPr>
        <p:spPr>
          <a:xfrm>
            <a:off x="3644956" y="3064271"/>
            <a:ext cx="729458" cy="7294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Oval 15">
            <a:extLst>
              <a:ext uri="{FF2B5EF4-FFF2-40B4-BE49-F238E27FC236}">
                <a16:creationId xmlns:a16="http://schemas.microsoft.com/office/drawing/2014/main" id="{8E9A6D25-7BFC-9914-1CD9-A0D9E2875B2D}"/>
              </a:ext>
            </a:extLst>
          </p:cNvPr>
          <p:cNvSpPr/>
          <p:nvPr/>
        </p:nvSpPr>
        <p:spPr>
          <a:xfrm>
            <a:off x="3644956" y="3049525"/>
            <a:ext cx="729458" cy="7294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Oval 16">
            <a:extLst>
              <a:ext uri="{FF2B5EF4-FFF2-40B4-BE49-F238E27FC236}">
                <a16:creationId xmlns:a16="http://schemas.microsoft.com/office/drawing/2014/main" id="{94BF6835-6793-D7A6-7787-0415801BB6DB}"/>
              </a:ext>
            </a:extLst>
          </p:cNvPr>
          <p:cNvSpPr/>
          <p:nvPr/>
        </p:nvSpPr>
        <p:spPr>
          <a:xfrm>
            <a:off x="3644956" y="3042152"/>
            <a:ext cx="729458" cy="7294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Oval 17">
            <a:extLst>
              <a:ext uri="{FF2B5EF4-FFF2-40B4-BE49-F238E27FC236}">
                <a16:creationId xmlns:a16="http://schemas.microsoft.com/office/drawing/2014/main" id="{0A8EA0FC-EF9D-0BB4-7F38-D90FF5DCFEE0}"/>
              </a:ext>
            </a:extLst>
          </p:cNvPr>
          <p:cNvSpPr/>
          <p:nvPr/>
        </p:nvSpPr>
        <p:spPr>
          <a:xfrm>
            <a:off x="3644956" y="3034779"/>
            <a:ext cx="729458" cy="7294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Oval 18">
            <a:extLst>
              <a:ext uri="{FF2B5EF4-FFF2-40B4-BE49-F238E27FC236}">
                <a16:creationId xmlns:a16="http://schemas.microsoft.com/office/drawing/2014/main" id="{5A94951D-D0CA-DF18-8799-4F84D8E02950}"/>
              </a:ext>
            </a:extLst>
          </p:cNvPr>
          <p:cNvSpPr/>
          <p:nvPr/>
        </p:nvSpPr>
        <p:spPr>
          <a:xfrm>
            <a:off x="3644956" y="3049525"/>
            <a:ext cx="729458" cy="7294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TextBox 21">
            <a:extLst>
              <a:ext uri="{FF2B5EF4-FFF2-40B4-BE49-F238E27FC236}">
                <a16:creationId xmlns:a16="http://schemas.microsoft.com/office/drawing/2014/main" id="{813BCB97-0647-7044-B25A-A1F4E934EF25}"/>
              </a:ext>
            </a:extLst>
          </p:cNvPr>
          <p:cNvSpPr txBox="1"/>
          <p:nvPr/>
        </p:nvSpPr>
        <p:spPr>
          <a:xfrm>
            <a:off x="945150" y="2891675"/>
            <a:ext cx="1600118" cy="1031051"/>
          </a:xfrm>
          <a:prstGeom prst="rect">
            <a:avLst/>
          </a:prstGeom>
          <a:noFill/>
        </p:spPr>
        <p:txBody>
          <a:bodyPr wrap="none" rtlCol="0">
            <a:spAutoFit/>
          </a:bodyPr>
          <a:lstStyle/>
          <a:p>
            <a:r>
              <a:rPr lang="en-GB" sz="6100" b="1" dirty="0">
                <a:solidFill>
                  <a:schemeClr val="bg1">
                    <a:lumMod val="95000"/>
                  </a:schemeClr>
                </a:solidFill>
              </a:rPr>
              <a:t>Plan</a:t>
            </a:r>
            <a:endParaRPr lang="fr-FR" sz="6100" b="1" dirty="0">
              <a:solidFill>
                <a:schemeClr val="bg1">
                  <a:lumMod val="95000"/>
                </a:schemeClr>
              </a:solidFill>
            </a:endParaRPr>
          </a:p>
        </p:txBody>
      </p:sp>
    </p:spTree>
    <p:extLst>
      <p:ext uri="{BB962C8B-B14F-4D97-AF65-F5344CB8AC3E}">
        <p14:creationId xmlns:p14="http://schemas.microsoft.com/office/powerpoint/2010/main" val="34865038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513C48F-BCA5-D205-E08B-03590FC969E5}"/>
              </a:ext>
            </a:extLst>
          </p:cNvPr>
          <p:cNvSpPr/>
          <p:nvPr/>
        </p:nvSpPr>
        <p:spPr>
          <a:xfrm flipH="1">
            <a:off x="580570" y="2255274"/>
            <a:ext cx="2380343" cy="2362200"/>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3" name="Oval 2">
            <a:extLst>
              <a:ext uri="{FF2B5EF4-FFF2-40B4-BE49-F238E27FC236}">
                <a16:creationId xmlns:a16="http://schemas.microsoft.com/office/drawing/2014/main" id="{7F21516D-6F84-00F5-9D6D-22BF32CEFB62}"/>
              </a:ext>
            </a:extLst>
          </p:cNvPr>
          <p:cNvSpPr/>
          <p:nvPr/>
        </p:nvSpPr>
        <p:spPr>
          <a:xfrm rot="10499452">
            <a:off x="290286" y="1984945"/>
            <a:ext cx="2902857" cy="2902857"/>
          </a:xfrm>
          <a:prstGeom prst="ellipse">
            <a:avLst/>
          </a:prstGeom>
          <a:noFill/>
          <a:ln w="38100">
            <a:solidFill>
              <a:schemeClr val="accent4">
                <a:lumMod val="75000"/>
                <a:alpha val="57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7241E2CB-A964-80EE-80DB-A7D032CE96B4}"/>
              </a:ext>
            </a:extLst>
          </p:cNvPr>
          <p:cNvSpPr/>
          <p:nvPr/>
        </p:nvSpPr>
        <p:spPr>
          <a:xfrm>
            <a:off x="3644956" y="3056898"/>
            <a:ext cx="729458" cy="72945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Oval 14">
            <a:extLst>
              <a:ext uri="{FF2B5EF4-FFF2-40B4-BE49-F238E27FC236}">
                <a16:creationId xmlns:a16="http://schemas.microsoft.com/office/drawing/2014/main" id="{711BDFDF-3391-B728-E44F-03DB4FA77248}"/>
              </a:ext>
            </a:extLst>
          </p:cNvPr>
          <p:cNvSpPr/>
          <p:nvPr/>
        </p:nvSpPr>
        <p:spPr>
          <a:xfrm>
            <a:off x="3644956" y="3064271"/>
            <a:ext cx="729458" cy="72945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Oval 15">
            <a:extLst>
              <a:ext uri="{FF2B5EF4-FFF2-40B4-BE49-F238E27FC236}">
                <a16:creationId xmlns:a16="http://schemas.microsoft.com/office/drawing/2014/main" id="{8E9A6D25-7BFC-9914-1CD9-A0D9E2875B2D}"/>
              </a:ext>
            </a:extLst>
          </p:cNvPr>
          <p:cNvSpPr/>
          <p:nvPr/>
        </p:nvSpPr>
        <p:spPr>
          <a:xfrm>
            <a:off x="3644956" y="3049525"/>
            <a:ext cx="729458" cy="72945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Oval 16">
            <a:extLst>
              <a:ext uri="{FF2B5EF4-FFF2-40B4-BE49-F238E27FC236}">
                <a16:creationId xmlns:a16="http://schemas.microsoft.com/office/drawing/2014/main" id="{94BF6835-6793-D7A6-7787-0415801BB6DB}"/>
              </a:ext>
            </a:extLst>
          </p:cNvPr>
          <p:cNvSpPr/>
          <p:nvPr/>
        </p:nvSpPr>
        <p:spPr>
          <a:xfrm>
            <a:off x="3644956" y="3042152"/>
            <a:ext cx="729458" cy="72945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Oval 17">
            <a:extLst>
              <a:ext uri="{FF2B5EF4-FFF2-40B4-BE49-F238E27FC236}">
                <a16:creationId xmlns:a16="http://schemas.microsoft.com/office/drawing/2014/main" id="{0A8EA0FC-EF9D-0BB4-7F38-D90FF5DCFEE0}"/>
              </a:ext>
            </a:extLst>
          </p:cNvPr>
          <p:cNvSpPr/>
          <p:nvPr/>
        </p:nvSpPr>
        <p:spPr>
          <a:xfrm>
            <a:off x="3644956" y="3034779"/>
            <a:ext cx="729458" cy="72945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Oval 18">
            <a:extLst>
              <a:ext uri="{FF2B5EF4-FFF2-40B4-BE49-F238E27FC236}">
                <a16:creationId xmlns:a16="http://schemas.microsoft.com/office/drawing/2014/main" id="{5A94951D-D0CA-DF18-8799-4F84D8E02950}"/>
              </a:ext>
            </a:extLst>
          </p:cNvPr>
          <p:cNvSpPr/>
          <p:nvPr/>
        </p:nvSpPr>
        <p:spPr>
          <a:xfrm>
            <a:off x="3644956" y="3049525"/>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extBox 3">
            <a:extLst>
              <a:ext uri="{FF2B5EF4-FFF2-40B4-BE49-F238E27FC236}">
                <a16:creationId xmlns:a16="http://schemas.microsoft.com/office/drawing/2014/main" id="{780216D1-18D8-F4D8-D0B7-40198DE1F79A}"/>
              </a:ext>
            </a:extLst>
          </p:cNvPr>
          <p:cNvSpPr txBox="1"/>
          <p:nvPr/>
        </p:nvSpPr>
        <p:spPr>
          <a:xfrm>
            <a:off x="945150" y="2891675"/>
            <a:ext cx="1600118" cy="1031051"/>
          </a:xfrm>
          <a:prstGeom prst="rect">
            <a:avLst/>
          </a:prstGeom>
          <a:noFill/>
        </p:spPr>
        <p:txBody>
          <a:bodyPr wrap="none" rtlCol="0">
            <a:spAutoFit/>
          </a:bodyPr>
          <a:lstStyle/>
          <a:p>
            <a:r>
              <a:rPr lang="en-GB" sz="6100" b="1" dirty="0">
                <a:solidFill>
                  <a:schemeClr val="bg1">
                    <a:lumMod val="95000"/>
                  </a:schemeClr>
                </a:solidFill>
              </a:rPr>
              <a:t>Plan</a:t>
            </a:r>
            <a:endParaRPr lang="fr-FR" sz="6100" b="1" dirty="0">
              <a:solidFill>
                <a:schemeClr val="bg1">
                  <a:lumMod val="95000"/>
                </a:schemeClr>
              </a:solidFill>
            </a:endParaRPr>
          </a:p>
        </p:txBody>
      </p:sp>
    </p:spTree>
    <p:extLst>
      <p:ext uri="{BB962C8B-B14F-4D97-AF65-F5344CB8AC3E}">
        <p14:creationId xmlns:p14="http://schemas.microsoft.com/office/powerpoint/2010/main" val="57567949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9E83AFC-7EE2-6868-C2BC-FEF764EC9BB7}"/>
              </a:ext>
            </a:extLst>
          </p:cNvPr>
          <p:cNvGrpSpPr/>
          <p:nvPr/>
        </p:nvGrpSpPr>
        <p:grpSpPr>
          <a:xfrm>
            <a:off x="3886724" y="5371688"/>
            <a:ext cx="3908094" cy="588742"/>
            <a:chOff x="3886724" y="5371688"/>
            <a:chExt cx="3908094" cy="588742"/>
          </a:xfrm>
        </p:grpSpPr>
        <p:sp>
          <p:nvSpPr>
            <p:cNvPr id="21" name="Rectangle: Rounded Corners 20">
              <a:extLst>
                <a:ext uri="{FF2B5EF4-FFF2-40B4-BE49-F238E27FC236}">
                  <a16:creationId xmlns:a16="http://schemas.microsoft.com/office/drawing/2014/main" id="{CD9C80F6-9103-B95F-6DA1-9D39784039B9}"/>
                </a:ext>
              </a:extLst>
            </p:cNvPr>
            <p:cNvSpPr/>
            <p:nvPr/>
          </p:nvSpPr>
          <p:spPr>
            <a:xfrm>
              <a:off x="3886724" y="5371688"/>
              <a:ext cx="3908094"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extBox 28">
              <a:extLst>
                <a:ext uri="{FF2B5EF4-FFF2-40B4-BE49-F238E27FC236}">
                  <a16:creationId xmlns:a16="http://schemas.microsoft.com/office/drawing/2014/main" id="{C3401919-FDC0-97D9-0D4C-8EDFAD8C8428}"/>
                </a:ext>
              </a:extLst>
            </p:cNvPr>
            <p:cNvSpPr txBox="1"/>
            <p:nvPr/>
          </p:nvSpPr>
          <p:spPr>
            <a:xfrm>
              <a:off x="4381796" y="5481393"/>
              <a:ext cx="1449436" cy="369332"/>
            </a:xfrm>
            <a:prstGeom prst="rect">
              <a:avLst/>
            </a:prstGeom>
            <a:noFill/>
          </p:spPr>
          <p:txBody>
            <a:bodyPr wrap="none" rtlCol="0">
              <a:spAutoFit/>
            </a:bodyPr>
            <a:lstStyle/>
            <a:p>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Conclusion</a:t>
              </a:r>
            </a:p>
          </p:txBody>
        </p:sp>
      </p:grpSp>
      <p:grpSp>
        <p:nvGrpSpPr>
          <p:cNvPr id="34" name="Group 33">
            <a:extLst>
              <a:ext uri="{FF2B5EF4-FFF2-40B4-BE49-F238E27FC236}">
                <a16:creationId xmlns:a16="http://schemas.microsoft.com/office/drawing/2014/main" id="{738B1B63-7601-E772-1760-86DB42162890}"/>
              </a:ext>
            </a:extLst>
          </p:cNvPr>
          <p:cNvGrpSpPr/>
          <p:nvPr/>
        </p:nvGrpSpPr>
        <p:grpSpPr>
          <a:xfrm>
            <a:off x="3896263" y="4429578"/>
            <a:ext cx="3898555" cy="588742"/>
            <a:chOff x="3896263" y="4429578"/>
            <a:chExt cx="3898555" cy="588742"/>
          </a:xfrm>
        </p:grpSpPr>
        <p:sp>
          <p:nvSpPr>
            <p:cNvPr id="22" name="Rectangle: Rounded Corners 21">
              <a:extLst>
                <a:ext uri="{FF2B5EF4-FFF2-40B4-BE49-F238E27FC236}">
                  <a16:creationId xmlns:a16="http://schemas.microsoft.com/office/drawing/2014/main" id="{BF3A6B9A-1975-74AE-371C-974A7DF37B91}"/>
                </a:ext>
              </a:extLst>
            </p:cNvPr>
            <p:cNvSpPr/>
            <p:nvPr/>
          </p:nvSpPr>
          <p:spPr>
            <a:xfrm>
              <a:off x="3896263" y="4429578"/>
              <a:ext cx="389855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E1ED0759-4267-5D54-FBE3-472955DDA230}"/>
                </a:ext>
              </a:extLst>
            </p:cNvPr>
            <p:cNvSpPr txBox="1"/>
            <p:nvPr/>
          </p:nvSpPr>
          <p:spPr>
            <a:xfrm>
              <a:off x="4368972" y="4539283"/>
              <a:ext cx="1471300" cy="369332"/>
            </a:xfrm>
            <a:prstGeom prst="rect">
              <a:avLst/>
            </a:prstGeom>
            <a:noFill/>
          </p:spPr>
          <p:txBody>
            <a:bodyPr wrap="square" rtlCol="0">
              <a:spAutoFit/>
            </a:bodyPr>
            <a:lstStyle/>
            <a:p>
              <a:r>
                <a:rPr lang="en-US" sz="1800" b="1" dirty="0" err="1">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Réalisation</a:t>
              </a:r>
              <a:endPar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p:txBody>
        </p:sp>
      </p:grpSp>
      <p:grpSp>
        <p:nvGrpSpPr>
          <p:cNvPr id="33" name="Group 32">
            <a:extLst>
              <a:ext uri="{FF2B5EF4-FFF2-40B4-BE49-F238E27FC236}">
                <a16:creationId xmlns:a16="http://schemas.microsoft.com/office/drawing/2014/main" id="{5A298285-A6A7-422A-00D0-2E4B54289D96}"/>
              </a:ext>
            </a:extLst>
          </p:cNvPr>
          <p:cNvGrpSpPr/>
          <p:nvPr/>
        </p:nvGrpSpPr>
        <p:grpSpPr>
          <a:xfrm>
            <a:off x="3828249" y="3453711"/>
            <a:ext cx="3966570" cy="1043269"/>
            <a:chOff x="3828249" y="3453711"/>
            <a:chExt cx="3966570" cy="1043269"/>
          </a:xfrm>
        </p:grpSpPr>
        <p:sp>
          <p:nvSpPr>
            <p:cNvPr id="20" name="Rectangle: Rounded Corners 19">
              <a:extLst>
                <a:ext uri="{FF2B5EF4-FFF2-40B4-BE49-F238E27FC236}">
                  <a16:creationId xmlns:a16="http://schemas.microsoft.com/office/drawing/2014/main" id="{ECE90A8A-F412-0C32-A0AE-0397BAA106CC}"/>
                </a:ext>
              </a:extLst>
            </p:cNvPr>
            <p:cNvSpPr/>
            <p:nvPr/>
          </p:nvSpPr>
          <p:spPr>
            <a:xfrm>
              <a:off x="3895624" y="3453711"/>
              <a:ext cx="38991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0C8BD409-37F9-C41F-C32F-003775E57462}"/>
                </a:ext>
              </a:extLst>
            </p:cNvPr>
            <p:cNvSpPr txBox="1"/>
            <p:nvPr/>
          </p:nvSpPr>
          <p:spPr>
            <a:xfrm>
              <a:off x="3828249" y="3573650"/>
              <a:ext cx="3549130" cy="923330"/>
            </a:xfrm>
            <a:prstGeom prst="rect">
              <a:avLst/>
            </a:prstGeom>
            <a:noFill/>
          </p:spPr>
          <p:txBody>
            <a:bodyPr wrap="square" rtlCol="0">
              <a:spAutoFit/>
            </a:bodyPr>
            <a:lstStyle/>
            <a:p>
              <a:pPr algn="ctr"/>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techniques</a:t>
              </a:r>
            </a:p>
            <a:p>
              <a:pPr algn="ctr"/>
              <a:endPar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a:p>
              <a:pPr algn="ctr"/>
              <a:endPar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p:txBody>
        </p:sp>
      </p:grpSp>
      <p:grpSp>
        <p:nvGrpSpPr>
          <p:cNvPr id="32" name="Group 31">
            <a:extLst>
              <a:ext uri="{FF2B5EF4-FFF2-40B4-BE49-F238E27FC236}">
                <a16:creationId xmlns:a16="http://schemas.microsoft.com/office/drawing/2014/main" id="{FAE59431-6B32-A889-984D-BEAC009B295A}"/>
              </a:ext>
            </a:extLst>
          </p:cNvPr>
          <p:cNvGrpSpPr/>
          <p:nvPr/>
        </p:nvGrpSpPr>
        <p:grpSpPr>
          <a:xfrm>
            <a:off x="3669459" y="2488347"/>
            <a:ext cx="4131491" cy="775489"/>
            <a:chOff x="3875763" y="2488347"/>
            <a:chExt cx="3925182" cy="775489"/>
          </a:xfrm>
        </p:grpSpPr>
        <p:sp>
          <p:nvSpPr>
            <p:cNvPr id="13" name="Rectangle: Rounded Corners 12">
              <a:extLst>
                <a:ext uri="{FF2B5EF4-FFF2-40B4-BE49-F238E27FC236}">
                  <a16:creationId xmlns:a16="http://schemas.microsoft.com/office/drawing/2014/main" id="{D79BD76D-15CE-9453-2F6D-1B140FCEF707}"/>
                </a:ext>
              </a:extLst>
            </p:cNvPr>
            <p:cNvSpPr/>
            <p:nvPr/>
          </p:nvSpPr>
          <p:spPr>
            <a:xfrm>
              <a:off x="4082183" y="2488347"/>
              <a:ext cx="3718762"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0EE3EC18-FC9D-6F3A-1398-2BBFF39BA284}"/>
                </a:ext>
              </a:extLst>
            </p:cNvPr>
            <p:cNvSpPr txBox="1"/>
            <p:nvPr/>
          </p:nvSpPr>
          <p:spPr>
            <a:xfrm>
              <a:off x="3875763" y="2617505"/>
              <a:ext cx="3327843" cy="646331"/>
            </a:xfrm>
            <a:prstGeom prst="rect">
              <a:avLst/>
            </a:prstGeom>
            <a:noFill/>
          </p:spPr>
          <p:txBody>
            <a:bodyPr wrap="square" rtlCol="0">
              <a:spAutoFit/>
            </a:bodyPr>
            <a:lstStyle/>
            <a:p>
              <a:pPr algn="ctr"/>
              <a:r>
                <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métiers</a:t>
              </a:r>
            </a:p>
            <a:p>
              <a:pPr algn="ctr"/>
              <a:endPar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p:txBody>
        </p:sp>
      </p:grpSp>
      <p:grpSp>
        <p:nvGrpSpPr>
          <p:cNvPr id="31" name="Group 30">
            <a:extLst>
              <a:ext uri="{FF2B5EF4-FFF2-40B4-BE49-F238E27FC236}">
                <a16:creationId xmlns:a16="http://schemas.microsoft.com/office/drawing/2014/main" id="{ECFB2142-AC6C-2F4E-5CDD-B919A288C8CA}"/>
              </a:ext>
            </a:extLst>
          </p:cNvPr>
          <p:cNvGrpSpPr/>
          <p:nvPr/>
        </p:nvGrpSpPr>
        <p:grpSpPr>
          <a:xfrm>
            <a:off x="3901239" y="1627355"/>
            <a:ext cx="3913639" cy="761369"/>
            <a:chOff x="3901239" y="1627355"/>
            <a:chExt cx="3996809" cy="761369"/>
          </a:xfrm>
        </p:grpSpPr>
        <p:sp>
          <p:nvSpPr>
            <p:cNvPr id="12" name="Rectangle: Rounded Corners 11">
              <a:extLst>
                <a:ext uri="{FF2B5EF4-FFF2-40B4-BE49-F238E27FC236}">
                  <a16:creationId xmlns:a16="http://schemas.microsoft.com/office/drawing/2014/main" id="{ECAA510F-8B72-2F0F-B9EA-6E513EF513F1}"/>
                </a:ext>
              </a:extLst>
            </p:cNvPr>
            <p:cNvSpPr/>
            <p:nvPr/>
          </p:nvSpPr>
          <p:spPr>
            <a:xfrm>
              <a:off x="3901239" y="1627355"/>
              <a:ext cx="3959891"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TextBox 23">
              <a:extLst>
                <a:ext uri="{FF2B5EF4-FFF2-40B4-BE49-F238E27FC236}">
                  <a16:creationId xmlns:a16="http://schemas.microsoft.com/office/drawing/2014/main" id="{2B8D8FE4-3697-D032-8D0A-CDE4ECA4BB14}"/>
                </a:ext>
              </a:extLst>
            </p:cNvPr>
            <p:cNvSpPr txBox="1"/>
            <p:nvPr/>
          </p:nvSpPr>
          <p:spPr>
            <a:xfrm>
              <a:off x="4348918" y="1742393"/>
              <a:ext cx="3549130" cy="646331"/>
            </a:xfrm>
            <a:prstGeom prst="rect">
              <a:avLst/>
            </a:prstGeom>
            <a:noFill/>
          </p:spPr>
          <p:txBody>
            <a:bodyPr wrap="square" rtlCol="0">
              <a:spAutoFit/>
            </a:bodyPr>
            <a:lstStyle/>
            <a:p>
              <a:pPr>
                <a:defRPr/>
              </a:pPr>
              <a:r>
                <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Conception et modélisation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endParaRPr>
            </a:p>
          </p:txBody>
        </p:sp>
      </p:grpSp>
      <p:grpSp>
        <p:nvGrpSpPr>
          <p:cNvPr id="30" name="Group 29">
            <a:extLst>
              <a:ext uri="{FF2B5EF4-FFF2-40B4-BE49-F238E27FC236}">
                <a16:creationId xmlns:a16="http://schemas.microsoft.com/office/drawing/2014/main" id="{EF974DD3-BB2D-7F12-D85C-34390E6C6625}"/>
              </a:ext>
            </a:extLst>
          </p:cNvPr>
          <p:cNvGrpSpPr/>
          <p:nvPr/>
        </p:nvGrpSpPr>
        <p:grpSpPr>
          <a:xfrm>
            <a:off x="3886723" y="722355"/>
            <a:ext cx="4034334" cy="588742"/>
            <a:chOff x="3886723" y="722355"/>
            <a:chExt cx="4034334" cy="588742"/>
          </a:xfrm>
        </p:grpSpPr>
        <p:sp>
          <p:nvSpPr>
            <p:cNvPr id="11" name="Rectangle: Rounded Corners 10">
              <a:extLst>
                <a:ext uri="{FF2B5EF4-FFF2-40B4-BE49-F238E27FC236}">
                  <a16:creationId xmlns:a16="http://schemas.microsoft.com/office/drawing/2014/main" id="{4F44C885-47A4-6260-1176-BE167B338715}"/>
                </a:ext>
              </a:extLst>
            </p:cNvPr>
            <p:cNvSpPr/>
            <p:nvPr/>
          </p:nvSpPr>
          <p:spPr>
            <a:xfrm>
              <a:off x="3886723" y="722355"/>
              <a:ext cx="39080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A61FB6E7-D3F8-35D0-F7C9-96D8E2DF1775}"/>
                </a:ext>
              </a:extLst>
            </p:cNvPr>
            <p:cNvSpPr txBox="1"/>
            <p:nvPr/>
          </p:nvSpPr>
          <p:spPr>
            <a:xfrm>
              <a:off x="4398553" y="822813"/>
              <a:ext cx="3522504" cy="369332"/>
            </a:xfrm>
            <a:prstGeom prst="rect">
              <a:avLst/>
            </a:prstGeom>
            <a:noFill/>
          </p:spPr>
          <p:txBody>
            <a:bodyPr wrap="square" rtlCol="0">
              <a:spAutoFit/>
            </a:bodyPr>
            <a:lstStyle/>
            <a:p>
              <a:r>
                <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Introduction</a:t>
              </a:r>
              <a:endPar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p:txBody>
        </p:sp>
      </p:grpSp>
      <p:sp>
        <p:nvSpPr>
          <p:cNvPr id="5" name="Oval 4">
            <a:extLst>
              <a:ext uri="{FF2B5EF4-FFF2-40B4-BE49-F238E27FC236}">
                <a16:creationId xmlns:a16="http://schemas.microsoft.com/office/drawing/2014/main" id="{7513C48F-BCA5-D205-E08B-03590FC969E5}"/>
              </a:ext>
            </a:extLst>
          </p:cNvPr>
          <p:cNvSpPr/>
          <p:nvPr/>
        </p:nvSpPr>
        <p:spPr>
          <a:xfrm flipH="1">
            <a:off x="580570" y="2255274"/>
            <a:ext cx="2380343" cy="2362200"/>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3" name="Oval 2">
            <a:extLst>
              <a:ext uri="{FF2B5EF4-FFF2-40B4-BE49-F238E27FC236}">
                <a16:creationId xmlns:a16="http://schemas.microsoft.com/office/drawing/2014/main" id="{7F21516D-6F84-00F5-9D6D-22BF32CEFB62}"/>
              </a:ext>
            </a:extLst>
          </p:cNvPr>
          <p:cNvSpPr/>
          <p:nvPr/>
        </p:nvSpPr>
        <p:spPr>
          <a:xfrm>
            <a:off x="290286" y="1984945"/>
            <a:ext cx="2902857" cy="2902857"/>
          </a:xfrm>
          <a:prstGeom prst="ellipse">
            <a:avLst/>
          </a:prstGeom>
          <a:noFill/>
          <a:ln w="38100">
            <a:solidFill>
              <a:schemeClr val="accent4">
                <a:lumMod val="75000"/>
                <a:alpha val="57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7241E2CB-A964-80EE-80DB-A7D032CE96B4}"/>
              </a:ext>
            </a:extLst>
          </p:cNvPr>
          <p:cNvSpPr/>
          <p:nvPr/>
        </p:nvSpPr>
        <p:spPr>
          <a:xfrm>
            <a:off x="3601414" y="5306616"/>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5" name="Oval 14">
            <a:extLst>
              <a:ext uri="{FF2B5EF4-FFF2-40B4-BE49-F238E27FC236}">
                <a16:creationId xmlns:a16="http://schemas.microsoft.com/office/drawing/2014/main" id="{711BDFDF-3391-B728-E44F-03DB4FA77248}"/>
              </a:ext>
            </a:extLst>
          </p:cNvPr>
          <p:cNvSpPr/>
          <p:nvPr/>
        </p:nvSpPr>
        <p:spPr>
          <a:xfrm>
            <a:off x="3601414" y="435603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6" name="Oval 15">
            <a:extLst>
              <a:ext uri="{FF2B5EF4-FFF2-40B4-BE49-F238E27FC236}">
                <a16:creationId xmlns:a16="http://schemas.microsoft.com/office/drawing/2014/main" id="{8E9A6D25-7BFC-9914-1CD9-A0D9E2875B2D}"/>
              </a:ext>
            </a:extLst>
          </p:cNvPr>
          <p:cNvSpPr/>
          <p:nvPr/>
        </p:nvSpPr>
        <p:spPr>
          <a:xfrm>
            <a:off x="3601414" y="3383353"/>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7" name="Oval 16">
            <a:extLst>
              <a:ext uri="{FF2B5EF4-FFF2-40B4-BE49-F238E27FC236}">
                <a16:creationId xmlns:a16="http://schemas.microsoft.com/office/drawing/2014/main" id="{94BF6835-6793-D7A6-7787-0415801BB6DB}"/>
              </a:ext>
            </a:extLst>
          </p:cNvPr>
          <p:cNvSpPr/>
          <p:nvPr/>
        </p:nvSpPr>
        <p:spPr>
          <a:xfrm>
            <a:off x="3601414" y="2447067"/>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8" name="Oval 17">
            <a:extLst>
              <a:ext uri="{FF2B5EF4-FFF2-40B4-BE49-F238E27FC236}">
                <a16:creationId xmlns:a16="http://schemas.microsoft.com/office/drawing/2014/main" id="{0A8EA0FC-EF9D-0BB4-7F38-D90FF5DCFEE0}"/>
              </a:ext>
            </a:extLst>
          </p:cNvPr>
          <p:cNvSpPr/>
          <p:nvPr/>
        </p:nvSpPr>
        <p:spPr>
          <a:xfrm>
            <a:off x="3601414" y="1554325"/>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9" name="Oval 18">
            <a:extLst>
              <a:ext uri="{FF2B5EF4-FFF2-40B4-BE49-F238E27FC236}">
                <a16:creationId xmlns:a16="http://schemas.microsoft.com/office/drawing/2014/main" id="{5A94951D-D0CA-DF18-8799-4F84D8E02950}"/>
              </a:ext>
            </a:extLst>
          </p:cNvPr>
          <p:cNvSpPr/>
          <p:nvPr/>
        </p:nvSpPr>
        <p:spPr>
          <a:xfrm>
            <a:off x="3601414" y="65466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 name="TextBox 1">
            <a:extLst>
              <a:ext uri="{FF2B5EF4-FFF2-40B4-BE49-F238E27FC236}">
                <a16:creationId xmlns:a16="http://schemas.microsoft.com/office/drawing/2014/main" id="{A3EC8494-8900-6DEA-1CD4-E4934DAA3EC4}"/>
              </a:ext>
            </a:extLst>
          </p:cNvPr>
          <p:cNvSpPr txBox="1"/>
          <p:nvPr/>
        </p:nvSpPr>
        <p:spPr>
          <a:xfrm>
            <a:off x="3819042" y="819343"/>
            <a:ext cx="314510" cy="400110"/>
          </a:xfrm>
          <a:prstGeom prst="rect">
            <a:avLst/>
          </a:prstGeom>
          <a:noFill/>
        </p:spPr>
        <p:txBody>
          <a:bodyPr wrap="none" rtlCol="0">
            <a:spAutoFit/>
          </a:bodyPr>
          <a:lstStyle/>
          <a:p>
            <a:r>
              <a:rPr lang="en-GB" sz="2000" b="1" dirty="0">
                <a:solidFill>
                  <a:schemeClr val="bg1"/>
                </a:solidFill>
              </a:rPr>
              <a:t>1</a:t>
            </a:r>
            <a:endParaRPr lang="fr-FR" sz="2000" b="1" dirty="0">
              <a:solidFill>
                <a:schemeClr val="bg1"/>
              </a:solidFill>
            </a:endParaRPr>
          </a:p>
        </p:txBody>
      </p:sp>
      <p:sp>
        <p:nvSpPr>
          <p:cNvPr id="4" name="TextBox 3">
            <a:extLst>
              <a:ext uri="{FF2B5EF4-FFF2-40B4-BE49-F238E27FC236}">
                <a16:creationId xmlns:a16="http://schemas.microsoft.com/office/drawing/2014/main" id="{00E5AD40-4145-29B1-370F-51C19028BF28}"/>
              </a:ext>
            </a:extLst>
          </p:cNvPr>
          <p:cNvSpPr txBox="1"/>
          <p:nvPr/>
        </p:nvSpPr>
        <p:spPr>
          <a:xfrm>
            <a:off x="3815300" y="1718398"/>
            <a:ext cx="314510" cy="400110"/>
          </a:xfrm>
          <a:prstGeom prst="rect">
            <a:avLst/>
          </a:prstGeom>
          <a:noFill/>
        </p:spPr>
        <p:txBody>
          <a:bodyPr wrap="none" rtlCol="0">
            <a:spAutoFit/>
          </a:bodyPr>
          <a:lstStyle/>
          <a:p>
            <a:r>
              <a:rPr lang="en-GB" sz="2000" b="1" dirty="0">
                <a:solidFill>
                  <a:schemeClr val="bg1"/>
                </a:solidFill>
              </a:rPr>
              <a:t>2</a:t>
            </a:r>
            <a:endParaRPr lang="fr-FR" sz="2000" b="1" dirty="0">
              <a:solidFill>
                <a:schemeClr val="bg1"/>
              </a:solidFill>
            </a:endParaRPr>
          </a:p>
        </p:txBody>
      </p:sp>
      <p:sp>
        <p:nvSpPr>
          <p:cNvPr id="7" name="TextBox 6">
            <a:extLst>
              <a:ext uri="{FF2B5EF4-FFF2-40B4-BE49-F238E27FC236}">
                <a16:creationId xmlns:a16="http://schemas.microsoft.com/office/drawing/2014/main" id="{648B3A20-F85D-A26C-ECAC-9D72BD085C21}"/>
              </a:ext>
            </a:extLst>
          </p:cNvPr>
          <p:cNvSpPr txBox="1"/>
          <p:nvPr/>
        </p:nvSpPr>
        <p:spPr>
          <a:xfrm>
            <a:off x="3796426" y="2611741"/>
            <a:ext cx="314510" cy="400110"/>
          </a:xfrm>
          <a:prstGeom prst="rect">
            <a:avLst/>
          </a:prstGeom>
          <a:noFill/>
        </p:spPr>
        <p:txBody>
          <a:bodyPr wrap="none" rtlCol="0">
            <a:spAutoFit/>
          </a:bodyPr>
          <a:lstStyle/>
          <a:p>
            <a:r>
              <a:rPr lang="en-GB" sz="2000" b="1" dirty="0">
                <a:solidFill>
                  <a:schemeClr val="bg1"/>
                </a:solidFill>
              </a:rPr>
              <a:t>3</a:t>
            </a:r>
            <a:endParaRPr lang="fr-FR" sz="2000" b="1" dirty="0">
              <a:solidFill>
                <a:schemeClr val="bg1"/>
              </a:solidFill>
            </a:endParaRPr>
          </a:p>
        </p:txBody>
      </p:sp>
      <p:sp>
        <p:nvSpPr>
          <p:cNvPr id="8" name="TextBox 7">
            <a:extLst>
              <a:ext uri="{FF2B5EF4-FFF2-40B4-BE49-F238E27FC236}">
                <a16:creationId xmlns:a16="http://schemas.microsoft.com/office/drawing/2014/main" id="{EDC95C7A-9448-FDB5-B744-B1ED5468673B}"/>
              </a:ext>
            </a:extLst>
          </p:cNvPr>
          <p:cNvSpPr txBox="1"/>
          <p:nvPr/>
        </p:nvSpPr>
        <p:spPr>
          <a:xfrm>
            <a:off x="3796426" y="3548027"/>
            <a:ext cx="314510" cy="400110"/>
          </a:xfrm>
          <a:prstGeom prst="rect">
            <a:avLst/>
          </a:prstGeom>
          <a:noFill/>
        </p:spPr>
        <p:txBody>
          <a:bodyPr wrap="none" rtlCol="0">
            <a:spAutoFit/>
          </a:bodyPr>
          <a:lstStyle/>
          <a:p>
            <a:r>
              <a:rPr lang="en-GB" sz="2000" b="1" dirty="0">
                <a:solidFill>
                  <a:schemeClr val="bg1"/>
                </a:solidFill>
              </a:rPr>
              <a:t>4</a:t>
            </a:r>
            <a:endParaRPr lang="fr-FR" sz="2000" b="1" dirty="0">
              <a:solidFill>
                <a:schemeClr val="bg1"/>
              </a:solidFill>
            </a:endParaRPr>
          </a:p>
        </p:txBody>
      </p:sp>
      <p:sp>
        <p:nvSpPr>
          <p:cNvPr id="9" name="TextBox 8">
            <a:extLst>
              <a:ext uri="{FF2B5EF4-FFF2-40B4-BE49-F238E27FC236}">
                <a16:creationId xmlns:a16="http://schemas.microsoft.com/office/drawing/2014/main" id="{66378FDC-2025-66C6-8589-99F191A15180}"/>
              </a:ext>
            </a:extLst>
          </p:cNvPr>
          <p:cNvSpPr txBox="1"/>
          <p:nvPr/>
        </p:nvSpPr>
        <p:spPr>
          <a:xfrm>
            <a:off x="3815300" y="4520713"/>
            <a:ext cx="301686" cy="400110"/>
          </a:xfrm>
          <a:prstGeom prst="rect">
            <a:avLst/>
          </a:prstGeom>
          <a:noFill/>
        </p:spPr>
        <p:txBody>
          <a:bodyPr wrap="square" rtlCol="0">
            <a:spAutoFit/>
          </a:bodyPr>
          <a:lstStyle/>
          <a:p>
            <a:r>
              <a:rPr lang="en-GB" sz="2000" b="1" dirty="0">
                <a:solidFill>
                  <a:schemeClr val="bg1"/>
                </a:solidFill>
              </a:rPr>
              <a:t>5</a:t>
            </a:r>
            <a:endParaRPr lang="fr-FR" sz="2000" b="1" dirty="0">
              <a:solidFill>
                <a:schemeClr val="bg1"/>
              </a:solidFill>
            </a:endParaRPr>
          </a:p>
        </p:txBody>
      </p:sp>
      <p:sp>
        <p:nvSpPr>
          <p:cNvPr id="10" name="TextBox 9">
            <a:extLst>
              <a:ext uri="{FF2B5EF4-FFF2-40B4-BE49-F238E27FC236}">
                <a16:creationId xmlns:a16="http://schemas.microsoft.com/office/drawing/2014/main" id="{19C223E7-9978-ED05-4CC5-B34B692AE644}"/>
              </a:ext>
            </a:extLst>
          </p:cNvPr>
          <p:cNvSpPr txBox="1"/>
          <p:nvPr/>
        </p:nvSpPr>
        <p:spPr>
          <a:xfrm>
            <a:off x="3815300" y="5466004"/>
            <a:ext cx="314510" cy="400110"/>
          </a:xfrm>
          <a:prstGeom prst="rect">
            <a:avLst/>
          </a:prstGeom>
          <a:noFill/>
        </p:spPr>
        <p:txBody>
          <a:bodyPr wrap="none" rtlCol="0">
            <a:spAutoFit/>
          </a:bodyPr>
          <a:lstStyle/>
          <a:p>
            <a:r>
              <a:rPr lang="en-GB" sz="2000" b="1" dirty="0">
                <a:solidFill>
                  <a:schemeClr val="bg1"/>
                </a:solidFill>
              </a:rPr>
              <a:t>6</a:t>
            </a:r>
            <a:endParaRPr lang="fr-FR" sz="2000" b="1" dirty="0">
              <a:solidFill>
                <a:schemeClr val="bg1"/>
              </a:solidFill>
            </a:endParaRPr>
          </a:p>
        </p:txBody>
      </p:sp>
      <p:sp>
        <p:nvSpPr>
          <p:cNvPr id="37" name="TextBox 36">
            <a:extLst>
              <a:ext uri="{FF2B5EF4-FFF2-40B4-BE49-F238E27FC236}">
                <a16:creationId xmlns:a16="http://schemas.microsoft.com/office/drawing/2014/main" id="{68143B9E-37C9-322A-6CD0-1820882FE36E}"/>
              </a:ext>
            </a:extLst>
          </p:cNvPr>
          <p:cNvSpPr txBox="1"/>
          <p:nvPr/>
        </p:nvSpPr>
        <p:spPr>
          <a:xfrm>
            <a:off x="945150" y="2891675"/>
            <a:ext cx="1600118" cy="1031051"/>
          </a:xfrm>
          <a:prstGeom prst="rect">
            <a:avLst/>
          </a:prstGeom>
          <a:noFill/>
        </p:spPr>
        <p:txBody>
          <a:bodyPr wrap="none" rtlCol="0">
            <a:spAutoFit/>
          </a:bodyPr>
          <a:lstStyle/>
          <a:p>
            <a:r>
              <a:rPr lang="en-GB" sz="6100" b="1" dirty="0">
                <a:solidFill>
                  <a:schemeClr val="bg1">
                    <a:lumMod val="95000"/>
                  </a:schemeClr>
                </a:solidFill>
              </a:rPr>
              <a:t>Plan</a:t>
            </a:r>
            <a:endParaRPr lang="fr-FR" sz="6100" b="1" dirty="0">
              <a:solidFill>
                <a:schemeClr val="bg1">
                  <a:lumMod val="95000"/>
                </a:schemeClr>
              </a:solidFill>
            </a:endParaRPr>
          </a:p>
        </p:txBody>
      </p:sp>
    </p:spTree>
    <p:extLst>
      <p:ext uri="{BB962C8B-B14F-4D97-AF65-F5344CB8AC3E}">
        <p14:creationId xmlns:p14="http://schemas.microsoft.com/office/powerpoint/2010/main" val="5127582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104DEBDC-FD2E-0576-0D87-BD73574333D7}"/>
              </a:ext>
            </a:extLst>
          </p:cNvPr>
          <p:cNvSpPr/>
          <p:nvPr/>
        </p:nvSpPr>
        <p:spPr>
          <a:xfrm>
            <a:off x="406400" y="504825"/>
            <a:ext cx="11335657" cy="5926073"/>
          </a:xfrm>
          <a:prstGeom prst="roundRect">
            <a:avLst>
              <a:gd name="adj" fmla="val 5035"/>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grpSp>
        <p:nvGrpSpPr>
          <p:cNvPr id="30" name="Group 29">
            <a:extLst>
              <a:ext uri="{FF2B5EF4-FFF2-40B4-BE49-F238E27FC236}">
                <a16:creationId xmlns:a16="http://schemas.microsoft.com/office/drawing/2014/main" id="{EF974DD3-BB2D-7F12-D85C-34390E6C6625}"/>
              </a:ext>
            </a:extLst>
          </p:cNvPr>
          <p:cNvGrpSpPr/>
          <p:nvPr/>
        </p:nvGrpSpPr>
        <p:grpSpPr>
          <a:xfrm>
            <a:off x="4255548" y="204078"/>
            <a:ext cx="3966653" cy="747619"/>
            <a:chOff x="3886723" y="722355"/>
            <a:chExt cx="3966653" cy="747619"/>
          </a:xfrm>
        </p:grpSpPr>
        <p:sp>
          <p:nvSpPr>
            <p:cNvPr id="11" name="Rectangle: Rounded Corners 10">
              <a:extLst>
                <a:ext uri="{FF2B5EF4-FFF2-40B4-BE49-F238E27FC236}">
                  <a16:creationId xmlns:a16="http://schemas.microsoft.com/office/drawing/2014/main" id="{4F44C885-47A4-6260-1176-BE167B338715}"/>
                </a:ext>
              </a:extLst>
            </p:cNvPr>
            <p:cNvSpPr/>
            <p:nvPr/>
          </p:nvSpPr>
          <p:spPr>
            <a:xfrm>
              <a:off x="3886723" y="722355"/>
              <a:ext cx="39080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A61FB6E7-D3F8-35D0-F7C9-96D8E2DF1775}"/>
                </a:ext>
              </a:extLst>
            </p:cNvPr>
            <p:cNvSpPr txBox="1"/>
            <p:nvPr/>
          </p:nvSpPr>
          <p:spPr>
            <a:xfrm>
              <a:off x="4330872" y="823643"/>
              <a:ext cx="3522504" cy="646331"/>
            </a:xfrm>
            <a:prstGeom prst="rect">
              <a:avLst/>
            </a:prstGeom>
            <a:noFill/>
          </p:spPr>
          <p:txBody>
            <a:bodyPr wrap="square" rtlCol="0">
              <a:spAutoFit/>
            </a:bodyPr>
            <a:lstStyle/>
            <a:p>
              <a:r>
                <a:rPr lang="en-US" b="1" dirty="0">
                  <a:solidFill>
                    <a:schemeClr val="tx1">
                      <a:lumMod val="85000"/>
                      <a:lumOff val="15000"/>
                    </a:schemeClr>
                  </a:solidFill>
                  <a:latin typeface="Century Gothic" panose="020B0502020202020204" pitchFamily="34" charset="0"/>
                </a:rPr>
                <a:t>Introduction</a:t>
              </a:r>
              <a:endParaRPr lang="en-US" sz="1800" b="1" dirty="0">
                <a:solidFill>
                  <a:schemeClr val="tx1">
                    <a:lumMod val="85000"/>
                    <a:lumOff val="15000"/>
                  </a:schemeClr>
                </a:solidFill>
                <a:latin typeface="Century Gothic" panose="020B0502020202020204" pitchFamily="34" charset="0"/>
              </a:endParaRPr>
            </a:p>
            <a:p>
              <a:endParaRPr lang="en-US" sz="1800" b="1" dirty="0">
                <a:solidFill>
                  <a:schemeClr val="tx1">
                    <a:lumMod val="85000"/>
                    <a:lumOff val="15000"/>
                  </a:schemeClr>
                </a:solidFill>
                <a:latin typeface="Century Gothic" panose="020B0502020202020204" pitchFamily="34" charset="0"/>
              </a:endParaRPr>
            </a:p>
          </p:txBody>
        </p:sp>
      </p:grpSp>
      <p:grpSp>
        <p:nvGrpSpPr>
          <p:cNvPr id="40" name="Group 39">
            <a:extLst>
              <a:ext uri="{FF2B5EF4-FFF2-40B4-BE49-F238E27FC236}">
                <a16:creationId xmlns:a16="http://schemas.microsoft.com/office/drawing/2014/main" id="{93220A2C-2F15-AA9F-333D-EEDF82338E49}"/>
              </a:ext>
            </a:extLst>
          </p:cNvPr>
          <p:cNvGrpSpPr/>
          <p:nvPr/>
        </p:nvGrpSpPr>
        <p:grpSpPr>
          <a:xfrm>
            <a:off x="3932522" y="119027"/>
            <a:ext cx="729458" cy="729458"/>
            <a:chOff x="3571451" y="193255"/>
            <a:chExt cx="729458" cy="729458"/>
          </a:xfrm>
          <a:solidFill>
            <a:srgbClr val="E2A00C"/>
          </a:solidFill>
        </p:grpSpPr>
        <p:sp>
          <p:nvSpPr>
            <p:cNvPr id="19" name="Oval 18">
              <a:extLst>
                <a:ext uri="{FF2B5EF4-FFF2-40B4-BE49-F238E27FC236}">
                  <a16:creationId xmlns:a16="http://schemas.microsoft.com/office/drawing/2014/main" id="{5A94951D-D0CA-DF18-8799-4F84D8E02950}"/>
                </a:ext>
              </a:extLst>
            </p:cNvPr>
            <p:cNvSpPr/>
            <p:nvPr/>
          </p:nvSpPr>
          <p:spPr>
            <a:xfrm>
              <a:off x="3571451" y="193255"/>
              <a:ext cx="729458" cy="7294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 name="TextBox 1">
              <a:extLst>
                <a:ext uri="{FF2B5EF4-FFF2-40B4-BE49-F238E27FC236}">
                  <a16:creationId xmlns:a16="http://schemas.microsoft.com/office/drawing/2014/main" id="{A3EC8494-8900-6DEA-1CD4-E4934DAA3EC4}"/>
                </a:ext>
              </a:extLst>
            </p:cNvPr>
            <p:cNvSpPr txBox="1"/>
            <p:nvPr/>
          </p:nvSpPr>
          <p:spPr>
            <a:xfrm>
              <a:off x="3778925" y="372277"/>
              <a:ext cx="314510" cy="400110"/>
            </a:xfrm>
            <a:prstGeom prst="rect">
              <a:avLst/>
            </a:prstGeom>
            <a:grpFill/>
          </p:spPr>
          <p:txBody>
            <a:bodyPr wrap="none" rtlCol="0">
              <a:spAutoFit/>
            </a:bodyPr>
            <a:lstStyle/>
            <a:p>
              <a:r>
                <a:rPr lang="en-GB" sz="2000" b="1" dirty="0">
                  <a:solidFill>
                    <a:schemeClr val="bg1"/>
                  </a:solidFill>
                </a:rPr>
                <a:t>1</a:t>
              </a:r>
              <a:endParaRPr lang="fr-FR" sz="2000" b="1" dirty="0">
                <a:solidFill>
                  <a:schemeClr val="bg1"/>
                </a:solidFill>
              </a:endParaRPr>
            </a:p>
          </p:txBody>
        </p:sp>
      </p:grpSp>
      <p:cxnSp>
        <p:nvCxnSpPr>
          <p:cNvPr id="47" name="Straight Connector 46">
            <a:extLst>
              <a:ext uri="{FF2B5EF4-FFF2-40B4-BE49-F238E27FC236}">
                <a16:creationId xmlns:a16="http://schemas.microsoft.com/office/drawing/2014/main" id="{77170D90-5BB4-FAA8-2BCB-28C909104074}"/>
              </a:ext>
            </a:extLst>
          </p:cNvPr>
          <p:cNvCxnSpPr/>
          <p:nvPr/>
        </p:nvCxnSpPr>
        <p:spPr>
          <a:xfrm>
            <a:off x="892175" y="1252537"/>
            <a:ext cx="0" cy="4352925"/>
          </a:xfrm>
          <a:prstGeom prst="line">
            <a:avLst/>
          </a:prstGeom>
          <a:ln w="38100"/>
        </p:spPr>
        <p:style>
          <a:lnRef idx="3">
            <a:schemeClr val="accent4"/>
          </a:lnRef>
          <a:fillRef idx="0">
            <a:schemeClr val="accent4"/>
          </a:fillRef>
          <a:effectRef idx="2">
            <a:schemeClr val="accent4"/>
          </a:effectRef>
          <a:fontRef idx="minor">
            <a:schemeClr val="tx1"/>
          </a:fontRef>
        </p:style>
      </p:cxnSp>
      <p:sp>
        <p:nvSpPr>
          <p:cNvPr id="50" name="TextBox 49">
            <a:extLst>
              <a:ext uri="{FF2B5EF4-FFF2-40B4-BE49-F238E27FC236}">
                <a16:creationId xmlns:a16="http://schemas.microsoft.com/office/drawing/2014/main" id="{AEFCCE36-F3E5-3050-B930-B2410AE67482}"/>
              </a:ext>
            </a:extLst>
          </p:cNvPr>
          <p:cNvSpPr txBox="1"/>
          <p:nvPr/>
        </p:nvSpPr>
        <p:spPr>
          <a:xfrm>
            <a:off x="1139914" y="2039936"/>
            <a:ext cx="9912171" cy="2369880"/>
          </a:xfrm>
          <a:prstGeom prst="rect">
            <a:avLst/>
          </a:prstGeom>
          <a:noFill/>
        </p:spPr>
        <p:txBody>
          <a:bodyPr wrap="square" rtlCol="0">
            <a:spAutoFit/>
          </a:bodyPr>
          <a:lstStyle/>
          <a:p>
            <a:r>
              <a:rPr lang="fr-FR" sz="2400" b="1" dirty="0">
                <a:solidFill>
                  <a:srgbClr val="E2A00C"/>
                </a:solidFill>
              </a:rPr>
              <a:t>Problématique:</a:t>
            </a:r>
          </a:p>
          <a:p>
            <a:r>
              <a:rPr lang="fr-FR" sz="2000" dirty="0"/>
              <a:t>Les clients veulent un accès rapide aux restaurants, les restaurateurs ont besoin d’un outil pour gérer leurs menus et commandes, et les livreurs doivent optimiser leurs trajets. Les systèmes traditionnels, souvent monolithiques, manquent de flexibilité et de performance.</a:t>
            </a:r>
          </a:p>
          <a:p>
            <a:endParaRPr lang="fr-FR" sz="2000" b="1" dirty="0"/>
          </a:p>
          <a:p>
            <a:r>
              <a:rPr lang="fr-FR" sz="2400" b="1" dirty="0">
                <a:solidFill>
                  <a:srgbClr val="E2A00C"/>
                </a:solidFill>
              </a:rPr>
              <a:t>Solution:</a:t>
            </a:r>
          </a:p>
          <a:p>
            <a:r>
              <a:rPr lang="fr-FR" sz="2000" dirty="0"/>
              <a:t>Application basée sur une architecture </a:t>
            </a:r>
            <a:r>
              <a:rPr lang="fr-FR" sz="2000" dirty="0" err="1"/>
              <a:t>microservices</a:t>
            </a:r>
            <a:r>
              <a:rPr lang="fr-FR" sz="2000" dirty="0"/>
              <a:t> .</a:t>
            </a:r>
            <a:endParaRPr lang="fr-FR" sz="2000" b="1" dirty="0">
              <a:solidFill>
                <a:srgbClr val="E2A00C"/>
              </a:solidFill>
            </a:endParaRPr>
          </a:p>
        </p:txBody>
      </p:sp>
    </p:spTree>
    <p:extLst>
      <p:ext uri="{BB962C8B-B14F-4D97-AF65-F5344CB8AC3E}">
        <p14:creationId xmlns:p14="http://schemas.microsoft.com/office/powerpoint/2010/main" val="15109780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1+#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9E83AFC-7EE2-6868-C2BC-FEF764EC9BB7}"/>
              </a:ext>
            </a:extLst>
          </p:cNvPr>
          <p:cNvGrpSpPr/>
          <p:nvPr/>
        </p:nvGrpSpPr>
        <p:grpSpPr>
          <a:xfrm>
            <a:off x="3886724" y="5371688"/>
            <a:ext cx="3908094" cy="588742"/>
            <a:chOff x="3886724" y="5371688"/>
            <a:chExt cx="3908094" cy="588742"/>
          </a:xfrm>
        </p:grpSpPr>
        <p:sp>
          <p:nvSpPr>
            <p:cNvPr id="21" name="Rectangle: Rounded Corners 20">
              <a:extLst>
                <a:ext uri="{FF2B5EF4-FFF2-40B4-BE49-F238E27FC236}">
                  <a16:creationId xmlns:a16="http://schemas.microsoft.com/office/drawing/2014/main" id="{CD9C80F6-9103-B95F-6DA1-9D39784039B9}"/>
                </a:ext>
              </a:extLst>
            </p:cNvPr>
            <p:cNvSpPr/>
            <p:nvPr/>
          </p:nvSpPr>
          <p:spPr>
            <a:xfrm>
              <a:off x="3886724" y="5371688"/>
              <a:ext cx="3908094"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extBox 28">
              <a:extLst>
                <a:ext uri="{FF2B5EF4-FFF2-40B4-BE49-F238E27FC236}">
                  <a16:creationId xmlns:a16="http://schemas.microsoft.com/office/drawing/2014/main" id="{C3401919-FDC0-97D9-0D4C-8EDFAD8C8428}"/>
                </a:ext>
              </a:extLst>
            </p:cNvPr>
            <p:cNvSpPr txBox="1"/>
            <p:nvPr/>
          </p:nvSpPr>
          <p:spPr>
            <a:xfrm>
              <a:off x="4381796" y="5481393"/>
              <a:ext cx="1449436" cy="369332"/>
            </a:xfrm>
            <a:prstGeom prst="rect">
              <a:avLst/>
            </a:prstGeom>
            <a:noFill/>
          </p:spPr>
          <p:txBody>
            <a:bodyPr wrap="none" rtlCol="0">
              <a:spAutoFit/>
            </a:bodyPr>
            <a:lstStyle/>
            <a:p>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Conclusion</a:t>
              </a:r>
            </a:p>
          </p:txBody>
        </p:sp>
      </p:grpSp>
      <p:grpSp>
        <p:nvGrpSpPr>
          <p:cNvPr id="34" name="Group 33">
            <a:extLst>
              <a:ext uri="{FF2B5EF4-FFF2-40B4-BE49-F238E27FC236}">
                <a16:creationId xmlns:a16="http://schemas.microsoft.com/office/drawing/2014/main" id="{738B1B63-7601-E772-1760-86DB42162890}"/>
              </a:ext>
            </a:extLst>
          </p:cNvPr>
          <p:cNvGrpSpPr/>
          <p:nvPr/>
        </p:nvGrpSpPr>
        <p:grpSpPr>
          <a:xfrm>
            <a:off x="3896263" y="4429578"/>
            <a:ext cx="3898555" cy="588742"/>
            <a:chOff x="3896263" y="4429578"/>
            <a:chExt cx="3898555" cy="588742"/>
          </a:xfrm>
        </p:grpSpPr>
        <p:sp>
          <p:nvSpPr>
            <p:cNvPr id="22" name="Rectangle: Rounded Corners 21">
              <a:extLst>
                <a:ext uri="{FF2B5EF4-FFF2-40B4-BE49-F238E27FC236}">
                  <a16:creationId xmlns:a16="http://schemas.microsoft.com/office/drawing/2014/main" id="{BF3A6B9A-1975-74AE-371C-974A7DF37B91}"/>
                </a:ext>
              </a:extLst>
            </p:cNvPr>
            <p:cNvSpPr/>
            <p:nvPr/>
          </p:nvSpPr>
          <p:spPr>
            <a:xfrm>
              <a:off x="3896263" y="4429578"/>
              <a:ext cx="389855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E1ED0759-4267-5D54-FBE3-472955DDA230}"/>
                </a:ext>
              </a:extLst>
            </p:cNvPr>
            <p:cNvSpPr txBox="1"/>
            <p:nvPr/>
          </p:nvSpPr>
          <p:spPr>
            <a:xfrm>
              <a:off x="4368972" y="4539283"/>
              <a:ext cx="1471300" cy="369332"/>
            </a:xfrm>
            <a:prstGeom prst="rect">
              <a:avLst/>
            </a:prstGeom>
            <a:noFill/>
          </p:spPr>
          <p:txBody>
            <a:bodyPr wrap="square" rtlCol="0">
              <a:spAutoFit/>
            </a:bodyPr>
            <a:lstStyle/>
            <a:p>
              <a:r>
                <a:rPr lang="en-US" sz="1800" b="1" dirty="0" err="1">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Réalisation</a:t>
              </a:r>
              <a:endPar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p:txBody>
        </p:sp>
      </p:grpSp>
      <p:grpSp>
        <p:nvGrpSpPr>
          <p:cNvPr id="33" name="Group 32">
            <a:extLst>
              <a:ext uri="{FF2B5EF4-FFF2-40B4-BE49-F238E27FC236}">
                <a16:creationId xmlns:a16="http://schemas.microsoft.com/office/drawing/2014/main" id="{5A298285-A6A7-422A-00D0-2E4B54289D96}"/>
              </a:ext>
            </a:extLst>
          </p:cNvPr>
          <p:cNvGrpSpPr/>
          <p:nvPr/>
        </p:nvGrpSpPr>
        <p:grpSpPr>
          <a:xfrm>
            <a:off x="3828973" y="3453711"/>
            <a:ext cx="3965846" cy="756202"/>
            <a:chOff x="3828973" y="3453711"/>
            <a:chExt cx="3965846" cy="756202"/>
          </a:xfrm>
        </p:grpSpPr>
        <p:sp>
          <p:nvSpPr>
            <p:cNvPr id="20" name="Rectangle: Rounded Corners 19">
              <a:extLst>
                <a:ext uri="{FF2B5EF4-FFF2-40B4-BE49-F238E27FC236}">
                  <a16:creationId xmlns:a16="http://schemas.microsoft.com/office/drawing/2014/main" id="{ECE90A8A-F412-0C32-A0AE-0397BAA106CC}"/>
                </a:ext>
              </a:extLst>
            </p:cNvPr>
            <p:cNvSpPr/>
            <p:nvPr/>
          </p:nvSpPr>
          <p:spPr>
            <a:xfrm>
              <a:off x="3895624" y="3453711"/>
              <a:ext cx="38991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0C8BD409-37F9-C41F-C32F-003775E57462}"/>
                </a:ext>
              </a:extLst>
            </p:cNvPr>
            <p:cNvSpPr txBox="1"/>
            <p:nvPr/>
          </p:nvSpPr>
          <p:spPr>
            <a:xfrm>
              <a:off x="3828973" y="3563582"/>
              <a:ext cx="3549130" cy="646331"/>
            </a:xfrm>
            <a:prstGeom prst="rect">
              <a:avLst/>
            </a:prstGeom>
            <a:noFill/>
          </p:spPr>
          <p:txBody>
            <a:bodyPr wrap="square" rtlCol="0">
              <a:spAutoFit/>
            </a:bodyPr>
            <a:lstStyle/>
            <a:p>
              <a:pPr algn="ctr"/>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techniques</a:t>
              </a:r>
            </a:p>
            <a:p>
              <a:pPr algn="ctr"/>
              <a:endPar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endParaRPr>
            </a:p>
          </p:txBody>
        </p:sp>
      </p:grpSp>
      <p:grpSp>
        <p:nvGrpSpPr>
          <p:cNvPr id="32" name="Group 31">
            <a:extLst>
              <a:ext uri="{FF2B5EF4-FFF2-40B4-BE49-F238E27FC236}">
                <a16:creationId xmlns:a16="http://schemas.microsoft.com/office/drawing/2014/main" id="{FAE59431-6B32-A889-984D-BEAC009B295A}"/>
              </a:ext>
            </a:extLst>
          </p:cNvPr>
          <p:cNvGrpSpPr/>
          <p:nvPr/>
        </p:nvGrpSpPr>
        <p:grpSpPr>
          <a:xfrm>
            <a:off x="3679477" y="2488347"/>
            <a:ext cx="4121466" cy="588742"/>
            <a:chOff x="3885285" y="2488347"/>
            <a:chExt cx="3915660" cy="588742"/>
          </a:xfrm>
        </p:grpSpPr>
        <p:sp>
          <p:nvSpPr>
            <p:cNvPr id="13" name="Rectangle: Rounded Corners 12">
              <a:extLst>
                <a:ext uri="{FF2B5EF4-FFF2-40B4-BE49-F238E27FC236}">
                  <a16:creationId xmlns:a16="http://schemas.microsoft.com/office/drawing/2014/main" id="{D79BD76D-15CE-9453-2F6D-1B140FCEF707}"/>
                </a:ext>
              </a:extLst>
            </p:cNvPr>
            <p:cNvSpPr/>
            <p:nvPr/>
          </p:nvSpPr>
          <p:spPr>
            <a:xfrm>
              <a:off x="4082183" y="2488347"/>
              <a:ext cx="3718762"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0EE3EC18-FC9D-6F3A-1398-2BBFF39BA284}"/>
                </a:ext>
              </a:extLst>
            </p:cNvPr>
            <p:cNvSpPr txBox="1"/>
            <p:nvPr/>
          </p:nvSpPr>
          <p:spPr>
            <a:xfrm>
              <a:off x="3885285" y="2627130"/>
              <a:ext cx="3327843" cy="369332"/>
            </a:xfrm>
            <a:prstGeom prst="rect">
              <a:avLst/>
            </a:prstGeom>
            <a:noFill/>
          </p:spPr>
          <p:txBody>
            <a:bodyPr wrap="square" rtlCol="0">
              <a:spAutoFit/>
            </a:bodyPr>
            <a:lstStyle/>
            <a:p>
              <a:pPr algn="ctr"/>
              <a:r>
                <a:rPr lang="en-US"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Services métiers</a:t>
              </a:r>
            </a:p>
          </p:txBody>
        </p:sp>
      </p:grpSp>
      <p:grpSp>
        <p:nvGrpSpPr>
          <p:cNvPr id="31" name="Group 30">
            <a:extLst>
              <a:ext uri="{FF2B5EF4-FFF2-40B4-BE49-F238E27FC236}">
                <a16:creationId xmlns:a16="http://schemas.microsoft.com/office/drawing/2014/main" id="{ECFB2142-AC6C-2F4E-5CDD-B919A288C8CA}"/>
              </a:ext>
            </a:extLst>
          </p:cNvPr>
          <p:cNvGrpSpPr/>
          <p:nvPr/>
        </p:nvGrpSpPr>
        <p:grpSpPr>
          <a:xfrm>
            <a:off x="3901239" y="1627355"/>
            <a:ext cx="3899844" cy="588742"/>
            <a:chOff x="3901239" y="1627355"/>
            <a:chExt cx="3899844" cy="588742"/>
          </a:xfrm>
        </p:grpSpPr>
        <p:sp>
          <p:nvSpPr>
            <p:cNvPr id="12" name="Rectangle: Rounded Corners 11">
              <a:extLst>
                <a:ext uri="{FF2B5EF4-FFF2-40B4-BE49-F238E27FC236}">
                  <a16:creationId xmlns:a16="http://schemas.microsoft.com/office/drawing/2014/main" id="{ECAA510F-8B72-2F0F-B9EA-6E513EF513F1}"/>
                </a:ext>
              </a:extLst>
            </p:cNvPr>
            <p:cNvSpPr/>
            <p:nvPr/>
          </p:nvSpPr>
          <p:spPr>
            <a:xfrm>
              <a:off x="3901239" y="1627355"/>
              <a:ext cx="3893580"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TextBox 23">
              <a:extLst>
                <a:ext uri="{FF2B5EF4-FFF2-40B4-BE49-F238E27FC236}">
                  <a16:creationId xmlns:a16="http://schemas.microsoft.com/office/drawing/2014/main" id="{2B8D8FE4-3697-D032-8D0A-CDE4ECA4BB14}"/>
                </a:ext>
              </a:extLst>
            </p:cNvPr>
            <p:cNvSpPr txBox="1"/>
            <p:nvPr/>
          </p:nvSpPr>
          <p:spPr>
            <a:xfrm>
              <a:off x="4308561" y="1742393"/>
              <a:ext cx="349252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Conception et modélisation</a:t>
              </a:r>
            </a:p>
          </p:txBody>
        </p:sp>
      </p:grpSp>
      <p:grpSp>
        <p:nvGrpSpPr>
          <p:cNvPr id="30" name="Group 29">
            <a:extLst>
              <a:ext uri="{FF2B5EF4-FFF2-40B4-BE49-F238E27FC236}">
                <a16:creationId xmlns:a16="http://schemas.microsoft.com/office/drawing/2014/main" id="{EF974DD3-BB2D-7F12-D85C-34390E6C6625}"/>
              </a:ext>
            </a:extLst>
          </p:cNvPr>
          <p:cNvGrpSpPr/>
          <p:nvPr/>
        </p:nvGrpSpPr>
        <p:grpSpPr>
          <a:xfrm>
            <a:off x="3886723" y="722355"/>
            <a:ext cx="3966653" cy="588742"/>
            <a:chOff x="3886723" y="722355"/>
            <a:chExt cx="3966653" cy="588742"/>
          </a:xfrm>
        </p:grpSpPr>
        <p:sp>
          <p:nvSpPr>
            <p:cNvPr id="11" name="Rectangle: Rounded Corners 10">
              <a:extLst>
                <a:ext uri="{FF2B5EF4-FFF2-40B4-BE49-F238E27FC236}">
                  <a16:creationId xmlns:a16="http://schemas.microsoft.com/office/drawing/2014/main" id="{4F44C885-47A4-6260-1176-BE167B338715}"/>
                </a:ext>
              </a:extLst>
            </p:cNvPr>
            <p:cNvSpPr/>
            <p:nvPr/>
          </p:nvSpPr>
          <p:spPr>
            <a:xfrm>
              <a:off x="3886723" y="722355"/>
              <a:ext cx="3908095"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A61FB6E7-D3F8-35D0-F7C9-96D8E2DF1775}"/>
                </a:ext>
              </a:extLst>
            </p:cNvPr>
            <p:cNvSpPr txBox="1"/>
            <p:nvPr/>
          </p:nvSpPr>
          <p:spPr>
            <a:xfrm>
              <a:off x="4330872" y="823643"/>
              <a:ext cx="3522504" cy="369332"/>
            </a:xfrm>
            <a:prstGeom prst="rect">
              <a:avLst/>
            </a:prstGeom>
            <a:noFill/>
          </p:spPr>
          <p:txBody>
            <a:bodyPr wrap="square" rtlCol="0">
              <a:spAutoFit/>
            </a:bodyPr>
            <a:lstStyle/>
            <a:p>
              <a:r>
                <a:rPr lang="en-US" sz="1800" b="1" dirty="0">
                  <a:solidFill>
                    <a:schemeClr val="tx1">
                      <a:lumMod val="85000"/>
                      <a:lumOff val="15000"/>
                    </a:schemeClr>
                  </a:solidFill>
                  <a:latin typeface="Noto Sans" panose="020B0502040504020204" pitchFamily="34" charset="0"/>
                  <a:ea typeface="Noto Sans" panose="020B0502040504020204" pitchFamily="34" charset="0"/>
                  <a:cs typeface="Noto Sans" panose="020B0502040504020204" pitchFamily="34" charset="0"/>
                </a:rPr>
                <a:t>Introduction</a:t>
              </a:r>
            </a:p>
          </p:txBody>
        </p:sp>
      </p:grpSp>
      <p:sp>
        <p:nvSpPr>
          <p:cNvPr id="5" name="Oval 4">
            <a:extLst>
              <a:ext uri="{FF2B5EF4-FFF2-40B4-BE49-F238E27FC236}">
                <a16:creationId xmlns:a16="http://schemas.microsoft.com/office/drawing/2014/main" id="{7513C48F-BCA5-D205-E08B-03590FC969E5}"/>
              </a:ext>
            </a:extLst>
          </p:cNvPr>
          <p:cNvSpPr/>
          <p:nvPr/>
        </p:nvSpPr>
        <p:spPr>
          <a:xfrm flipH="1">
            <a:off x="580570" y="2255274"/>
            <a:ext cx="2380343" cy="2362200"/>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800" b="1" dirty="0"/>
          </a:p>
        </p:txBody>
      </p:sp>
      <p:sp>
        <p:nvSpPr>
          <p:cNvPr id="3" name="Oval 2">
            <a:extLst>
              <a:ext uri="{FF2B5EF4-FFF2-40B4-BE49-F238E27FC236}">
                <a16:creationId xmlns:a16="http://schemas.microsoft.com/office/drawing/2014/main" id="{7F21516D-6F84-00F5-9D6D-22BF32CEFB62}"/>
              </a:ext>
            </a:extLst>
          </p:cNvPr>
          <p:cNvSpPr/>
          <p:nvPr/>
        </p:nvSpPr>
        <p:spPr>
          <a:xfrm>
            <a:off x="290286" y="1984945"/>
            <a:ext cx="2902857" cy="2902857"/>
          </a:xfrm>
          <a:prstGeom prst="ellipse">
            <a:avLst/>
          </a:prstGeom>
          <a:noFill/>
          <a:ln w="38100">
            <a:solidFill>
              <a:schemeClr val="accent4">
                <a:lumMod val="75000"/>
                <a:alpha val="57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val 13">
            <a:extLst>
              <a:ext uri="{FF2B5EF4-FFF2-40B4-BE49-F238E27FC236}">
                <a16:creationId xmlns:a16="http://schemas.microsoft.com/office/drawing/2014/main" id="{7241E2CB-A964-80EE-80DB-A7D032CE96B4}"/>
              </a:ext>
            </a:extLst>
          </p:cNvPr>
          <p:cNvSpPr/>
          <p:nvPr/>
        </p:nvSpPr>
        <p:spPr>
          <a:xfrm>
            <a:off x="3601414" y="5306616"/>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5" name="Oval 14">
            <a:extLst>
              <a:ext uri="{FF2B5EF4-FFF2-40B4-BE49-F238E27FC236}">
                <a16:creationId xmlns:a16="http://schemas.microsoft.com/office/drawing/2014/main" id="{711BDFDF-3391-B728-E44F-03DB4FA77248}"/>
              </a:ext>
            </a:extLst>
          </p:cNvPr>
          <p:cNvSpPr/>
          <p:nvPr/>
        </p:nvSpPr>
        <p:spPr>
          <a:xfrm>
            <a:off x="3601414" y="435603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6" name="Oval 15">
            <a:extLst>
              <a:ext uri="{FF2B5EF4-FFF2-40B4-BE49-F238E27FC236}">
                <a16:creationId xmlns:a16="http://schemas.microsoft.com/office/drawing/2014/main" id="{8E9A6D25-7BFC-9914-1CD9-A0D9E2875B2D}"/>
              </a:ext>
            </a:extLst>
          </p:cNvPr>
          <p:cNvSpPr/>
          <p:nvPr/>
        </p:nvSpPr>
        <p:spPr>
          <a:xfrm>
            <a:off x="3601414" y="3383353"/>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7" name="Oval 16">
            <a:extLst>
              <a:ext uri="{FF2B5EF4-FFF2-40B4-BE49-F238E27FC236}">
                <a16:creationId xmlns:a16="http://schemas.microsoft.com/office/drawing/2014/main" id="{94BF6835-6793-D7A6-7787-0415801BB6DB}"/>
              </a:ext>
            </a:extLst>
          </p:cNvPr>
          <p:cNvSpPr/>
          <p:nvPr/>
        </p:nvSpPr>
        <p:spPr>
          <a:xfrm>
            <a:off x="3601414" y="2447067"/>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8" name="Oval 17">
            <a:extLst>
              <a:ext uri="{FF2B5EF4-FFF2-40B4-BE49-F238E27FC236}">
                <a16:creationId xmlns:a16="http://schemas.microsoft.com/office/drawing/2014/main" id="{0A8EA0FC-EF9D-0BB4-7F38-D90FF5DCFEE0}"/>
              </a:ext>
            </a:extLst>
          </p:cNvPr>
          <p:cNvSpPr/>
          <p:nvPr/>
        </p:nvSpPr>
        <p:spPr>
          <a:xfrm>
            <a:off x="3601414" y="1554325"/>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9" name="Oval 18">
            <a:extLst>
              <a:ext uri="{FF2B5EF4-FFF2-40B4-BE49-F238E27FC236}">
                <a16:creationId xmlns:a16="http://schemas.microsoft.com/office/drawing/2014/main" id="{5A94951D-D0CA-DF18-8799-4F84D8E02950}"/>
              </a:ext>
            </a:extLst>
          </p:cNvPr>
          <p:cNvSpPr/>
          <p:nvPr/>
        </p:nvSpPr>
        <p:spPr>
          <a:xfrm>
            <a:off x="3601414" y="654669"/>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 name="TextBox 1">
            <a:extLst>
              <a:ext uri="{FF2B5EF4-FFF2-40B4-BE49-F238E27FC236}">
                <a16:creationId xmlns:a16="http://schemas.microsoft.com/office/drawing/2014/main" id="{A3EC8494-8900-6DEA-1CD4-E4934DAA3EC4}"/>
              </a:ext>
            </a:extLst>
          </p:cNvPr>
          <p:cNvSpPr txBox="1"/>
          <p:nvPr/>
        </p:nvSpPr>
        <p:spPr>
          <a:xfrm>
            <a:off x="3819042" y="819343"/>
            <a:ext cx="314510" cy="400110"/>
          </a:xfrm>
          <a:prstGeom prst="rect">
            <a:avLst/>
          </a:prstGeom>
          <a:noFill/>
        </p:spPr>
        <p:txBody>
          <a:bodyPr wrap="none" rtlCol="0">
            <a:spAutoFit/>
          </a:bodyPr>
          <a:lstStyle/>
          <a:p>
            <a:r>
              <a:rPr lang="en-GB" sz="2000" b="1" dirty="0">
                <a:solidFill>
                  <a:schemeClr val="bg1"/>
                </a:solidFill>
              </a:rPr>
              <a:t>1</a:t>
            </a:r>
            <a:endParaRPr lang="fr-FR" sz="2000" b="1" dirty="0">
              <a:solidFill>
                <a:schemeClr val="bg1"/>
              </a:solidFill>
            </a:endParaRPr>
          </a:p>
        </p:txBody>
      </p:sp>
      <p:sp>
        <p:nvSpPr>
          <p:cNvPr id="4" name="TextBox 3">
            <a:extLst>
              <a:ext uri="{FF2B5EF4-FFF2-40B4-BE49-F238E27FC236}">
                <a16:creationId xmlns:a16="http://schemas.microsoft.com/office/drawing/2014/main" id="{00E5AD40-4145-29B1-370F-51C19028BF28}"/>
              </a:ext>
            </a:extLst>
          </p:cNvPr>
          <p:cNvSpPr txBox="1"/>
          <p:nvPr/>
        </p:nvSpPr>
        <p:spPr>
          <a:xfrm>
            <a:off x="3815300" y="1718398"/>
            <a:ext cx="314510" cy="400110"/>
          </a:xfrm>
          <a:prstGeom prst="rect">
            <a:avLst/>
          </a:prstGeom>
          <a:noFill/>
        </p:spPr>
        <p:txBody>
          <a:bodyPr wrap="none" rtlCol="0">
            <a:spAutoFit/>
          </a:bodyPr>
          <a:lstStyle/>
          <a:p>
            <a:r>
              <a:rPr lang="en-GB" sz="2000" b="1" dirty="0">
                <a:solidFill>
                  <a:schemeClr val="bg1"/>
                </a:solidFill>
              </a:rPr>
              <a:t>2</a:t>
            </a:r>
            <a:endParaRPr lang="fr-FR" sz="2000" b="1" dirty="0">
              <a:solidFill>
                <a:schemeClr val="bg1"/>
              </a:solidFill>
            </a:endParaRPr>
          </a:p>
        </p:txBody>
      </p:sp>
      <p:sp>
        <p:nvSpPr>
          <p:cNvPr id="7" name="TextBox 6">
            <a:extLst>
              <a:ext uri="{FF2B5EF4-FFF2-40B4-BE49-F238E27FC236}">
                <a16:creationId xmlns:a16="http://schemas.microsoft.com/office/drawing/2014/main" id="{648B3A20-F85D-A26C-ECAC-9D72BD085C21}"/>
              </a:ext>
            </a:extLst>
          </p:cNvPr>
          <p:cNvSpPr txBox="1"/>
          <p:nvPr/>
        </p:nvSpPr>
        <p:spPr>
          <a:xfrm>
            <a:off x="3796426" y="2611741"/>
            <a:ext cx="314510" cy="400110"/>
          </a:xfrm>
          <a:prstGeom prst="rect">
            <a:avLst/>
          </a:prstGeom>
          <a:noFill/>
        </p:spPr>
        <p:txBody>
          <a:bodyPr wrap="none" rtlCol="0">
            <a:spAutoFit/>
          </a:bodyPr>
          <a:lstStyle/>
          <a:p>
            <a:r>
              <a:rPr lang="en-GB" sz="2000" b="1" dirty="0">
                <a:solidFill>
                  <a:schemeClr val="bg1"/>
                </a:solidFill>
              </a:rPr>
              <a:t>3</a:t>
            </a:r>
            <a:endParaRPr lang="fr-FR" sz="2000" b="1" dirty="0">
              <a:solidFill>
                <a:schemeClr val="bg1"/>
              </a:solidFill>
            </a:endParaRPr>
          </a:p>
        </p:txBody>
      </p:sp>
      <p:sp>
        <p:nvSpPr>
          <p:cNvPr id="8" name="TextBox 7">
            <a:extLst>
              <a:ext uri="{FF2B5EF4-FFF2-40B4-BE49-F238E27FC236}">
                <a16:creationId xmlns:a16="http://schemas.microsoft.com/office/drawing/2014/main" id="{EDC95C7A-9448-FDB5-B744-B1ED5468673B}"/>
              </a:ext>
            </a:extLst>
          </p:cNvPr>
          <p:cNvSpPr txBox="1"/>
          <p:nvPr/>
        </p:nvSpPr>
        <p:spPr>
          <a:xfrm>
            <a:off x="3796426" y="3548027"/>
            <a:ext cx="314510" cy="400110"/>
          </a:xfrm>
          <a:prstGeom prst="rect">
            <a:avLst/>
          </a:prstGeom>
          <a:noFill/>
        </p:spPr>
        <p:txBody>
          <a:bodyPr wrap="none" rtlCol="0">
            <a:spAutoFit/>
          </a:bodyPr>
          <a:lstStyle/>
          <a:p>
            <a:r>
              <a:rPr lang="en-GB" sz="2000" b="1" dirty="0">
                <a:solidFill>
                  <a:schemeClr val="bg1"/>
                </a:solidFill>
              </a:rPr>
              <a:t>4</a:t>
            </a:r>
            <a:endParaRPr lang="fr-FR" sz="2000" b="1" dirty="0">
              <a:solidFill>
                <a:schemeClr val="bg1"/>
              </a:solidFill>
            </a:endParaRPr>
          </a:p>
        </p:txBody>
      </p:sp>
      <p:sp>
        <p:nvSpPr>
          <p:cNvPr id="9" name="TextBox 8">
            <a:extLst>
              <a:ext uri="{FF2B5EF4-FFF2-40B4-BE49-F238E27FC236}">
                <a16:creationId xmlns:a16="http://schemas.microsoft.com/office/drawing/2014/main" id="{66378FDC-2025-66C6-8589-99F191A15180}"/>
              </a:ext>
            </a:extLst>
          </p:cNvPr>
          <p:cNvSpPr txBox="1"/>
          <p:nvPr/>
        </p:nvSpPr>
        <p:spPr>
          <a:xfrm>
            <a:off x="3815300" y="4520713"/>
            <a:ext cx="301686" cy="400110"/>
          </a:xfrm>
          <a:prstGeom prst="rect">
            <a:avLst/>
          </a:prstGeom>
          <a:noFill/>
        </p:spPr>
        <p:txBody>
          <a:bodyPr wrap="square" rtlCol="0">
            <a:spAutoFit/>
          </a:bodyPr>
          <a:lstStyle/>
          <a:p>
            <a:r>
              <a:rPr lang="en-GB" sz="2000" b="1" dirty="0">
                <a:solidFill>
                  <a:schemeClr val="bg1"/>
                </a:solidFill>
              </a:rPr>
              <a:t>5</a:t>
            </a:r>
            <a:endParaRPr lang="fr-FR" sz="2000" b="1" dirty="0">
              <a:solidFill>
                <a:schemeClr val="bg1"/>
              </a:solidFill>
            </a:endParaRPr>
          </a:p>
        </p:txBody>
      </p:sp>
      <p:sp>
        <p:nvSpPr>
          <p:cNvPr id="10" name="myTextBox002">
            <a:extLst>
              <a:ext uri="{FF2B5EF4-FFF2-40B4-BE49-F238E27FC236}">
                <a16:creationId xmlns:a16="http://schemas.microsoft.com/office/drawing/2014/main" id="{19C223E7-9978-ED05-4CC5-B34B692AE644}"/>
              </a:ext>
            </a:extLst>
          </p:cNvPr>
          <p:cNvSpPr txBox="1"/>
          <p:nvPr/>
        </p:nvSpPr>
        <p:spPr>
          <a:xfrm>
            <a:off x="3815300" y="5466004"/>
            <a:ext cx="314510" cy="400110"/>
          </a:xfrm>
          <a:prstGeom prst="rect">
            <a:avLst/>
          </a:prstGeom>
          <a:noFill/>
        </p:spPr>
        <p:txBody>
          <a:bodyPr wrap="none" rtlCol="0">
            <a:spAutoFit/>
          </a:bodyPr>
          <a:lstStyle/>
          <a:p>
            <a:r>
              <a:rPr lang="en-GB" sz="2000" b="1" dirty="0">
                <a:solidFill>
                  <a:schemeClr val="bg1"/>
                </a:solidFill>
              </a:rPr>
              <a:t>6</a:t>
            </a:r>
            <a:endParaRPr lang="fr-FR" sz="2000" b="1" dirty="0">
              <a:solidFill>
                <a:schemeClr val="bg1"/>
              </a:solidFill>
            </a:endParaRPr>
          </a:p>
        </p:txBody>
      </p:sp>
      <p:sp>
        <p:nvSpPr>
          <p:cNvPr id="37" name="TextBox 36">
            <a:extLst>
              <a:ext uri="{FF2B5EF4-FFF2-40B4-BE49-F238E27FC236}">
                <a16:creationId xmlns:a16="http://schemas.microsoft.com/office/drawing/2014/main" id="{68143B9E-37C9-322A-6CD0-1820882FE36E}"/>
              </a:ext>
            </a:extLst>
          </p:cNvPr>
          <p:cNvSpPr txBox="1"/>
          <p:nvPr/>
        </p:nvSpPr>
        <p:spPr>
          <a:xfrm>
            <a:off x="945150" y="2891675"/>
            <a:ext cx="1600118" cy="1031051"/>
          </a:xfrm>
          <a:prstGeom prst="rect">
            <a:avLst/>
          </a:prstGeom>
          <a:noFill/>
        </p:spPr>
        <p:txBody>
          <a:bodyPr wrap="none" rtlCol="0">
            <a:spAutoFit/>
          </a:bodyPr>
          <a:lstStyle/>
          <a:p>
            <a:r>
              <a:rPr lang="en-GB" sz="6100" b="1" dirty="0">
                <a:solidFill>
                  <a:schemeClr val="bg1">
                    <a:lumMod val="95000"/>
                  </a:schemeClr>
                </a:solidFill>
              </a:rPr>
              <a:t>Plan</a:t>
            </a:r>
            <a:endParaRPr lang="fr-FR" sz="6100" b="1" dirty="0">
              <a:solidFill>
                <a:schemeClr val="bg1">
                  <a:lumMod val="95000"/>
                </a:schemeClr>
              </a:solidFill>
            </a:endParaRPr>
          </a:p>
        </p:txBody>
      </p:sp>
    </p:spTree>
    <p:extLst>
      <p:ext uri="{BB962C8B-B14F-4D97-AF65-F5344CB8AC3E}">
        <p14:creationId xmlns:p14="http://schemas.microsoft.com/office/powerpoint/2010/main" val="330978352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a:extLst>
            <a:ext uri="{FF2B5EF4-FFF2-40B4-BE49-F238E27FC236}">
              <a16:creationId xmlns:a16="http://schemas.microsoft.com/office/drawing/2014/main" id="{9815E696-96ED-FE63-1897-A9E9DE65A683}"/>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FCFB80A-44A9-74F8-A74F-A2EBCEC592E7}"/>
              </a:ext>
            </a:extLst>
          </p:cNvPr>
          <p:cNvSpPr/>
          <p:nvPr/>
        </p:nvSpPr>
        <p:spPr>
          <a:xfrm>
            <a:off x="473075" y="466721"/>
            <a:ext cx="11335657" cy="5964173"/>
          </a:xfrm>
          <a:prstGeom prst="roundRect">
            <a:avLst>
              <a:gd name="adj" fmla="val 5035"/>
            </a:avLst>
          </a:prstGeom>
          <a:ln/>
        </p:spPr>
        <p:style>
          <a:lnRef idx="2">
            <a:schemeClr val="accent4"/>
          </a:lnRef>
          <a:fillRef idx="1">
            <a:schemeClr val="lt1"/>
          </a:fillRef>
          <a:effectRef idx="0">
            <a:schemeClr val="accent4"/>
          </a:effectRef>
          <a:fontRef idx="minor">
            <a:schemeClr val="dk1"/>
          </a:fontRef>
        </p:style>
        <p:txBody>
          <a:bodyPr rtlCol="0" anchor="ctr"/>
          <a:lstStyle/>
          <a:p>
            <a:r>
              <a:rPr lang="fr-FR" sz="2800" b="1" kern="100" dirty="0">
                <a:solidFill>
                  <a:schemeClr val="accent4">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Diagramme de classe</a:t>
            </a:r>
          </a:p>
        </p:txBody>
      </p:sp>
      <p:grpSp>
        <p:nvGrpSpPr>
          <p:cNvPr id="31" name="Group 30">
            <a:extLst>
              <a:ext uri="{FF2B5EF4-FFF2-40B4-BE49-F238E27FC236}">
                <a16:creationId xmlns:a16="http://schemas.microsoft.com/office/drawing/2014/main" id="{8322B14F-4A7B-C2B4-BA15-9F4EC7D088BE}"/>
              </a:ext>
            </a:extLst>
          </p:cNvPr>
          <p:cNvGrpSpPr/>
          <p:nvPr/>
        </p:nvGrpSpPr>
        <p:grpSpPr>
          <a:xfrm>
            <a:off x="4244460" y="172354"/>
            <a:ext cx="3994065" cy="761369"/>
            <a:chOff x="3901239" y="1627355"/>
            <a:chExt cx="3994065" cy="761369"/>
          </a:xfrm>
        </p:grpSpPr>
        <p:sp>
          <p:nvSpPr>
            <p:cNvPr id="12" name="Rectangle: Rounded Corners 11">
              <a:extLst>
                <a:ext uri="{FF2B5EF4-FFF2-40B4-BE49-F238E27FC236}">
                  <a16:creationId xmlns:a16="http://schemas.microsoft.com/office/drawing/2014/main" id="{4077A8C0-BAD6-EBD6-F2F5-7D345EC48AD7}"/>
                </a:ext>
              </a:extLst>
            </p:cNvPr>
            <p:cNvSpPr/>
            <p:nvPr/>
          </p:nvSpPr>
          <p:spPr>
            <a:xfrm>
              <a:off x="3901239" y="1627355"/>
              <a:ext cx="3893580"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TextBox 23">
              <a:extLst>
                <a:ext uri="{FF2B5EF4-FFF2-40B4-BE49-F238E27FC236}">
                  <a16:creationId xmlns:a16="http://schemas.microsoft.com/office/drawing/2014/main" id="{EAF08531-A54E-57BA-ED87-438E8BAA0C28}"/>
                </a:ext>
              </a:extLst>
            </p:cNvPr>
            <p:cNvSpPr txBox="1"/>
            <p:nvPr/>
          </p:nvSpPr>
          <p:spPr>
            <a:xfrm>
              <a:off x="4330486" y="1742393"/>
              <a:ext cx="3564818" cy="646331"/>
            </a:xfrm>
            <a:prstGeom prst="rect">
              <a:avLst/>
            </a:prstGeom>
            <a:noFill/>
          </p:spPr>
          <p:txBody>
            <a:bodyPr wrap="square" rtlCol="0">
              <a:spAutoFit/>
            </a:bodyPr>
            <a:lstStyle/>
            <a:p>
              <a:pPr>
                <a:defRPr/>
              </a:pPr>
              <a:r>
                <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Conception et modélisation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Oval 17">
            <a:extLst>
              <a:ext uri="{FF2B5EF4-FFF2-40B4-BE49-F238E27FC236}">
                <a16:creationId xmlns:a16="http://schemas.microsoft.com/office/drawing/2014/main" id="{35698482-45F0-0ADE-592A-CA8CFCCB31CE}"/>
              </a:ext>
            </a:extLst>
          </p:cNvPr>
          <p:cNvSpPr/>
          <p:nvPr/>
        </p:nvSpPr>
        <p:spPr>
          <a:xfrm>
            <a:off x="3944635" y="99324"/>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 name="TextBox 3">
            <a:extLst>
              <a:ext uri="{FF2B5EF4-FFF2-40B4-BE49-F238E27FC236}">
                <a16:creationId xmlns:a16="http://schemas.microsoft.com/office/drawing/2014/main" id="{0CD1AF03-3009-7189-0D97-7EB5B4EDD812}"/>
              </a:ext>
            </a:extLst>
          </p:cNvPr>
          <p:cNvSpPr txBox="1"/>
          <p:nvPr/>
        </p:nvSpPr>
        <p:spPr>
          <a:xfrm>
            <a:off x="4158521" y="263397"/>
            <a:ext cx="314510" cy="400110"/>
          </a:xfrm>
          <a:prstGeom prst="rect">
            <a:avLst/>
          </a:prstGeom>
          <a:noFill/>
        </p:spPr>
        <p:txBody>
          <a:bodyPr wrap="none" rtlCol="0">
            <a:spAutoFit/>
          </a:bodyPr>
          <a:lstStyle/>
          <a:p>
            <a:r>
              <a:rPr lang="en-GB" sz="2000" b="1" dirty="0">
                <a:solidFill>
                  <a:schemeClr val="bg1"/>
                </a:solidFill>
              </a:rPr>
              <a:t>2</a:t>
            </a:r>
            <a:endParaRPr lang="fr-FR" sz="2000" b="1" dirty="0">
              <a:solidFill>
                <a:schemeClr val="bg1"/>
              </a:solidFill>
            </a:endParaRPr>
          </a:p>
        </p:txBody>
      </p:sp>
      <p:sp>
        <p:nvSpPr>
          <p:cNvPr id="3" name="!!TextBox27">
            <a:extLst>
              <a:ext uri="{FF2B5EF4-FFF2-40B4-BE49-F238E27FC236}">
                <a16:creationId xmlns:a16="http://schemas.microsoft.com/office/drawing/2014/main" id="{01F8DF08-7DC1-0F7D-99F9-BDB3F99B5635}"/>
              </a:ext>
            </a:extLst>
          </p:cNvPr>
          <p:cNvSpPr txBox="1"/>
          <p:nvPr/>
        </p:nvSpPr>
        <p:spPr>
          <a:xfrm>
            <a:off x="664951" y="866703"/>
            <a:ext cx="1918282" cy="400110"/>
          </a:xfrm>
          <a:custGeom>
            <a:avLst/>
            <a:gdLst>
              <a:gd name="connsiteX0" fmla="*/ 0 w 1918282"/>
              <a:gd name="connsiteY0" fmla="*/ 0 h 400110"/>
              <a:gd name="connsiteX1" fmla="*/ 620245 w 1918282"/>
              <a:gd name="connsiteY1" fmla="*/ 0 h 400110"/>
              <a:gd name="connsiteX2" fmla="*/ 1202123 w 1918282"/>
              <a:gd name="connsiteY2" fmla="*/ 0 h 400110"/>
              <a:gd name="connsiteX3" fmla="*/ 1918282 w 1918282"/>
              <a:gd name="connsiteY3" fmla="*/ 0 h 400110"/>
              <a:gd name="connsiteX4" fmla="*/ 1918282 w 1918282"/>
              <a:gd name="connsiteY4" fmla="*/ 400110 h 400110"/>
              <a:gd name="connsiteX5" fmla="*/ 1317220 w 1918282"/>
              <a:gd name="connsiteY5" fmla="*/ 400110 h 400110"/>
              <a:gd name="connsiteX6" fmla="*/ 639427 w 1918282"/>
              <a:gd name="connsiteY6" fmla="*/ 400110 h 400110"/>
              <a:gd name="connsiteX7" fmla="*/ 0 w 1918282"/>
              <a:gd name="connsiteY7" fmla="*/ 400110 h 400110"/>
              <a:gd name="connsiteX8" fmla="*/ 0 w 1918282"/>
              <a:gd name="connsiteY8"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282" h="400110" extrusionOk="0">
                <a:moveTo>
                  <a:pt x="0" y="0"/>
                </a:moveTo>
                <a:cubicBezTo>
                  <a:pt x="243172" y="-11979"/>
                  <a:pt x="366208" y="-24932"/>
                  <a:pt x="620245" y="0"/>
                </a:cubicBezTo>
                <a:cubicBezTo>
                  <a:pt x="874282" y="24932"/>
                  <a:pt x="961889" y="20847"/>
                  <a:pt x="1202123" y="0"/>
                </a:cubicBezTo>
                <a:cubicBezTo>
                  <a:pt x="1442357" y="-20847"/>
                  <a:pt x="1693464" y="-27126"/>
                  <a:pt x="1918282" y="0"/>
                </a:cubicBezTo>
                <a:cubicBezTo>
                  <a:pt x="1931412" y="156383"/>
                  <a:pt x="1921565" y="295265"/>
                  <a:pt x="1918282" y="400110"/>
                </a:cubicBezTo>
                <a:cubicBezTo>
                  <a:pt x="1701090" y="419890"/>
                  <a:pt x="1551266" y="395946"/>
                  <a:pt x="1317220" y="400110"/>
                </a:cubicBezTo>
                <a:cubicBezTo>
                  <a:pt x="1083174" y="404274"/>
                  <a:pt x="784723" y="433215"/>
                  <a:pt x="639427" y="400110"/>
                </a:cubicBezTo>
                <a:cubicBezTo>
                  <a:pt x="494131" y="367005"/>
                  <a:pt x="256328" y="382272"/>
                  <a:pt x="0" y="400110"/>
                </a:cubicBezTo>
                <a:cubicBezTo>
                  <a:pt x="-1196" y="315081"/>
                  <a:pt x="19755" y="81743"/>
                  <a:pt x="0" y="0"/>
                </a:cubicBezTo>
                <a:close/>
              </a:path>
            </a:pathLst>
          </a:custGeom>
          <a:noFill/>
          <a:ln cap="rnd">
            <a:solidFill>
              <a:schemeClr val="accent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none" rtlCol="0">
            <a:spAutoFit/>
          </a:bodyPr>
          <a:lstStyle/>
          <a:p>
            <a:r>
              <a:rPr lang="fr-FR" sz="2000" b="1" dirty="0">
                <a:solidFill>
                  <a:schemeClr val="bg1">
                    <a:lumMod val="50000"/>
                  </a:schemeClr>
                </a:solidFill>
              </a:rPr>
              <a:t>Les Diagrammes</a:t>
            </a:r>
            <a:endParaRPr lang="fr-FR" sz="2000" b="1" dirty="0">
              <a:solidFill>
                <a:schemeClr val="bg1">
                  <a:lumMod val="50000"/>
                </a:schemeClr>
              </a:solidFill>
              <a:effectLst/>
            </a:endParaRPr>
          </a:p>
        </p:txBody>
      </p:sp>
      <p:pic>
        <p:nvPicPr>
          <p:cNvPr id="5" name="Image 4">
            <a:extLst>
              <a:ext uri="{FF2B5EF4-FFF2-40B4-BE49-F238E27FC236}">
                <a16:creationId xmlns:a16="http://schemas.microsoft.com/office/drawing/2014/main" id="{61C9773A-C3BD-4A59-D88C-ACD7A39E3F8F}"/>
              </a:ext>
            </a:extLst>
          </p:cNvPr>
          <p:cNvPicPr>
            <a:picLocks noChangeAspect="1"/>
          </p:cNvPicPr>
          <p:nvPr/>
        </p:nvPicPr>
        <p:blipFill>
          <a:blip r:embed="rId3"/>
          <a:stretch>
            <a:fillRect/>
          </a:stretch>
        </p:blipFill>
        <p:spPr>
          <a:xfrm>
            <a:off x="4315776" y="933723"/>
            <a:ext cx="7126623" cy="5146213"/>
          </a:xfrm>
          <a:prstGeom prst="rect">
            <a:avLst/>
          </a:prstGeom>
        </p:spPr>
      </p:pic>
    </p:spTree>
    <p:extLst>
      <p:ext uri="{BB962C8B-B14F-4D97-AF65-F5344CB8AC3E}">
        <p14:creationId xmlns:p14="http://schemas.microsoft.com/office/powerpoint/2010/main" val="532948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9000" b="-9000"/>
          </a:stretch>
        </a:blipFill>
        <a:effectLst/>
      </p:bgPr>
    </p:bg>
    <p:spTree>
      <p:nvGrpSpPr>
        <p:cNvPr id="1" name="">
          <a:extLst>
            <a:ext uri="{FF2B5EF4-FFF2-40B4-BE49-F238E27FC236}">
              <a16:creationId xmlns:a16="http://schemas.microsoft.com/office/drawing/2014/main" id="{3312608B-6BF3-EF56-5B01-0C6147547387}"/>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3C891E6-6DB5-144D-54E2-E306A37EFACD}"/>
              </a:ext>
            </a:extLst>
          </p:cNvPr>
          <p:cNvSpPr/>
          <p:nvPr/>
        </p:nvSpPr>
        <p:spPr>
          <a:xfrm>
            <a:off x="473075" y="466721"/>
            <a:ext cx="11335657" cy="5964173"/>
          </a:xfrm>
          <a:prstGeom prst="roundRect">
            <a:avLst>
              <a:gd name="adj" fmla="val 5035"/>
            </a:avLst>
          </a:prstGeom>
          <a:ln/>
        </p:spPr>
        <p:style>
          <a:lnRef idx="2">
            <a:schemeClr val="accent4"/>
          </a:lnRef>
          <a:fillRef idx="1">
            <a:schemeClr val="lt1"/>
          </a:fillRef>
          <a:effectRef idx="0">
            <a:schemeClr val="accent4"/>
          </a:effectRef>
          <a:fontRef idx="minor">
            <a:schemeClr val="dk1"/>
          </a:fontRef>
        </p:style>
        <p:txBody>
          <a:bodyPr rtlCol="0" anchor="ctr"/>
          <a:lstStyle/>
          <a:p>
            <a:endParaRPr lang="fr-FR" sz="2800" b="1" kern="100" dirty="0">
              <a:solidFill>
                <a:schemeClr val="accent4">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1" name="Group 30">
            <a:extLst>
              <a:ext uri="{FF2B5EF4-FFF2-40B4-BE49-F238E27FC236}">
                <a16:creationId xmlns:a16="http://schemas.microsoft.com/office/drawing/2014/main" id="{9471A19B-C948-90F4-F5BF-C5BDC9E5E1FF}"/>
              </a:ext>
            </a:extLst>
          </p:cNvPr>
          <p:cNvGrpSpPr/>
          <p:nvPr/>
        </p:nvGrpSpPr>
        <p:grpSpPr>
          <a:xfrm>
            <a:off x="4244460" y="172354"/>
            <a:ext cx="3994065" cy="761369"/>
            <a:chOff x="3901239" y="1627355"/>
            <a:chExt cx="3994065" cy="761369"/>
          </a:xfrm>
        </p:grpSpPr>
        <p:sp>
          <p:nvSpPr>
            <p:cNvPr id="12" name="Rectangle: Rounded Corners 11">
              <a:extLst>
                <a:ext uri="{FF2B5EF4-FFF2-40B4-BE49-F238E27FC236}">
                  <a16:creationId xmlns:a16="http://schemas.microsoft.com/office/drawing/2014/main" id="{9EF05593-AB62-1307-47CB-6E9C649EFE95}"/>
                </a:ext>
              </a:extLst>
            </p:cNvPr>
            <p:cNvSpPr/>
            <p:nvPr/>
          </p:nvSpPr>
          <p:spPr>
            <a:xfrm>
              <a:off x="3901239" y="1627355"/>
              <a:ext cx="3893580" cy="588742"/>
            </a:xfrm>
            <a:prstGeom prst="roundRect">
              <a:avLst/>
            </a:prstGeom>
            <a:solidFill>
              <a:schemeClr val="bg1"/>
            </a:solidFill>
            <a:ln w="15875">
              <a:solidFill>
                <a:schemeClr val="accent4">
                  <a:lumMod val="75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TextBox 23">
              <a:extLst>
                <a:ext uri="{FF2B5EF4-FFF2-40B4-BE49-F238E27FC236}">
                  <a16:creationId xmlns:a16="http://schemas.microsoft.com/office/drawing/2014/main" id="{F35057A1-09D9-938E-FAE6-CD8F8A2EF1FB}"/>
                </a:ext>
              </a:extLst>
            </p:cNvPr>
            <p:cNvSpPr txBox="1"/>
            <p:nvPr/>
          </p:nvSpPr>
          <p:spPr>
            <a:xfrm>
              <a:off x="4330486" y="1742393"/>
              <a:ext cx="3564818" cy="646331"/>
            </a:xfrm>
            <a:prstGeom prst="rect">
              <a:avLst/>
            </a:prstGeom>
            <a:noFill/>
          </p:spPr>
          <p:txBody>
            <a:bodyPr wrap="square" rtlCol="0">
              <a:spAutoFit/>
            </a:bodyPr>
            <a:lstStyle/>
            <a:p>
              <a:pPr>
                <a:defRPr/>
              </a:pPr>
              <a:r>
                <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Conception et modélisation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fr-MA" sz="18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Oval 17">
            <a:extLst>
              <a:ext uri="{FF2B5EF4-FFF2-40B4-BE49-F238E27FC236}">
                <a16:creationId xmlns:a16="http://schemas.microsoft.com/office/drawing/2014/main" id="{753A0B4E-6959-3BE2-25CE-ECF7F902C7E1}"/>
              </a:ext>
            </a:extLst>
          </p:cNvPr>
          <p:cNvSpPr/>
          <p:nvPr/>
        </p:nvSpPr>
        <p:spPr>
          <a:xfrm>
            <a:off x="3944635" y="99324"/>
            <a:ext cx="729458" cy="729458"/>
          </a:xfrm>
          <a:prstGeom prst="ellipse">
            <a:avLst/>
          </a:prstGeom>
          <a:solidFill>
            <a:srgbClr val="E2A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 name="TextBox 3">
            <a:extLst>
              <a:ext uri="{FF2B5EF4-FFF2-40B4-BE49-F238E27FC236}">
                <a16:creationId xmlns:a16="http://schemas.microsoft.com/office/drawing/2014/main" id="{71E5BA6D-B804-BF62-CC76-800774054C25}"/>
              </a:ext>
            </a:extLst>
          </p:cNvPr>
          <p:cNvSpPr txBox="1"/>
          <p:nvPr/>
        </p:nvSpPr>
        <p:spPr>
          <a:xfrm>
            <a:off x="4158521" y="263397"/>
            <a:ext cx="314510" cy="400110"/>
          </a:xfrm>
          <a:prstGeom prst="rect">
            <a:avLst/>
          </a:prstGeom>
          <a:noFill/>
        </p:spPr>
        <p:txBody>
          <a:bodyPr wrap="none" rtlCol="0">
            <a:spAutoFit/>
          </a:bodyPr>
          <a:lstStyle/>
          <a:p>
            <a:r>
              <a:rPr lang="en-GB" sz="2000" b="1" dirty="0">
                <a:solidFill>
                  <a:schemeClr val="bg1"/>
                </a:solidFill>
              </a:rPr>
              <a:t>2</a:t>
            </a:r>
            <a:endParaRPr lang="fr-FR" sz="2000" b="1" dirty="0">
              <a:solidFill>
                <a:schemeClr val="bg1"/>
              </a:solidFill>
            </a:endParaRPr>
          </a:p>
        </p:txBody>
      </p:sp>
      <p:sp>
        <p:nvSpPr>
          <p:cNvPr id="3" name="!!TextBox27">
            <a:extLst>
              <a:ext uri="{FF2B5EF4-FFF2-40B4-BE49-F238E27FC236}">
                <a16:creationId xmlns:a16="http://schemas.microsoft.com/office/drawing/2014/main" id="{53FCD26B-ABF2-F8F5-89EC-85061D7A260F}"/>
              </a:ext>
            </a:extLst>
          </p:cNvPr>
          <p:cNvSpPr txBox="1"/>
          <p:nvPr/>
        </p:nvSpPr>
        <p:spPr>
          <a:xfrm>
            <a:off x="664951" y="866703"/>
            <a:ext cx="1918282" cy="400110"/>
          </a:xfrm>
          <a:custGeom>
            <a:avLst/>
            <a:gdLst>
              <a:gd name="connsiteX0" fmla="*/ 0 w 1918282"/>
              <a:gd name="connsiteY0" fmla="*/ 0 h 400110"/>
              <a:gd name="connsiteX1" fmla="*/ 620245 w 1918282"/>
              <a:gd name="connsiteY1" fmla="*/ 0 h 400110"/>
              <a:gd name="connsiteX2" fmla="*/ 1202123 w 1918282"/>
              <a:gd name="connsiteY2" fmla="*/ 0 h 400110"/>
              <a:gd name="connsiteX3" fmla="*/ 1918282 w 1918282"/>
              <a:gd name="connsiteY3" fmla="*/ 0 h 400110"/>
              <a:gd name="connsiteX4" fmla="*/ 1918282 w 1918282"/>
              <a:gd name="connsiteY4" fmla="*/ 400110 h 400110"/>
              <a:gd name="connsiteX5" fmla="*/ 1317220 w 1918282"/>
              <a:gd name="connsiteY5" fmla="*/ 400110 h 400110"/>
              <a:gd name="connsiteX6" fmla="*/ 639427 w 1918282"/>
              <a:gd name="connsiteY6" fmla="*/ 400110 h 400110"/>
              <a:gd name="connsiteX7" fmla="*/ 0 w 1918282"/>
              <a:gd name="connsiteY7" fmla="*/ 400110 h 400110"/>
              <a:gd name="connsiteX8" fmla="*/ 0 w 1918282"/>
              <a:gd name="connsiteY8"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282" h="400110" extrusionOk="0">
                <a:moveTo>
                  <a:pt x="0" y="0"/>
                </a:moveTo>
                <a:cubicBezTo>
                  <a:pt x="243172" y="-11979"/>
                  <a:pt x="366208" y="-24932"/>
                  <a:pt x="620245" y="0"/>
                </a:cubicBezTo>
                <a:cubicBezTo>
                  <a:pt x="874282" y="24932"/>
                  <a:pt x="961889" y="20847"/>
                  <a:pt x="1202123" y="0"/>
                </a:cubicBezTo>
                <a:cubicBezTo>
                  <a:pt x="1442357" y="-20847"/>
                  <a:pt x="1693464" y="-27126"/>
                  <a:pt x="1918282" y="0"/>
                </a:cubicBezTo>
                <a:cubicBezTo>
                  <a:pt x="1931412" y="156383"/>
                  <a:pt x="1921565" y="295265"/>
                  <a:pt x="1918282" y="400110"/>
                </a:cubicBezTo>
                <a:cubicBezTo>
                  <a:pt x="1701090" y="419890"/>
                  <a:pt x="1551266" y="395946"/>
                  <a:pt x="1317220" y="400110"/>
                </a:cubicBezTo>
                <a:cubicBezTo>
                  <a:pt x="1083174" y="404274"/>
                  <a:pt x="784723" y="433215"/>
                  <a:pt x="639427" y="400110"/>
                </a:cubicBezTo>
                <a:cubicBezTo>
                  <a:pt x="494131" y="367005"/>
                  <a:pt x="256328" y="382272"/>
                  <a:pt x="0" y="400110"/>
                </a:cubicBezTo>
                <a:cubicBezTo>
                  <a:pt x="-1196" y="315081"/>
                  <a:pt x="19755" y="81743"/>
                  <a:pt x="0" y="0"/>
                </a:cubicBezTo>
                <a:close/>
              </a:path>
            </a:pathLst>
          </a:custGeom>
          <a:noFill/>
          <a:ln cap="rnd">
            <a:solidFill>
              <a:schemeClr val="accent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none" rtlCol="0">
            <a:spAutoFit/>
          </a:bodyPr>
          <a:lstStyle/>
          <a:p>
            <a:r>
              <a:rPr lang="fr-FR" sz="2000" b="1" dirty="0">
                <a:solidFill>
                  <a:schemeClr val="bg1">
                    <a:lumMod val="50000"/>
                  </a:schemeClr>
                </a:solidFill>
              </a:rPr>
              <a:t>Les Diagrammes</a:t>
            </a:r>
            <a:endParaRPr lang="fr-FR" sz="2000" b="1" dirty="0">
              <a:solidFill>
                <a:schemeClr val="bg1">
                  <a:lumMod val="50000"/>
                </a:schemeClr>
              </a:solidFill>
              <a:effectLst/>
            </a:endParaRPr>
          </a:p>
        </p:txBody>
      </p:sp>
      <p:sp>
        <p:nvSpPr>
          <p:cNvPr id="2" name="!!classdiag">
            <a:extLst>
              <a:ext uri="{FF2B5EF4-FFF2-40B4-BE49-F238E27FC236}">
                <a16:creationId xmlns:a16="http://schemas.microsoft.com/office/drawing/2014/main" id="{87C59A5F-90D5-E2D9-5724-747BBF4225DA}"/>
              </a:ext>
            </a:extLst>
          </p:cNvPr>
          <p:cNvSpPr txBox="1"/>
          <p:nvPr/>
        </p:nvSpPr>
        <p:spPr>
          <a:xfrm>
            <a:off x="0" y="2951946"/>
            <a:ext cx="3856489" cy="954107"/>
          </a:xfrm>
          <a:prstGeom prst="rect">
            <a:avLst/>
          </a:prstGeom>
          <a:noFill/>
        </p:spPr>
        <p:txBody>
          <a:bodyPr wrap="square" rtlCol="0">
            <a:spAutoFit/>
          </a:bodyPr>
          <a:lstStyle/>
          <a:p>
            <a:pPr algn="ctr"/>
            <a:r>
              <a:rPr lang="fr-FR" sz="2800" b="1" kern="100" dirty="0">
                <a:solidFill>
                  <a:schemeClr val="accent4">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Diagramme de </a:t>
            </a:r>
            <a:r>
              <a:rPr lang="fr-FR" sz="2800" b="1" kern="100" dirty="0">
                <a:solidFill>
                  <a:schemeClr val="accent4">
                    <a:lumMod val="60000"/>
                    <a:lumOff val="40000"/>
                  </a:schemeClr>
                </a:solidFill>
                <a:latin typeface="Calibri" panose="020F0502020204030204" pitchFamily="34" charset="0"/>
                <a:ea typeface="Times New Roman" panose="02020603050405020304" pitchFamily="18" charset="0"/>
                <a:cs typeface="Times New Roman" panose="02020603050405020304" pitchFamily="18" charset="0"/>
              </a:rPr>
              <a:t>cas d’utilisation</a:t>
            </a:r>
            <a:endParaRPr lang="fr-FR" sz="2800" b="1" kern="1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30A76592-C93B-CB6E-F245-FFFD04A90BB7}"/>
              </a:ext>
            </a:extLst>
          </p:cNvPr>
          <p:cNvPicPr>
            <a:picLocks noChangeAspect="1"/>
          </p:cNvPicPr>
          <p:nvPr/>
        </p:nvPicPr>
        <p:blipFill>
          <a:blip r:embed="rId3"/>
          <a:stretch>
            <a:fillRect/>
          </a:stretch>
        </p:blipFill>
        <p:spPr>
          <a:xfrm>
            <a:off x="3467621" y="895847"/>
            <a:ext cx="8341111" cy="5471962"/>
          </a:xfrm>
          <a:prstGeom prst="rect">
            <a:avLst/>
          </a:prstGeom>
        </p:spPr>
      </p:pic>
    </p:spTree>
    <p:extLst>
      <p:ext uri="{BB962C8B-B14F-4D97-AF65-F5344CB8AC3E}">
        <p14:creationId xmlns:p14="http://schemas.microsoft.com/office/powerpoint/2010/main" val="3154743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8335</TotalTime>
  <Words>483</Words>
  <Application>Microsoft Office PowerPoint</Application>
  <PresentationFormat>Grand écran</PresentationFormat>
  <Paragraphs>140</Paragraphs>
  <Slides>21</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21</vt:i4>
      </vt:variant>
    </vt:vector>
  </HeadingPairs>
  <TitlesOfParts>
    <vt:vector size="32" baseType="lpstr">
      <vt:lpstr>Arial</vt:lpstr>
      <vt:lpstr>Arial Black</vt:lpstr>
      <vt:lpstr>Calibri</vt:lpstr>
      <vt:lpstr>Calibri (corps)</vt:lpstr>
      <vt:lpstr>Calibri corp</vt:lpstr>
      <vt:lpstr>Calibri Light</vt:lpstr>
      <vt:lpstr>Century Gothic</vt:lpstr>
      <vt:lpstr>Lato</vt:lpstr>
      <vt:lpstr>Lato Light</vt:lpstr>
      <vt:lpstr>Noto Sans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mehdi b-marzouq</dc:creator>
  <cp:lastModifiedBy>safae belharch</cp:lastModifiedBy>
  <cp:revision>27</cp:revision>
  <dcterms:created xsi:type="dcterms:W3CDTF">2023-06-15T01:10:38Z</dcterms:created>
  <dcterms:modified xsi:type="dcterms:W3CDTF">2025-02-20T00:01:06Z</dcterms:modified>
</cp:coreProperties>
</file>