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68" r:id="rId4"/>
    <p:sldId id="258" r:id="rId5"/>
    <p:sldId id="261" r:id="rId6"/>
    <p:sldId id="259" r:id="rId7"/>
    <p:sldId id="260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4660"/>
  </p:normalViewPr>
  <p:slideViewPr>
    <p:cSldViewPr snapToGrid="0">
      <p:cViewPr varScale="1">
        <p:scale>
          <a:sx n="69" d="100"/>
          <a:sy n="69" d="100"/>
        </p:scale>
        <p:origin x="57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352B0-30C4-42DA-B31D-84A826C792EB}" type="datetimeFigureOut">
              <a:rPr lang="en-US" smtClean="0"/>
              <a:t>27-Nov-24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BDFD-7916-401D-A8DC-9210466FD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45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352B0-30C4-42DA-B31D-84A826C792EB}" type="datetimeFigureOut">
              <a:rPr lang="en-US" smtClean="0"/>
              <a:t>27-Nov-24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BDFD-7916-401D-A8DC-9210466FD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25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352B0-30C4-42DA-B31D-84A826C792EB}" type="datetimeFigureOut">
              <a:rPr lang="en-US" smtClean="0"/>
              <a:t>27-Nov-24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BDFD-7916-401D-A8DC-9210466FD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11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352B0-30C4-42DA-B31D-84A826C792EB}" type="datetimeFigureOut">
              <a:rPr lang="en-US" smtClean="0"/>
              <a:t>27-Nov-24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BDFD-7916-401D-A8DC-9210466FD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79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352B0-30C4-42DA-B31D-84A826C792EB}" type="datetimeFigureOut">
              <a:rPr lang="en-US" smtClean="0"/>
              <a:t>27-Nov-24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BDFD-7916-401D-A8DC-9210466FD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326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352B0-30C4-42DA-B31D-84A826C792EB}" type="datetimeFigureOut">
              <a:rPr lang="en-US" smtClean="0"/>
              <a:t>27-Nov-24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BDFD-7916-401D-A8DC-9210466FD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99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352B0-30C4-42DA-B31D-84A826C792EB}" type="datetimeFigureOut">
              <a:rPr lang="en-US" smtClean="0"/>
              <a:t>27-Nov-24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BDFD-7916-401D-A8DC-9210466FD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919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352B0-30C4-42DA-B31D-84A826C792EB}" type="datetimeFigureOut">
              <a:rPr lang="en-US" smtClean="0"/>
              <a:t>27-Nov-24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BDFD-7916-401D-A8DC-9210466FD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10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352B0-30C4-42DA-B31D-84A826C792EB}" type="datetimeFigureOut">
              <a:rPr lang="en-US" smtClean="0"/>
              <a:t>27-Nov-24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BDFD-7916-401D-A8DC-9210466FD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341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352B0-30C4-42DA-B31D-84A826C792EB}" type="datetimeFigureOut">
              <a:rPr lang="en-US" smtClean="0"/>
              <a:t>27-Nov-24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BDFD-7916-401D-A8DC-9210466FD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59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352B0-30C4-42DA-B31D-84A826C792EB}" type="datetimeFigureOut">
              <a:rPr lang="en-US" smtClean="0"/>
              <a:t>27-Nov-24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BDFD-7916-401D-A8DC-9210466FD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85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352B0-30C4-42DA-B31D-84A826C792EB}" type="datetimeFigureOut">
              <a:rPr lang="en-US" smtClean="0"/>
              <a:t>27-Nov-24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9BDFD-7916-401D-A8DC-9210466FD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04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43815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03800" y="317500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PursePro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372600" y="5003800"/>
            <a:ext cx="24956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Done by :</a:t>
            </a:r>
            <a:br>
              <a:rPr lang="en-US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</a:br>
            <a:r>
              <a:rPr lang="en-US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Muhammad Bilal</a:t>
            </a:r>
          </a:p>
          <a:p>
            <a:r>
              <a:rPr lang="en-US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Rana Bilal</a:t>
            </a:r>
          </a:p>
          <a:p>
            <a:r>
              <a:rPr lang="en-US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Mehboob Ali</a:t>
            </a:r>
            <a:endParaRPr lang="en-US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421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Design Pattern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758" y="1690688"/>
            <a:ext cx="11065042" cy="4486275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dirty="0" smtClean="0"/>
              <a:t>Singleton -&gt;     SessionManager, ExpenseManager </a:t>
            </a:r>
          </a:p>
          <a:p>
            <a:pPr marL="514350" indent="-514350">
              <a:buAutoNum type="arabicParenR"/>
            </a:pPr>
            <a:endParaRPr lang="en-US" dirty="0"/>
          </a:p>
          <a:p>
            <a:pPr marL="514350" indent="-514350">
              <a:buAutoNum type="arabicParenR"/>
            </a:pPr>
            <a:r>
              <a:rPr lang="en-US" dirty="0" smtClean="0"/>
              <a:t>Controller-&gt; TrackExpenseController, FinancialHealthCalculator</a:t>
            </a:r>
          </a:p>
          <a:p>
            <a:pPr marL="514350" indent="-514350">
              <a:buAutoNum type="arabicParenR"/>
            </a:pPr>
            <a:endParaRPr lang="en-US" dirty="0"/>
          </a:p>
          <a:p>
            <a:pPr marL="514350" indent="-514350">
              <a:buAutoNum type="arabicParenR"/>
            </a:pPr>
            <a:r>
              <a:rPr lang="en-US" dirty="0" smtClean="0"/>
              <a:t>InformationExpert-&gt;</a:t>
            </a:r>
          </a:p>
          <a:p>
            <a:pPr marL="0" indent="0">
              <a:buNone/>
            </a:pPr>
            <a:r>
              <a:rPr lang="en-US" dirty="0" smtClean="0"/>
              <a:t> i) Expense(</a:t>
            </a:r>
            <a:r>
              <a:rPr lang="en-US" dirty="0" err="1" smtClean="0"/>
              <a:t>insertToDatabase</a:t>
            </a:r>
            <a:r>
              <a:rPr lang="en-US" dirty="0" smtClean="0"/>
              <a:t>) ,                      ii)IncomeManager(</a:t>
            </a:r>
            <a:r>
              <a:rPr lang="en-US" dirty="0" err="1" smtClean="0"/>
              <a:t>calculateTotalIncome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4) PureFabrication-&gt; Budget Manager, IncomeManager</a:t>
            </a:r>
            <a:endParaRPr lang="en-US" dirty="0"/>
          </a:p>
          <a:p>
            <a:pPr marL="514350" indent="-514350">
              <a:buAutoNum type="arabicParenR"/>
            </a:pPr>
            <a:endParaRPr lang="en-US" dirty="0" smtClean="0"/>
          </a:p>
          <a:p>
            <a:pPr marL="514350" indent="-51435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17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8559"/>
            <a:ext cx="12191999" cy="700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16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9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7896" y="819753"/>
            <a:ext cx="345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SD</a:t>
            </a:r>
            <a:endParaRPr lang="en-US" sz="28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253" y="379845"/>
            <a:ext cx="10058400" cy="581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31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61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 Rounded MT Bold" panose="020F0704030504030204" pitchFamily="34" charset="0"/>
              </a:rPr>
              <a:t>Package Diagram</a:t>
            </a:r>
            <a:endParaRPr lang="en-US" b="1" dirty="0">
              <a:latin typeface="Arial Rounded MT Bold" panose="020F0704030504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127" y="1831236"/>
            <a:ext cx="3290180" cy="6215483"/>
          </a:xfrm>
        </p:spPr>
      </p:pic>
    </p:spTree>
    <p:extLst>
      <p:ext uri="{BB962C8B-B14F-4D97-AF65-F5344CB8AC3E}">
        <p14:creationId xmlns:p14="http://schemas.microsoft.com/office/powerpoint/2010/main" val="392159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 Rounded MT Bold" panose="020F0704030504030204" pitchFamily="34" charset="0"/>
              </a:rPr>
              <a:t>Component Diagram</a:t>
            </a:r>
            <a:endParaRPr lang="en-US" b="1" dirty="0">
              <a:latin typeface="Arial Rounded MT Bold" panose="020F07040305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80" y="1559823"/>
            <a:ext cx="4206240" cy="472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76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950" y="1"/>
            <a:ext cx="9144904" cy="685799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" y="844034"/>
            <a:ext cx="27212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Deployment Diagram</a:t>
            </a:r>
          </a:p>
        </p:txBody>
      </p:sp>
    </p:spTree>
    <p:extLst>
      <p:ext uri="{BB962C8B-B14F-4D97-AF65-F5344CB8AC3E}">
        <p14:creationId xmlns:p14="http://schemas.microsoft.com/office/powerpoint/2010/main" val="331881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700" y="404261"/>
            <a:ext cx="8115300" cy="56981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2387" y="1029903"/>
            <a:ext cx="3353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Deployment Diagram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9241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43</Words>
  <Application>Microsoft Office PowerPoint</Application>
  <PresentationFormat>Widescreen</PresentationFormat>
  <Paragraphs>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Package Diagram</vt:lpstr>
      <vt:lpstr>Component Diagram</vt:lpstr>
      <vt:lpstr>PowerPoint Presentation</vt:lpstr>
      <vt:lpstr>PowerPoint Presentation</vt:lpstr>
      <vt:lpstr>Design Pattern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PursePro</dc:title>
  <dc:creator>HP</dc:creator>
  <cp:lastModifiedBy>HP</cp:lastModifiedBy>
  <cp:revision>28</cp:revision>
  <dcterms:created xsi:type="dcterms:W3CDTF">2024-11-26T16:57:18Z</dcterms:created>
  <dcterms:modified xsi:type="dcterms:W3CDTF">2024-11-27T04:04:35Z</dcterms:modified>
</cp:coreProperties>
</file>