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72" r:id="rId6"/>
    <p:sldId id="263" r:id="rId7"/>
    <p:sldId id="273" r:id="rId8"/>
    <p:sldId id="261" r:id="rId9"/>
    <p:sldId id="281" r:id="rId10"/>
    <p:sldId id="264" r:id="rId11"/>
    <p:sldId id="271" r:id="rId12"/>
    <p:sldId id="280" r:id="rId13"/>
    <p:sldId id="267" r:id="rId14"/>
    <p:sldId id="266" r:id="rId15"/>
    <p:sldId id="282" r:id="rId16"/>
    <p:sldId id="283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kaggle.com/datasets/kamilpytlak/personal-key-indicators-of-heart-diseasents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hyperlink" Target="https://www.kaggle.com/datasets/kamilpytlak/personal-key-indicators-of-heart-diseasents" TargetMode="External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4E45C-F1AE-4FF6-BBE8-8BC88BA520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C500E0-93BD-4BA5-A28B-4893D90A5C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 dirty="0"/>
            <a:t>2020 annual CDC telephone survey data of 400k adults related to their health status.</a:t>
          </a:r>
          <a:endParaRPr lang="en-US" sz="1800" dirty="0"/>
        </a:p>
      </dgm:t>
    </dgm:pt>
    <dgm:pt modelId="{84E33E36-FAC7-4727-9BE1-3D10C04CCCBA}" type="parTrans" cxnId="{267D0A80-9DC9-4548-8176-0F69B24145D3}">
      <dgm:prSet/>
      <dgm:spPr/>
      <dgm:t>
        <a:bodyPr/>
        <a:lstStyle/>
        <a:p>
          <a:endParaRPr lang="en-US"/>
        </a:p>
      </dgm:t>
    </dgm:pt>
    <dgm:pt modelId="{FB60A541-AF12-4672-A8E5-B4E346E10F42}" type="sibTrans" cxnId="{267D0A80-9DC9-4548-8176-0F69B24145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F334D9-EF92-4550-A47C-3984715F29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i="0" dirty="0">
              <a:hlinkClick xmlns:r="http://schemas.openxmlformats.org/officeDocument/2006/relationships" r:id="rId1"/>
            </a:rPr>
            <a:t>https://www.kaggle.com/datasets/kamilpytlak/personal-key-indicators-of-heart-diseasents</a:t>
          </a:r>
          <a:r>
            <a:rPr lang="en-GB" sz="1800" b="0" i="0" dirty="0"/>
            <a:t>.</a:t>
          </a:r>
          <a:endParaRPr lang="en-US" sz="1800" dirty="0"/>
        </a:p>
      </dgm:t>
    </dgm:pt>
    <dgm:pt modelId="{4DB9BAC5-5522-4DAC-ABB3-3495BA9D9027}" type="parTrans" cxnId="{A6DB8F03-61FC-445C-922C-0FA835990F93}">
      <dgm:prSet/>
      <dgm:spPr/>
      <dgm:t>
        <a:bodyPr/>
        <a:lstStyle/>
        <a:p>
          <a:endParaRPr lang="en-US"/>
        </a:p>
      </dgm:t>
    </dgm:pt>
    <dgm:pt modelId="{7D5E4344-24DE-47BA-883C-048B57F7B8D8}" type="sibTrans" cxnId="{A6DB8F03-61FC-445C-922C-0FA835990F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DF26AA-DB86-46BA-B47A-E316F7A56A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This dataset has </a:t>
          </a:r>
          <a:r>
            <a:rPr lang="en-US" sz="1800" b="0" i="0" dirty="0"/>
            <a:t>319795 rows × 18 columns.</a:t>
          </a:r>
          <a:endParaRPr lang="en-US" sz="1800" dirty="0"/>
        </a:p>
      </dgm:t>
    </dgm:pt>
    <dgm:pt modelId="{549FF422-3377-49EF-8862-44A92581C3CA}" type="parTrans" cxnId="{31CB0F7D-5085-4CBC-B4DB-93FF7B495FF9}">
      <dgm:prSet/>
      <dgm:spPr/>
      <dgm:t>
        <a:bodyPr/>
        <a:lstStyle/>
        <a:p>
          <a:endParaRPr lang="en-US"/>
        </a:p>
      </dgm:t>
    </dgm:pt>
    <dgm:pt modelId="{8CC9ECC4-421C-47E1-8027-35E9EECFD4FA}" type="sibTrans" cxnId="{31CB0F7D-5085-4CBC-B4DB-93FF7B495FF9}">
      <dgm:prSet/>
      <dgm:spPr/>
      <dgm:t>
        <a:bodyPr/>
        <a:lstStyle/>
        <a:p>
          <a:endParaRPr lang="en-US"/>
        </a:p>
      </dgm:t>
    </dgm:pt>
    <dgm:pt modelId="{4B5E5007-3FB6-4A26-817F-C5DC88396A32}" type="pres">
      <dgm:prSet presAssocID="{8A94E45C-F1AE-4FF6-BBE8-8BC88BA5201D}" presName="root" presStyleCnt="0">
        <dgm:presLayoutVars>
          <dgm:dir/>
          <dgm:resizeHandles val="exact"/>
        </dgm:presLayoutVars>
      </dgm:prSet>
      <dgm:spPr/>
    </dgm:pt>
    <dgm:pt modelId="{7E4D7F48-C223-43C6-89AB-BD0FB504BC12}" type="pres">
      <dgm:prSet presAssocID="{ADC500E0-93BD-4BA5-A28B-4893D90A5CA2}" presName="compNode" presStyleCnt="0"/>
      <dgm:spPr/>
    </dgm:pt>
    <dgm:pt modelId="{B2565CC8-089A-4EE3-8C25-F2F8D6EF8BFC}" type="pres">
      <dgm:prSet presAssocID="{ADC500E0-93BD-4BA5-A28B-4893D90A5CA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6AEE9EE0-3BB1-47D4-81CB-35716D11FCBA}" type="pres">
      <dgm:prSet presAssocID="{ADC500E0-93BD-4BA5-A28B-4893D90A5CA2}" presName="spaceRect" presStyleCnt="0"/>
      <dgm:spPr/>
    </dgm:pt>
    <dgm:pt modelId="{72291AFE-9321-4EA7-A910-F6E88DBE3C90}" type="pres">
      <dgm:prSet presAssocID="{ADC500E0-93BD-4BA5-A28B-4893D90A5CA2}" presName="textRect" presStyleLbl="revTx" presStyleIdx="0" presStyleCnt="3">
        <dgm:presLayoutVars>
          <dgm:chMax val="1"/>
          <dgm:chPref val="1"/>
        </dgm:presLayoutVars>
      </dgm:prSet>
      <dgm:spPr/>
    </dgm:pt>
    <dgm:pt modelId="{A0923821-9A0F-4032-BCBF-1EC024DDEB67}" type="pres">
      <dgm:prSet presAssocID="{FB60A541-AF12-4672-A8E5-B4E346E10F42}" presName="sibTrans" presStyleCnt="0"/>
      <dgm:spPr/>
    </dgm:pt>
    <dgm:pt modelId="{AAD6AAE1-C47F-462E-930F-0CAEA6033EBE}" type="pres">
      <dgm:prSet presAssocID="{ABF334D9-EF92-4550-A47C-3984715F2983}" presName="compNode" presStyleCnt="0"/>
      <dgm:spPr/>
    </dgm:pt>
    <dgm:pt modelId="{F1C17B1E-804F-45F0-A591-95793B97DE22}" type="pres">
      <dgm:prSet presAssocID="{ABF334D9-EF92-4550-A47C-3984715F298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001762A7-B391-4FF6-BC2B-F14250EBB565}" type="pres">
      <dgm:prSet presAssocID="{ABF334D9-EF92-4550-A47C-3984715F2983}" presName="spaceRect" presStyleCnt="0"/>
      <dgm:spPr/>
    </dgm:pt>
    <dgm:pt modelId="{BA3C44EC-43B3-41D9-80A7-5DF68EDD7A11}" type="pres">
      <dgm:prSet presAssocID="{ABF334D9-EF92-4550-A47C-3984715F2983}" presName="textRect" presStyleLbl="revTx" presStyleIdx="1" presStyleCnt="3">
        <dgm:presLayoutVars>
          <dgm:chMax val="1"/>
          <dgm:chPref val="1"/>
        </dgm:presLayoutVars>
      </dgm:prSet>
      <dgm:spPr/>
    </dgm:pt>
    <dgm:pt modelId="{77C80251-5415-4894-B453-E46C2C5A8DBB}" type="pres">
      <dgm:prSet presAssocID="{7D5E4344-24DE-47BA-883C-048B57F7B8D8}" presName="sibTrans" presStyleCnt="0"/>
      <dgm:spPr/>
    </dgm:pt>
    <dgm:pt modelId="{46A020AA-D34A-4131-8936-55295ABD0852}" type="pres">
      <dgm:prSet presAssocID="{85DF26AA-DB86-46BA-B47A-E316F7A56AB7}" presName="compNode" presStyleCnt="0"/>
      <dgm:spPr/>
    </dgm:pt>
    <dgm:pt modelId="{BE8A50E2-8773-48F7-B92F-7323B0E077B4}" type="pres">
      <dgm:prSet presAssocID="{85DF26AA-DB86-46BA-B47A-E316F7A56AB7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3D8064A-AC4C-442E-BCFB-5D73F64B1B53}" type="pres">
      <dgm:prSet presAssocID="{85DF26AA-DB86-46BA-B47A-E316F7A56AB7}" presName="spaceRect" presStyleCnt="0"/>
      <dgm:spPr/>
    </dgm:pt>
    <dgm:pt modelId="{C1BB212C-9579-4DC8-896D-3782CDD64809}" type="pres">
      <dgm:prSet presAssocID="{85DF26AA-DB86-46BA-B47A-E316F7A56A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DB8F03-61FC-445C-922C-0FA835990F93}" srcId="{8A94E45C-F1AE-4FF6-BBE8-8BC88BA5201D}" destId="{ABF334D9-EF92-4550-A47C-3984715F2983}" srcOrd="1" destOrd="0" parTransId="{4DB9BAC5-5522-4DAC-ABB3-3495BA9D9027}" sibTransId="{7D5E4344-24DE-47BA-883C-048B57F7B8D8}"/>
    <dgm:cxn modelId="{6B98895F-7CD5-44AD-A54F-16E2F8CCED9F}" type="presOf" srcId="{ADC500E0-93BD-4BA5-A28B-4893D90A5CA2}" destId="{72291AFE-9321-4EA7-A910-F6E88DBE3C90}" srcOrd="0" destOrd="0" presId="urn:microsoft.com/office/officeart/2018/2/layout/IconLabelList"/>
    <dgm:cxn modelId="{DFBD564D-1C29-4296-8A82-0BE7F478AC49}" type="presOf" srcId="{ABF334D9-EF92-4550-A47C-3984715F2983}" destId="{BA3C44EC-43B3-41D9-80A7-5DF68EDD7A11}" srcOrd="0" destOrd="0" presId="urn:microsoft.com/office/officeart/2018/2/layout/IconLabelList"/>
    <dgm:cxn modelId="{31CB0F7D-5085-4CBC-B4DB-93FF7B495FF9}" srcId="{8A94E45C-F1AE-4FF6-BBE8-8BC88BA5201D}" destId="{85DF26AA-DB86-46BA-B47A-E316F7A56AB7}" srcOrd="2" destOrd="0" parTransId="{549FF422-3377-49EF-8862-44A92581C3CA}" sibTransId="{8CC9ECC4-421C-47E1-8027-35E9EECFD4FA}"/>
    <dgm:cxn modelId="{031A5D7F-22B1-4721-87C2-25F8A7FCC637}" type="presOf" srcId="{8A94E45C-F1AE-4FF6-BBE8-8BC88BA5201D}" destId="{4B5E5007-3FB6-4A26-817F-C5DC88396A32}" srcOrd="0" destOrd="0" presId="urn:microsoft.com/office/officeart/2018/2/layout/IconLabelList"/>
    <dgm:cxn modelId="{267D0A80-9DC9-4548-8176-0F69B24145D3}" srcId="{8A94E45C-F1AE-4FF6-BBE8-8BC88BA5201D}" destId="{ADC500E0-93BD-4BA5-A28B-4893D90A5CA2}" srcOrd="0" destOrd="0" parTransId="{84E33E36-FAC7-4727-9BE1-3D10C04CCCBA}" sibTransId="{FB60A541-AF12-4672-A8E5-B4E346E10F42}"/>
    <dgm:cxn modelId="{E1AE77D7-7CA6-49E6-8D0A-7146B810DBF6}" type="presOf" srcId="{85DF26AA-DB86-46BA-B47A-E316F7A56AB7}" destId="{C1BB212C-9579-4DC8-896D-3782CDD64809}" srcOrd="0" destOrd="0" presId="urn:microsoft.com/office/officeart/2018/2/layout/IconLabelList"/>
    <dgm:cxn modelId="{23C787A1-4E52-41F4-B94F-F2ACDAFFE9E4}" type="presParOf" srcId="{4B5E5007-3FB6-4A26-817F-C5DC88396A32}" destId="{7E4D7F48-C223-43C6-89AB-BD0FB504BC12}" srcOrd="0" destOrd="0" presId="urn:microsoft.com/office/officeart/2018/2/layout/IconLabelList"/>
    <dgm:cxn modelId="{643C9935-6153-4B5E-B589-844BA1A158D3}" type="presParOf" srcId="{7E4D7F48-C223-43C6-89AB-BD0FB504BC12}" destId="{B2565CC8-089A-4EE3-8C25-F2F8D6EF8BFC}" srcOrd="0" destOrd="0" presId="urn:microsoft.com/office/officeart/2018/2/layout/IconLabelList"/>
    <dgm:cxn modelId="{FB177E74-BFD3-48E2-980A-7D8D5C18A96A}" type="presParOf" srcId="{7E4D7F48-C223-43C6-89AB-BD0FB504BC12}" destId="{6AEE9EE0-3BB1-47D4-81CB-35716D11FCBA}" srcOrd="1" destOrd="0" presId="urn:microsoft.com/office/officeart/2018/2/layout/IconLabelList"/>
    <dgm:cxn modelId="{19AF14C8-5352-4D2B-86CA-E659A44D8841}" type="presParOf" srcId="{7E4D7F48-C223-43C6-89AB-BD0FB504BC12}" destId="{72291AFE-9321-4EA7-A910-F6E88DBE3C90}" srcOrd="2" destOrd="0" presId="urn:microsoft.com/office/officeart/2018/2/layout/IconLabelList"/>
    <dgm:cxn modelId="{A62F7408-BA7E-4477-AC23-C3128E768F84}" type="presParOf" srcId="{4B5E5007-3FB6-4A26-817F-C5DC88396A32}" destId="{A0923821-9A0F-4032-BCBF-1EC024DDEB67}" srcOrd="1" destOrd="0" presId="urn:microsoft.com/office/officeart/2018/2/layout/IconLabelList"/>
    <dgm:cxn modelId="{257CAA1F-591A-4ABD-B556-5EB56C72C631}" type="presParOf" srcId="{4B5E5007-3FB6-4A26-817F-C5DC88396A32}" destId="{AAD6AAE1-C47F-462E-930F-0CAEA6033EBE}" srcOrd="2" destOrd="0" presId="urn:microsoft.com/office/officeart/2018/2/layout/IconLabelList"/>
    <dgm:cxn modelId="{3A29A0AD-C181-4B4E-B192-AFDEBEC9A05C}" type="presParOf" srcId="{AAD6AAE1-C47F-462E-930F-0CAEA6033EBE}" destId="{F1C17B1E-804F-45F0-A591-95793B97DE22}" srcOrd="0" destOrd="0" presId="urn:microsoft.com/office/officeart/2018/2/layout/IconLabelList"/>
    <dgm:cxn modelId="{F68E5AB3-F8F4-4081-A29E-344C6D891279}" type="presParOf" srcId="{AAD6AAE1-C47F-462E-930F-0CAEA6033EBE}" destId="{001762A7-B391-4FF6-BC2B-F14250EBB565}" srcOrd="1" destOrd="0" presId="urn:microsoft.com/office/officeart/2018/2/layout/IconLabelList"/>
    <dgm:cxn modelId="{A6DAA6C2-6699-4CFF-87C9-B2CC2110C135}" type="presParOf" srcId="{AAD6AAE1-C47F-462E-930F-0CAEA6033EBE}" destId="{BA3C44EC-43B3-41D9-80A7-5DF68EDD7A11}" srcOrd="2" destOrd="0" presId="urn:microsoft.com/office/officeart/2018/2/layout/IconLabelList"/>
    <dgm:cxn modelId="{5CDD31C8-33E8-4D49-9F1A-B156D97A5988}" type="presParOf" srcId="{4B5E5007-3FB6-4A26-817F-C5DC88396A32}" destId="{77C80251-5415-4894-B453-E46C2C5A8DBB}" srcOrd="3" destOrd="0" presId="urn:microsoft.com/office/officeart/2018/2/layout/IconLabelList"/>
    <dgm:cxn modelId="{7FAF111B-EF14-4F5F-B518-336B9A7B1D7C}" type="presParOf" srcId="{4B5E5007-3FB6-4A26-817F-C5DC88396A32}" destId="{46A020AA-D34A-4131-8936-55295ABD0852}" srcOrd="4" destOrd="0" presId="urn:microsoft.com/office/officeart/2018/2/layout/IconLabelList"/>
    <dgm:cxn modelId="{F64096B0-87ED-4F8C-A82A-94E104968CCC}" type="presParOf" srcId="{46A020AA-D34A-4131-8936-55295ABD0852}" destId="{BE8A50E2-8773-48F7-B92F-7323B0E077B4}" srcOrd="0" destOrd="0" presId="urn:microsoft.com/office/officeart/2018/2/layout/IconLabelList"/>
    <dgm:cxn modelId="{27B461E0-084A-469C-B1EA-C1035B6463CD}" type="presParOf" srcId="{46A020AA-D34A-4131-8936-55295ABD0852}" destId="{D3D8064A-AC4C-442E-BCFB-5D73F64B1B53}" srcOrd="1" destOrd="0" presId="urn:microsoft.com/office/officeart/2018/2/layout/IconLabelList"/>
    <dgm:cxn modelId="{4175137B-785D-4C30-9DCA-9D43E9F5113C}" type="presParOf" srcId="{46A020AA-D34A-4131-8936-55295ABD0852}" destId="{C1BB212C-9579-4DC8-896D-3782CDD648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187718-1ECE-4202-8654-C53A9105F2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D61C82-32BC-4DDD-909F-25BD2388D999}">
      <dgm:prSet/>
      <dgm:spPr/>
      <dgm:t>
        <a:bodyPr/>
        <a:lstStyle/>
        <a:p>
          <a:r>
            <a:rPr lang="en-GB" dirty="0" err="1"/>
            <a:t>HeartDisease</a:t>
          </a:r>
          <a:r>
            <a:rPr lang="en-GB" dirty="0"/>
            <a:t>: Respondents that have ever reported having coronary heart disease (CHD) or myocardial infarction (MI).</a:t>
          </a:r>
          <a:endParaRPr lang="en-US" dirty="0"/>
        </a:p>
      </dgm:t>
    </dgm:pt>
    <dgm:pt modelId="{E5364F5A-A50B-463E-982E-CA6A78250270}" type="parTrans" cxnId="{E546FF77-04F6-4EF4-9598-D87CDB09744F}">
      <dgm:prSet/>
      <dgm:spPr/>
      <dgm:t>
        <a:bodyPr/>
        <a:lstStyle/>
        <a:p>
          <a:endParaRPr lang="en-US"/>
        </a:p>
      </dgm:t>
    </dgm:pt>
    <dgm:pt modelId="{48CDC079-69F3-46AC-B4C0-498DB1E3F4D1}" type="sibTrans" cxnId="{E546FF77-04F6-4EF4-9598-D87CDB09744F}">
      <dgm:prSet/>
      <dgm:spPr/>
      <dgm:t>
        <a:bodyPr/>
        <a:lstStyle/>
        <a:p>
          <a:endParaRPr lang="en-US"/>
        </a:p>
      </dgm:t>
    </dgm:pt>
    <dgm:pt modelId="{376245BF-886D-4DA4-B2AC-6D98E2AEA71B}">
      <dgm:prSet/>
      <dgm:spPr/>
      <dgm:t>
        <a:bodyPr/>
        <a:lstStyle/>
        <a:p>
          <a:r>
            <a:rPr lang="en-GB" dirty="0"/>
            <a:t>BMI: Body Mass Index (BMI).</a:t>
          </a:r>
          <a:endParaRPr lang="en-US" dirty="0"/>
        </a:p>
      </dgm:t>
    </dgm:pt>
    <dgm:pt modelId="{64B5B530-B48A-4F66-AC9A-A5D6998A7F85}" type="parTrans" cxnId="{6600DEB6-E2A4-4221-8314-32F23359376B}">
      <dgm:prSet/>
      <dgm:spPr/>
      <dgm:t>
        <a:bodyPr/>
        <a:lstStyle/>
        <a:p>
          <a:endParaRPr lang="en-US"/>
        </a:p>
      </dgm:t>
    </dgm:pt>
    <dgm:pt modelId="{4565D1B0-9CE0-425E-B04D-7AB85F75C079}" type="sibTrans" cxnId="{6600DEB6-E2A4-4221-8314-32F23359376B}">
      <dgm:prSet/>
      <dgm:spPr/>
      <dgm:t>
        <a:bodyPr/>
        <a:lstStyle/>
        <a:p>
          <a:endParaRPr lang="en-US"/>
        </a:p>
      </dgm:t>
    </dgm:pt>
    <dgm:pt modelId="{8E465E8E-9582-43E0-9FAC-D5D9E769A15F}">
      <dgm:prSet/>
      <dgm:spPr/>
      <dgm:t>
        <a:bodyPr/>
        <a:lstStyle/>
        <a:p>
          <a:r>
            <a:rPr lang="en-GB" dirty="0"/>
            <a:t>Smoking: Have you smoked at least 100 cigarettes in your entire life?</a:t>
          </a:r>
          <a:endParaRPr lang="en-US" dirty="0"/>
        </a:p>
      </dgm:t>
    </dgm:pt>
    <dgm:pt modelId="{C7E44E25-B37D-4FC7-B8EB-8750BB7B8112}" type="parTrans" cxnId="{34A3B6D9-CDC0-461B-84DA-782AECC39B58}">
      <dgm:prSet/>
      <dgm:spPr/>
      <dgm:t>
        <a:bodyPr/>
        <a:lstStyle/>
        <a:p>
          <a:endParaRPr lang="en-US"/>
        </a:p>
      </dgm:t>
    </dgm:pt>
    <dgm:pt modelId="{F9360120-1FCE-4FF2-9F43-385C4F7F8F71}" type="sibTrans" cxnId="{34A3B6D9-CDC0-461B-84DA-782AECC39B58}">
      <dgm:prSet/>
      <dgm:spPr/>
      <dgm:t>
        <a:bodyPr/>
        <a:lstStyle/>
        <a:p>
          <a:endParaRPr lang="en-US"/>
        </a:p>
      </dgm:t>
    </dgm:pt>
    <dgm:pt modelId="{5C0745A3-E08E-47F7-8E15-451D28D9A300}">
      <dgm:prSet/>
      <dgm:spPr/>
      <dgm:t>
        <a:bodyPr/>
        <a:lstStyle/>
        <a:p>
          <a:r>
            <a:rPr lang="en-GB" dirty="0" err="1"/>
            <a:t>AlcoholDrinking</a:t>
          </a:r>
          <a:r>
            <a:rPr lang="en-GB" dirty="0"/>
            <a:t>: Heavy drinkers (adult men having more than 14 drinks per week and adult women having more than 7 drinks per week</a:t>
          </a:r>
          <a:endParaRPr lang="en-US" dirty="0"/>
        </a:p>
      </dgm:t>
    </dgm:pt>
    <dgm:pt modelId="{F11DE5B6-551B-4255-B14F-E9FAD3C988ED}" type="parTrans" cxnId="{FF0B3D8E-0293-4935-BA66-E473F63BBEE3}">
      <dgm:prSet/>
      <dgm:spPr/>
      <dgm:t>
        <a:bodyPr/>
        <a:lstStyle/>
        <a:p>
          <a:endParaRPr lang="en-US"/>
        </a:p>
      </dgm:t>
    </dgm:pt>
    <dgm:pt modelId="{83AB44FC-43B0-41D1-B634-026410A066E3}" type="sibTrans" cxnId="{FF0B3D8E-0293-4935-BA66-E473F63BBEE3}">
      <dgm:prSet/>
      <dgm:spPr/>
      <dgm:t>
        <a:bodyPr/>
        <a:lstStyle/>
        <a:p>
          <a:endParaRPr lang="en-US"/>
        </a:p>
      </dgm:t>
    </dgm:pt>
    <dgm:pt modelId="{5F3380AE-2001-4BFA-9A79-02419650012D}">
      <dgm:prSet/>
      <dgm:spPr/>
      <dgm:t>
        <a:bodyPr/>
        <a:lstStyle/>
        <a:p>
          <a:r>
            <a:rPr lang="en-GB" dirty="0"/>
            <a:t>Stroke: (Ever told) (you had) a stroke?</a:t>
          </a:r>
          <a:endParaRPr lang="en-US" dirty="0"/>
        </a:p>
      </dgm:t>
    </dgm:pt>
    <dgm:pt modelId="{A6824A91-4A2B-4EE8-88AF-5B228201D2A9}" type="parTrans" cxnId="{D4E9AEE2-9342-4EC8-BCD8-92CD39761E17}">
      <dgm:prSet/>
      <dgm:spPr/>
      <dgm:t>
        <a:bodyPr/>
        <a:lstStyle/>
        <a:p>
          <a:endParaRPr lang="en-US"/>
        </a:p>
      </dgm:t>
    </dgm:pt>
    <dgm:pt modelId="{D290C5BA-90A8-46E8-8314-7D99CFEA021C}" type="sibTrans" cxnId="{D4E9AEE2-9342-4EC8-BCD8-92CD39761E17}">
      <dgm:prSet/>
      <dgm:spPr/>
      <dgm:t>
        <a:bodyPr/>
        <a:lstStyle/>
        <a:p>
          <a:endParaRPr lang="en-US"/>
        </a:p>
      </dgm:t>
    </dgm:pt>
    <dgm:pt modelId="{DA1244F4-03EF-48A9-9A2A-2A26A2E0E55B}">
      <dgm:prSet/>
      <dgm:spPr/>
      <dgm:t>
        <a:bodyPr/>
        <a:lstStyle/>
        <a:p>
          <a:r>
            <a:rPr lang="en-GB" dirty="0" err="1"/>
            <a:t>PhysicalHealth</a:t>
          </a:r>
          <a:r>
            <a:rPr lang="en-GB" dirty="0"/>
            <a:t>: Now thinking about your physical health, which includes physical illness and injury, for how many days during the past 30 days was your physical health not good? (0-30 days).</a:t>
          </a:r>
          <a:endParaRPr lang="en-US" dirty="0"/>
        </a:p>
      </dgm:t>
    </dgm:pt>
    <dgm:pt modelId="{A861023D-9B7B-4E23-A596-C89C3BE06E5B}" type="parTrans" cxnId="{E311ED36-39D6-4211-93E7-5553EAD820A5}">
      <dgm:prSet/>
      <dgm:spPr/>
      <dgm:t>
        <a:bodyPr/>
        <a:lstStyle/>
        <a:p>
          <a:endParaRPr lang="en-US"/>
        </a:p>
      </dgm:t>
    </dgm:pt>
    <dgm:pt modelId="{CE8A8895-0144-4833-8F91-E86D69B6BB84}" type="sibTrans" cxnId="{E311ED36-39D6-4211-93E7-5553EAD820A5}">
      <dgm:prSet/>
      <dgm:spPr/>
      <dgm:t>
        <a:bodyPr/>
        <a:lstStyle/>
        <a:p>
          <a:endParaRPr lang="en-US"/>
        </a:p>
      </dgm:t>
    </dgm:pt>
    <dgm:pt modelId="{D187BB37-86CF-498C-94A5-064EC0C2721E}" type="pres">
      <dgm:prSet presAssocID="{FF187718-1ECE-4202-8654-C53A9105F276}" presName="diagram" presStyleCnt="0">
        <dgm:presLayoutVars>
          <dgm:dir/>
          <dgm:resizeHandles val="exact"/>
        </dgm:presLayoutVars>
      </dgm:prSet>
      <dgm:spPr/>
    </dgm:pt>
    <dgm:pt modelId="{411FA5ED-AE5D-4F97-BFB8-220DB11A8317}" type="pres">
      <dgm:prSet presAssocID="{F3D61C82-32BC-4DDD-909F-25BD2388D999}" presName="node" presStyleLbl="node1" presStyleIdx="0" presStyleCnt="6">
        <dgm:presLayoutVars>
          <dgm:bulletEnabled val="1"/>
        </dgm:presLayoutVars>
      </dgm:prSet>
      <dgm:spPr/>
    </dgm:pt>
    <dgm:pt modelId="{E7BCE606-F5C8-4523-A703-F822543FE60D}" type="pres">
      <dgm:prSet presAssocID="{48CDC079-69F3-46AC-B4C0-498DB1E3F4D1}" presName="sibTrans" presStyleCnt="0"/>
      <dgm:spPr/>
    </dgm:pt>
    <dgm:pt modelId="{C55D3F20-31A3-41AE-B181-F490D968E799}" type="pres">
      <dgm:prSet presAssocID="{376245BF-886D-4DA4-B2AC-6D98E2AEA71B}" presName="node" presStyleLbl="node1" presStyleIdx="1" presStyleCnt="6">
        <dgm:presLayoutVars>
          <dgm:bulletEnabled val="1"/>
        </dgm:presLayoutVars>
      </dgm:prSet>
      <dgm:spPr/>
    </dgm:pt>
    <dgm:pt modelId="{53197F0B-3A3D-4916-BAD0-B67947A44F75}" type="pres">
      <dgm:prSet presAssocID="{4565D1B0-9CE0-425E-B04D-7AB85F75C079}" presName="sibTrans" presStyleCnt="0"/>
      <dgm:spPr/>
    </dgm:pt>
    <dgm:pt modelId="{5E00CF72-8646-42AF-AE81-D713A4E3C695}" type="pres">
      <dgm:prSet presAssocID="{8E465E8E-9582-43E0-9FAC-D5D9E769A15F}" presName="node" presStyleLbl="node1" presStyleIdx="2" presStyleCnt="6">
        <dgm:presLayoutVars>
          <dgm:bulletEnabled val="1"/>
        </dgm:presLayoutVars>
      </dgm:prSet>
      <dgm:spPr/>
    </dgm:pt>
    <dgm:pt modelId="{B99F6EFF-DE1F-49DA-A096-0573763F0ABF}" type="pres">
      <dgm:prSet presAssocID="{F9360120-1FCE-4FF2-9F43-385C4F7F8F71}" presName="sibTrans" presStyleCnt="0"/>
      <dgm:spPr/>
    </dgm:pt>
    <dgm:pt modelId="{EC27630A-C717-4948-ADD0-4CDA9A5085AF}" type="pres">
      <dgm:prSet presAssocID="{5C0745A3-E08E-47F7-8E15-451D28D9A300}" presName="node" presStyleLbl="node1" presStyleIdx="3" presStyleCnt="6">
        <dgm:presLayoutVars>
          <dgm:bulletEnabled val="1"/>
        </dgm:presLayoutVars>
      </dgm:prSet>
      <dgm:spPr/>
    </dgm:pt>
    <dgm:pt modelId="{A15F1348-1174-4D97-8B1E-9BC6B20561F9}" type="pres">
      <dgm:prSet presAssocID="{83AB44FC-43B0-41D1-B634-026410A066E3}" presName="sibTrans" presStyleCnt="0"/>
      <dgm:spPr/>
    </dgm:pt>
    <dgm:pt modelId="{1B79D1FC-6816-4C7A-8A8D-6873DBDBC947}" type="pres">
      <dgm:prSet presAssocID="{5F3380AE-2001-4BFA-9A79-02419650012D}" presName="node" presStyleLbl="node1" presStyleIdx="4" presStyleCnt="6">
        <dgm:presLayoutVars>
          <dgm:bulletEnabled val="1"/>
        </dgm:presLayoutVars>
      </dgm:prSet>
      <dgm:spPr/>
    </dgm:pt>
    <dgm:pt modelId="{C0780488-B961-411D-8352-9B51AC45A5BC}" type="pres">
      <dgm:prSet presAssocID="{D290C5BA-90A8-46E8-8314-7D99CFEA021C}" presName="sibTrans" presStyleCnt="0"/>
      <dgm:spPr/>
    </dgm:pt>
    <dgm:pt modelId="{6B1AAF6E-F9D1-44A0-9A9C-BF161767DAC1}" type="pres">
      <dgm:prSet presAssocID="{DA1244F4-03EF-48A9-9A2A-2A26A2E0E55B}" presName="node" presStyleLbl="node1" presStyleIdx="5" presStyleCnt="6">
        <dgm:presLayoutVars>
          <dgm:bulletEnabled val="1"/>
        </dgm:presLayoutVars>
      </dgm:prSet>
      <dgm:spPr/>
    </dgm:pt>
  </dgm:ptLst>
  <dgm:cxnLst>
    <dgm:cxn modelId="{689FF834-2F9F-4865-8EFE-9C6AD0AE79D1}" type="presOf" srcId="{8E465E8E-9582-43E0-9FAC-D5D9E769A15F}" destId="{5E00CF72-8646-42AF-AE81-D713A4E3C695}" srcOrd="0" destOrd="0" presId="urn:microsoft.com/office/officeart/2005/8/layout/default"/>
    <dgm:cxn modelId="{E311ED36-39D6-4211-93E7-5553EAD820A5}" srcId="{FF187718-1ECE-4202-8654-C53A9105F276}" destId="{DA1244F4-03EF-48A9-9A2A-2A26A2E0E55B}" srcOrd="5" destOrd="0" parTransId="{A861023D-9B7B-4E23-A596-C89C3BE06E5B}" sibTransId="{CE8A8895-0144-4833-8F91-E86D69B6BB84}"/>
    <dgm:cxn modelId="{59B00949-70F0-4E43-9F96-2089D7BD51F3}" type="presOf" srcId="{FF187718-1ECE-4202-8654-C53A9105F276}" destId="{D187BB37-86CF-498C-94A5-064EC0C2721E}" srcOrd="0" destOrd="0" presId="urn:microsoft.com/office/officeart/2005/8/layout/default"/>
    <dgm:cxn modelId="{E546FF77-04F6-4EF4-9598-D87CDB09744F}" srcId="{FF187718-1ECE-4202-8654-C53A9105F276}" destId="{F3D61C82-32BC-4DDD-909F-25BD2388D999}" srcOrd="0" destOrd="0" parTransId="{E5364F5A-A50B-463E-982E-CA6A78250270}" sibTransId="{48CDC079-69F3-46AC-B4C0-498DB1E3F4D1}"/>
    <dgm:cxn modelId="{FF0B3D8E-0293-4935-BA66-E473F63BBEE3}" srcId="{FF187718-1ECE-4202-8654-C53A9105F276}" destId="{5C0745A3-E08E-47F7-8E15-451D28D9A300}" srcOrd="3" destOrd="0" parTransId="{F11DE5B6-551B-4255-B14F-E9FAD3C988ED}" sibTransId="{83AB44FC-43B0-41D1-B634-026410A066E3}"/>
    <dgm:cxn modelId="{6600DEB6-E2A4-4221-8314-32F23359376B}" srcId="{FF187718-1ECE-4202-8654-C53A9105F276}" destId="{376245BF-886D-4DA4-B2AC-6D98E2AEA71B}" srcOrd="1" destOrd="0" parTransId="{64B5B530-B48A-4F66-AC9A-A5D6998A7F85}" sibTransId="{4565D1B0-9CE0-425E-B04D-7AB85F75C079}"/>
    <dgm:cxn modelId="{5AE803B8-9C37-43B1-B740-CE27300D296E}" type="presOf" srcId="{5F3380AE-2001-4BFA-9A79-02419650012D}" destId="{1B79D1FC-6816-4C7A-8A8D-6873DBDBC947}" srcOrd="0" destOrd="0" presId="urn:microsoft.com/office/officeart/2005/8/layout/default"/>
    <dgm:cxn modelId="{758D3ED6-B4D6-48F7-8082-5EAB6D77432C}" type="presOf" srcId="{376245BF-886D-4DA4-B2AC-6D98E2AEA71B}" destId="{C55D3F20-31A3-41AE-B181-F490D968E799}" srcOrd="0" destOrd="0" presId="urn:microsoft.com/office/officeart/2005/8/layout/default"/>
    <dgm:cxn modelId="{34A3B6D9-CDC0-461B-84DA-782AECC39B58}" srcId="{FF187718-1ECE-4202-8654-C53A9105F276}" destId="{8E465E8E-9582-43E0-9FAC-D5D9E769A15F}" srcOrd="2" destOrd="0" parTransId="{C7E44E25-B37D-4FC7-B8EB-8750BB7B8112}" sibTransId="{F9360120-1FCE-4FF2-9F43-385C4F7F8F71}"/>
    <dgm:cxn modelId="{D4E9AEE2-9342-4EC8-BCD8-92CD39761E17}" srcId="{FF187718-1ECE-4202-8654-C53A9105F276}" destId="{5F3380AE-2001-4BFA-9A79-02419650012D}" srcOrd="4" destOrd="0" parTransId="{A6824A91-4A2B-4EE8-88AF-5B228201D2A9}" sibTransId="{D290C5BA-90A8-46E8-8314-7D99CFEA021C}"/>
    <dgm:cxn modelId="{3F8085E8-13CB-4A50-8326-7E4A35A06ABA}" type="presOf" srcId="{DA1244F4-03EF-48A9-9A2A-2A26A2E0E55B}" destId="{6B1AAF6E-F9D1-44A0-9A9C-BF161767DAC1}" srcOrd="0" destOrd="0" presId="urn:microsoft.com/office/officeart/2005/8/layout/default"/>
    <dgm:cxn modelId="{4CCF0BEF-062E-413C-95CA-86B09232ED59}" type="presOf" srcId="{F3D61C82-32BC-4DDD-909F-25BD2388D999}" destId="{411FA5ED-AE5D-4F97-BFB8-220DB11A8317}" srcOrd="0" destOrd="0" presId="urn:microsoft.com/office/officeart/2005/8/layout/default"/>
    <dgm:cxn modelId="{1E748DFD-74D5-4A22-9285-07D387A26C9F}" type="presOf" srcId="{5C0745A3-E08E-47F7-8E15-451D28D9A300}" destId="{EC27630A-C717-4948-ADD0-4CDA9A5085AF}" srcOrd="0" destOrd="0" presId="urn:microsoft.com/office/officeart/2005/8/layout/default"/>
    <dgm:cxn modelId="{732AF17C-9400-4E87-8FF0-428F9B5E862E}" type="presParOf" srcId="{D187BB37-86CF-498C-94A5-064EC0C2721E}" destId="{411FA5ED-AE5D-4F97-BFB8-220DB11A8317}" srcOrd="0" destOrd="0" presId="urn:microsoft.com/office/officeart/2005/8/layout/default"/>
    <dgm:cxn modelId="{8AE79818-2EC9-47A0-A2A5-9458B5A335D5}" type="presParOf" srcId="{D187BB37-86CF-498C-94A5-064EC0C2721E}" destId="{E7BCE606-F5C8-4523-A703-F822543FE60D}" srcOrd="1" destOrd="0" presId="urn:microsoft.com/office/officeart/2005/8/layout/default"/>
    <dgm:cxn modelId="{8DBAFBB1-E135-472F-8A5F-5C3758E8017A}" type="presParOf" srcId="{D187BB37-86CF-498C-94A5-064EC0C2721E}" destId="{C55D3F20-31A3-41AE-B181-F490D968E799}" srcOrd="2" destOrd="0" presId="urn:microsoft.com/office/officeart/2005/8/layout/default"/>
    <dgm:cxn modelId="{D1AA8A8D-1B87-40A8-BD66-F8B4E608089D}" type="presParOf" srcId="{D187BB37-86CF-498C-94A5-064EC0C2721E}" destId="{53197F0B-3A3D-4916-BAD0-B67947A44F75}" srcOrd="3" destOrd="0" presId="urn:microsoft.com/office/officeart/2005/8/layout/default"/>
    <dgm:cxn modelId="{7636B0AB-0579-4056-B8FC-9D87E09DDA9F}" type="presParOf" srcId="{D187BB37-86CF-498C-94A5-064EC0C2721E}" destId="{5E00CF72-8646-42AF-AE81-D713A4E3C695}" srcOrd="4" destOrd="0" presId="urn:microsoft.com/office/officeart/2005/8/layout/default"/>
    <dgm:cxn modelId="{C84FF14F-CD56-4EBE-BB2D-6CA0FD590CBB}" type="presParOf" srcId="{D187BB37-86CF-498C-94A5-064EC0C2721E}" destId="{B99F6EFF-DE1F-49DA-A096-0573763F0ABF}" srcOrd="5" destOrd="0" presId="urn:microsoft.com/office/officeart/2005/8/layout/default"/>
    <dgm:cxn modelId="{36CEB383-9441-4B7C-8460-708E7FC9D48D}" type="presParOf" srcId="{D187BB37-86CF-498C-94A5-064EC0C2721E}" destId="{EC27630A-C717-4948-ADD0-4CDA9A5085AF}" srcOrd="6" destOrd="0" presId="urn:microsoft.com/office/officeart/2005/8/layout/default"/>
    <dgm:cxn modelId="{66255608-9315-4CFE-970A-EB98CC0E0206}" type="presParOf" srcId="{D187BB37-86CF-498C-94A5-064EC0C2721E}" destId="{A15F1348-1174-4D97-8B1E-9BC6B20561F9}" srcOrd="7" destOrd="0" presId="urn:microsoft.com/office/officeart/2005/8/layout/default"/>
    <dgm:cxn modelId="{4ED2F494-B196-4D10-849C-58031D2E944A}" type="presParOf" srcId="{D187BB37-86CF-498C-94A5-064EC0C2721E}" destId="{1B79D1FC-6816-4C7A-8A8D-6873DBDBC947}" srcOrd="8" destOrd="0" presId="urn:microsoft.com/office/officeart/2005/8/layout/default"/>
    <dgm:cxn modelId="{A62B6B7C-6BB1-47AD-AB73-4E23254A15E5}" type="presParOf" srcId="{D187BB37-86CF-498C-94A5-064EC0C2721E}" destId="{C0780488-B961-411D-8352-9B51AC45A5BC}" srcOrd="9" destOrd="0" presId="urn:microsoft.com/office/officeart/2005/8/layout/default"/>
    <dgm:cxn modelId="{EE9CC1C7-C6A2-4E97-8D9D-CFEB27BBACC0}" type="presParOf" srcId="{D187BB37-86CF-498C-94A5-064EC0C2721E}" destId="{6B1AAF6E-F9D1-44A0-9A9C-BF161767DAC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187718-1ECE-4202-8654-C53A9105F2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A520DD-39C2-4533-9225-8721AC6D55F8}">
      <dgm:prSet/>
      <dgm:spPr/>
      <dgm:t>
        <a:bodyPr/>
        <a:lstStyle/>
        <a:p>
          <a:r>
            <a:rPr lang="en-GB" dirty="0" err="1"/>
            <a:t>MentalHealth</a:t>
          </a:r>
          <a:r>
            <a:rPr lang="en-GB" dirty="0"/>
            <a:t>: Thinking about your mental health, for how many days during the past 30 days was your mental health not good? (0-30 days).</a:t>
          </a:r>
          <a:endParaRPr lang="en-US" dirty="0"/>
        </a:p>
      </dgm:t>
    </dgm:pt>
    <dgm:pt modelId="{5854892E-277A-4A1E-B1FD-EAE9163710E6}" type="parTrans" cxnId="{0C5D51C2-73D7-4444-A82F-6B824FCAF45E}">
      <dgm:prSet/>
      <dgm:spPr/>
      <dgm:t>
        <a:bodyPr/>
        <a:lstStyle/>
        <a:p>
          <a:endParaRPr lang="en-US"/>
        </a:p>
      </dgm:t>
    </dgm:pt>
    <dgm:pt modelId="{C6E98ECF-3514-49FD-8E4B-CA923416834F}" type="sibTrans" cxnId="{0C5D51C2-73D7-4444-A82F-6B824FCAF45E}">
      <dgm:prSet/>
      <dgm:spPr/>
      <dgm:t>
        <a:bodyPr/>
        <a:lstStyle/>
        <a:p>
          <a:endParaRPr lang="en-US"/>
        </a:p>
      </dgm:t>
    </dgm:pt>
    <dgm:pt modelId="{DCAA5179-02DC-466B-9230-1FB52FFF938A}">
      <dgm:prSet/>
      <dgm:spPr/>
      <dgm:t>
        <a:bodyPr/>
        <a:lstStyle/>
        <a:p>
          <a:r>
            <a:rPr lang="en-GB" dirty="0" err="1"/>
            <a:t>DiffWalking</a:t>
          </a:r>
          <a:r>
            <a:rPr lang="en-GB" dirty="0"/>
            <a:t>: Do you have serious difficulty walking or climbing stairs?</a:t>
          </a:r>
          <a:endParaRPr lang="en-US" dirty="0"/>
        </a:p>
      </dgm:t>
    </dgm:pt>
    <dgm:pt modelId="{019CFEEB-F026-47B5-A504-30CCA45F730F}" type="parTrans" cxnId="{FA2A1C75-BC01-48EA-815E-ACFCFDEE9FE5}">
      <dgm:prSet/>
      <dgm:spPr/>
      <dgm:t>
        <a:bodyPr/>
        <a:lstStyle/>
        <a:p>
          <a:endParaRPr lang="en-US"/>
        </a:p>
      </dgm:t>
    </dgm:pt>
    <dgm:pt modelId="{6574413B-56A7-4842-856C-71736FA09A45}" type="sibTrans" cxnId="{FA2A1C75-BC01-48EA-815E-ACFCFDEE9FE5}">
      <dgm:prSet/>
      <dgm:spPr/>
      <dgm:t>
        <a:bodyPr/>
        <a:lstStyle/>
        <a:p>
          <a:endParaRPr lang="en-US"/>
        </a:p>
      </dgm:t>
    </dgm:pt>
    <dgm:pt modelId="{0CA0AD8E-2BD5-4E5A-9C8F-6A23B56B1CC7}">
      <dgm:prSet/>
      <dgm:spPr/>
      <dgm:t>
        <a:bodyPr/>
        <a:lstStyle/>
        <a:p>
          <a:r>
            <a:rPr lang="en-GB" dirty="0"/>
            <a:t>Sex: Are you male or female?</a:t>
          </a:r>
          <a:endParaRPr lang="en-US" dirty="0"/>
        </a:p>
      </dgm:t>
    </dgm:pt>
    <dgm:pt modelId="{2D97C950-A015-49CB-B956-61B1A3D02620}" type="parTrans" cxnId="{29F1E465-45C9-4DB8-BD92-D9F88271D1CA}">
      <dgm:prSet/>
      <dgm:spPr/>
      <dgm:t>
        <a:bodyPr/>
        <a:lstStyle/>
        <a:p>
          <a:endParaRPr lang="en-US"/>
        </a:p>
      </dgm:t>
    </dgm:pt>
    <dgm:pt modelId="{4C11047C-8618-45AF-ADDE-03DC226749CE}" type="sibTrans" cxnId="{29F1E465-45C9-4DB8-BD92-D9F88271D1CA}">
      <dgm:prSet/>
      <dgm:spPr/>
      <dgm:t>
        <a:bodyPr/>
        <a:lstStyle/>
        <a:p>
          <a:endParaRPr lang="en-US"/>
        </a:p>
      </dgm:t>
    </dgm:pt>
    <dgm:pt modelId="{4C5F5FCD-81B6-40F8-9C08-F862F25346A0}">
      <dgm:prSet/>
      <dgm:spPr/>
      <dgm:t>
        <a:bodyPr/>
        <a:lstStyle/>
        <a:p>
          <a:r>
            <a:rPr lang="en-GB" dirty="0" err="1"/>
            <a:t>AgeCategory</a:t>
          </a:r>
          <a:r>
            <a:rPr lang="en-GB" dirty="0"/>
            <a:t>: Fourteen-level age category. (then calculated the mean)</a:t>
          </a:r>
          <a:endParaRPr lang="en-US" dirty="0"/>
        </a:p>
      </dgm:t>
    </dgm:pt>
    <dgm:pt modelId="{EE598607-1DA2-4BEF-A5E2-661CFFA969F3}" type="parTrans" cxnId="{E4B8A2A1-260B-4E36-BEE3-643603079C84}">
      <dgm:prSet/>
      <dgm:spPr/>
      <dgm:t>
        <a:bodyPr/>
        <a:lstStyle/>
        <a:p>
          <a:endParaRPr lang="en-US"/>
        </a:p>
      </dgm:t>
    </dgm:pt>
    <dgm:pt modelId="{E4F64018-D77D-4F4F-8E48-F817CC29131A}" type="sibTrans" cxnId="{E4B8A2A1-260B-4E36-BEE3-643603079C84}">
      <dgm:prSet/>
      <dgm:spPr/>
      <dgm:t>
        <a:bodyPr/>
        <a:lstStyle/>
        <a:p>
          <a:endParaRPr lang="en-US"/>
        </a:p>
      </dgm:t>
    </dgm:pt>
    <dgm:pt modelId="{2F5E63EB-242F-4A00-B04A-679C1AAD14D6}">
      <dgm:prSet/>
      <dgm:spPr/>
      <dgm:t>
        <a:bodyPr/>
        <a:lstStyle/>
        <a:p>
          <a:r>
            <a:rPr lang="en-GB" dirty="0"/>
            <a:t>Race: Imputed race/ethnicity value.</a:t>
          </a:r>
          <a:endParaRPr lang="en-US" dirty="0"/>
        </a:p>
      </dgm:t>
    </dgm:pt>
    <dgm:pt modelId="{3591A75E-C094-49B2-947B-AE8BFDA2B8D2}" type="parTrans" cxnId="{439B4447-9890-44CF-8E8A-1683F013CD0C}">
      <dgm:prSet/>
      <dgm:spPr/>
      <dgm:t>
        <a:bodyPr/>
        <a:lstStyle/>
        <a:p>
          <a:endParaRPr lang="en-US"/>
        </a:p>
      </dgm:t>
    </dgm:pt>
    <dgm:pt modelId="{84EF7842-B54B-46B8-A04F-B7AA0C2090FE}" type="sibTrans" cxnId="{439B4447-9890-44CF-8E8A-1683F013CD0C}">
      <dgm:prSet/>
      <dgm:spPr/>
      <dgm:t>
        <a:bodyPr/>
        <a:lstStyle/>
        <a:p>
          <a:endParaRPr lang="en-US"/>
        </a:p>
      </dgm:t>
    </dgm:pt>
    <dgm:pt modelId="{0C960EC7-7266-44F9-B374-4FE6D195E498}">
      <dgm:prSet/>
      <dgm:spPr/>
      <dgm:t>
        <a:bodyPr/>
        <a:lstStyle/>
        <a:p>
          <a:r>
            <a:rPr lang="en-GB" dirty="0"/>
            <a:t>Diabetic: (Ever told) (you had) diabetes?</a:t>
          </a:r>
          <a:endParaRPr lang="en-US" dirty="0"/>
        </a:p>
      </dgm:t>
    </dgm:pt>
    <dgm:pt modelId="{23D20EF3-D2DD-4299-B55C-86076C7D9017}" type="parTrans" cxnId="{9559D49B-696E-4572-9A41-C74836219809}">
      <dgm:prSet/>
      <dgm:spPr/>
      <dgm:t>
        <a:bodyPr/>
        <a:lstStyle/>
        <a:p>
          <a:endParaRPr lang="en-US"/>
        </a:p>
      </dgm:t>
    </dgm:pt>
    <dgm:pt modelId="{BDA0483B-09D8-4EF5-A1F8-F05D63DA3267}" type="sibTrans" cxnId="{9559D49B-696E-4572-9A41-C74836219809}">
      <dgm:prSet/>
      <dgm:spPr/>
      <dgm:t>
        <a:bodyPr/>
        <a:lstStyle/>
        <a:p>
          <a:endParaRPr lang="en-US"/>
        </a:p>
      </dgm:t>
    </dgm:pt>
    <dgm:pt modelId="{D187BB37-86CF-498C-94A5-064EC0C2721E}" type="pres">
      <dgm:prSet presAssocID="{FF187718-1ECE-4202-8654-C53A9105F276}" presName="diagram" presStyleCnt="0">
        <dgm:presLayoutVars>
          <dgm:dir/>
          <dgm:resizeHandles val="exact"/>
        </dgm:presLayoutVars>
      </dgm:prSet>
      <dgm:spPr/>
    </dgm:pt>
    <dgm:pt modelId="{1B7337BE-27B6-4A05-AF05-3F7499F77620}" type="pres">
      <dgm:prSet presAssocID="{54A520DD-39C2-4533-9225-8721AC6D55F8}" presName="node" presStyleLbl="node1" presStyleIdx="0" presStyleCnt="6">
        <dgm:presLayoutVars>
          <dgm:bulletEnabled val="1"/>
        </dgm:presLayoutVars>
      </dgm:prSet>
      <dgm:spPr/>
    </dgm:pt>
    <dgm:pt modelId="{5ACB0F88-7006-42C3-8665-5683E6E14F57}" type="pres">
      <dgm:prSet presAssocID="{C6E98ECF-3514-49FD-8E4B-CA923416834F}" presName="sibTrans" presStyleCnt="0"/>
      <dgm:spPr/>
    </dgm:pt>
    <dgm:pt modelId="{7345BBDC-A0DD-4FF9-B97D-2F2F80E8C86D}" type="pres">
      <dgm:prSet presAssocID="{DCAA5179-02DC-466B-9230-1FB52FFF938A}" presName="node" presStyleLbl="node1" presStyleIdx="1" presStyleCnt="6">
        <dgm:presLayoutVars>
          <dgm:bulletEnabled val="1"/>
        </dgm:presLayoutVars>
      </dgm:prSet>
      <dgm:spPr/>
    </dgm:pt>
    <dgm:pt modelId="{A0F744BC-A5EA-4866-A79F-CB919DC78957}" type="pres">
      <dgm:prSet presAssocID="{6574413B-56A7-4842-856C-71736FA09A45}" presName="sibTrans" presStyleCnt="0"/>
      <dgm:spPr/>
    </dgm:pt>
    <dgm:pt modelId="{1B02DF42-CE3A-421F-BC77-8161C0565E0F}" type="pres">
      <dgm:prSet presAssocID="{0CA0AD8E-2BD5-4E5A-9C8F-6A23B56B1CC7}" presName="node" presStyleLbl="node1" presStyleIdx="2" presStyleCnt="6">
        <dgm:presLayoutVars>
          <dgm:bulletEnabled val="1"/>
        </dgm:presLayoutVars>
      </dgm:prSet>
      <dgm:spPr/>
    </dgm:pt>
    <dgm:pt modelId="{7C7944C7-20D7-43BD-B187-B1C10A2CCD6B}" type="pres">
      <dgm:prSet presAssocID="{4C11047C-8618-45AF-ADDE-03DC226749CE}" presName="sibTrans" presStyleCnt="0"/>
      <dgm:spPr/>
    </dgm:pt>
    <dgm:pt modelId="{5799D359-7097-43FD-A59B-C8A047F0FBCF}" type="pres">
      <dgm:prSet presAssocID="{4C5F5FCD-81B6-40F8-9C08-F862F25346A0}" presName="node" presStyleLbl="node1" presStyleIdx="3" presStyleCnt="6">
        <dgm:presLayoutVars>
          <dgm:bulletEnabled val="1"/>
        </dgm:presLayoutVars>
      </dgm:prSet>
      <dgm:spPr/>
    </dgm:pt>
    <dgm:pt modelId="{2EBFE171-9C91-403D-B537-2C39DE5C5C09}" type="pres">
      <dgm:prSet presAssocID="{E4F64018-D77D-4F4F-8E48-F817CC29131A}" presName="sibTrans" presStyleCnt="0"/>
      <dgm:spPr/>
    </dgm:pt>
    <dgm:pt modelId="{D9796B61-EC1F-4900-A157-FC367CD81128}" type="pres">
      <dgm:prSet presAssocID="{2F5E63EB-242F-4A00-B04A-679C1AAD14D6}" presName="node" presStyleLbl="node1" presStyleIdx="4" presStyleCnt="6">
        <dgm:presLayoutVars>
          <dgm:bulletEnabled val="1"/>
        </dgm:presLayoutVars>
      </dgm:prSet>
      <dgm:spPr/>
    </dgm:pt>
    <dgm:pt modelId="{6B8E7613-6F2F-406F-B84B-F4F88ADE7ECA}" type="pres">
      <dgm:prSet presAssocID="{84EF7842-B54B-46B8-A04F-B7AA0C2090FE}" presName="sibTrans" presStyleCnt="0"/>
      <dgm:spPr/>
    </dgm:pt>
    <dgm:pt modelId="{944DAE51-88CB-4BEA-838E-4027231AD4B4}" type="pres">
      <dgm:prSet presAssocID="{0C960EC7-7266-44F9-B374-4FE6D195E498}" presName="node" presStyleLbl="node1" presStyleIdx="5" presStyleCnt="6">
        <dgm:presLayoutVars>
          <dgm:bulletEnabled val="1"/>
        </dgm:presLayoutVars>
      </dgm:prSet>
      <dgm:spPr/>
    </dgm:pt>
  </dgm:ptLst>
  <dgm:cxnLst>
    <dgm:cxn modelId="{002C0214-18DB-4D31-9320-B049947F8192}" type="presOf" srcId="{54A520DD-39C2-4533-9225-8721AC6D55F8}" destId="{1B7337BE-27B6-4A05-AF05-3F7499F77620}" srcOrd="0" destOrd="0" presId="urn:microsoft.com/office/officeart/2005/8/layout/default"/>
    <dgm:cxn modelId="{B321A465-7294-4F80-AE2E-880A13B1B901}" type="presOf" srcId="{0C960EC7-7266-44F9-B374-4FE6D195E498}" destId="{944DAE51-88CB-4BEA-838E-4027231AD4B4}" srcOrd="0" destOrd="0" presId="urn:microsoft.com/office/officeart/2005/8/layout/default"/>
    <dgm:cxn modelId="{29F1E465-45C9-4DB8-BD92-D9F88271D1CA}" srcId="{FF187718-1ECE-4202-8654-C53A9105F276}" destId="{0CA0AD8E-2BD5-4E5A-9C8F-6A23B56B1CC7}" srcOrd="2" destOrd="0" parTransId="{2D97C950-A015-49CB-B956-61B1A3D02620}" sibTransId="{4C11047C-8618-45AF-ADDE-03DC226749CE}"/>
    <dgm:cxn modelId="{439B4447-9890-44CF-8E8A-1683F013CD0C}" srcId="{FF187718-1ECE-4202-8654-C53A9105F276}" destId="{2F5E63EB-242F-4A00-B04A-679C1AAD14D6}" srcOrd="4" destOrd="0" parTransId="{3591A75E-C094-49B2-947B-AE8BFDA2B8D2}" sibTransId="{84EF7842-B54B-46B8-A04F-B7AA0C2090FE}"/>
    <dgm:cxn modelId="{59B00949-70F0-4E43-9F96-2089D7BD51F3}" type="presOf" srcId="{FF187718-1ECE-4202-8654-C53A9105F276}" destId="{D187BB37-86CF-498C-94A5-064EC0C2721E}" srcOrd="0" destOrd="0" presId="urn:microsoft.com/office/officeart/2005/8/layout/default"/>
    <dgm:cxn modelId="{0853A46D-38D6-4343-A354-7E11A8314DF9}" type="presOf" srcId="{4C5F5FCD-81B6-40F8-9C08-F862F25346A0}" destId="{5799D359-7097-43FD-A59B-C8A047F0FBCF}" srcOrd="0" destOrd="0" presId="urn:microsoft.com/office/officeart/2005/8/layout/default"/>
    <dgm:cxn modelId="{FA2A1C75-BC01-48EA-815E-ACFCFDEE9FE5}" srcId="{FF187718-1ECE-4202-8654-C53A9105F276}" destId="{DCAA5179-02DC-466B-9230-1FB52FFF938A}" srcOrd="1" destOrd="0" parTransId="{019CFEEB-F026-47B5-A504-30CCA45F730F}" sibTransId="{6574413B-56A7-4842-856C-71736FA09A45}"/>
    <dgm:cxn modelId="{4320EF59-8290-495F-BD1E-F2A01B5D85FE}" type="presOf" srcId="{0CA0AD8E-2BD5-4E5A-9C8F-6A23B56B1CC7}" destId="{1B02DF42-CE3A-421F-BC77-8161C0565E0F}" srcOrd="0" destOrd="0" presId="urn:microsoft.com/office/officeart/2005/8/layout/default"/>
    <dgm:cxn modelId="{9559D49B-696E-4572-9A41-C74836219809}" srcId="{FF187718-1ECE-4202-8654-C53A9105F276}" destId="{0C960EC7-7266-44F9-B374-4FE6D195E498}" srcOrd="5" destOrd="0" parTransId="{23D20EF3-D2DD-4299-B55C-86076C7D9017}" sibTransId="{BDA0483B-09D8-4EF5-A1F8-F05D63DA3267}"/>
    <dgm:cxn modelId="{E4B8A2A1-260B-4E36-BEE3-643603079C84}" srcId="{FF187718-1ECE-4202-8654-C53A9105F276}" destId="{4C5F5FCD-81B6-40F8-9C08-F862F25346A0}" srcOrd="3" destOrd="0" parTransId="{EE598607-1DA2-4BEF-A5E2-661CFFA969F3}" sibTransId="{E4F64018-D77D-4F4F-8E48-F817CC29131A}"/>
    <dgm:cxn modelId="{0C5D51C2-73D7-4444-A82F-6B824FCAF45E}" srcId="{FF187718-1ECE-4202-8654-C53A9105F276}" destId="{54A520DD-39C2-4533-9225-8721AC6D55F8}" srcOrd="0" destOrd="0" parTransId="{5854892E-277A-4A1E-B1FD-EAE9163710E6}" sibTransId="{C6E98ECF-3514-49FD-8E4B-CA923416834F}"/>
    <dgm:cxn modelId="{4B24B6DA-834B-4013-8F42-D4694DE6ED09}" type="presOf" srcId="{2F5E63EB-242F-4A00-B04A-679C1AAD14D6}" destId="{D9796B61-EC1F-4900-A157-FC367CD81128}" srcOrd="0" destOrd="0" presId="urn:microsoft.com/office/officeart/2005/8/layout/default"/>
    <dgm:cxn modelId="{791177E7-9969-4C57-94B9-53D8E4B485A1}" type="presOf" srcId="{DCAA5179-02DC-466B-9230-1FB52FFF938A}" destId="{7345BBDC-A0DD-4FF9-B97D-2F2F80E8C86D}" srcOrd="0" destOrd="0" presId="urn:microsoft.com/office/officeart/2005/8/layout/default"/>
    <dgm:cxn modelId="{958041E8-ACCD-4182-AC4F-6D9B212B3767}" type="presParOf" srcId="{D187BB37-86CF-498C-94A5-064EC0C2721E}" destId="{1B7337BE-27B6-4A05-AF05-3F7499F77620}" srcOrd="0" destOrd="0" presId="urn:microsoft.com/office/officeart/2005/8/layout/default"/>
    <dgm:cxn modelId="{50737FF0-0178-428C-AAB4-46E242C52EDB}" type="presParOf" srcId="{D187BB37-86CF-498C-94A5-064EC0C2721E}" destId="{5ACB0F88-7006-42C3-8665-5683E6E14F57}" srcOrd="1" destOrd="0" presId="urn:microsoft.com/office/officeart/2005/8/layout/default"/>
    <dgm:cxn modelId="{C5E205D6-FE1C-4CE8-BDBC-C2F6F24EF28D}" type="presParOf" srcId="{D187BB37-86CF-498C-94A5-064EC0C2721E}" destId="{7345BBDC-A0DD-4FF9-B97D-2F2F80E8C86D}" srcOrd="2" destOrd="0" presId="urn:microsoft.com/office/officeart/2005/8/layout/default"/>
    <dgm:cxn modelId="{3D664465-8B8E-4354-A9CE-D6E8D334DCF9}" type="presParOf" srcId="{D187BB37-86CF-498C-94A5-064EC0C2721E}" destId="{A0F744BC-A5EA-4866-A79F-CB919DC78957}" srcOrd="3" destOrd="0" presId="urn:microsoft.com/office/officeart/2005/8/layout/default"/>
    <dgm:cxn modelId="{8F21E4E3-4E82-429D-8A00-A47D4E713FEA}" type="presParOf" srcId="{D187BB37-86CF-498C-94A5-064EC0C2721E}" destId="{1B02DF42-CE3A-421F-BC77-8161C0565E0F}" srcOrd="4" destOrd="0" presId="urn:microsoft.com/office/officeart/2005/8/layout/default"/>
    <dgm:cxn modelId="{2B0D9988-575F-4612-8E27-F2D3DC388868}" type="presParOf" srcId="{D187BB37-86CF-498C-94A5-064EC0C2721E}" destId="{7C7944C7-20D7-43BD-B187-B1C10A2CCD6B}" srcOrd="5" destOrd="0" presId="urn:microsoft.com/office/officeart/2005/8/layout/default"/>
    <dgm:cxn modelId="{92195070-AC03-40AC-9265-36874E7DFDD7}" type="presParOf" srcId="{D187BB37-86CF-498C-94A5-064EC0C2721E}" destId="{5799D359-7097-43FD-A59B-C8A047F0FBCF}" srcOrd="6" destOrd="0" presId="urn:microsoft.com/office/officeart/2005/8/layout/default"/>
    <dgm:cxn modelId="{43DD3A36-9D56-441D-8A80-DB00F8447778}" type="presParOf" srcId="{D187BB37-86CF-498C-94A5-064EC0C2721E}" destId="{2EBFE171-9C91-403D-B537-2C39DE5C5C09}" srcOrd="7" destOrd="0" presId="urn:microsoft.com/office/officeart/2005/8/layout/default"/>
    <dgm:cxn modelId="{161B8B0A-FF79-43D3-BABB-ADD54BD64C1F}" type="presParOf" srcId="{D187BB37-86CF-498C-94A5-064EC0C2721E}" destId="{D9796B61-EC1F-4900-A157-FC367CD81128}" srcOrd="8" destOrd="0" presId="urn:microsoft.com/office/officeart/2005/8/layout/default"/>
    <dgm:cxn modelId="{71472059-49EC-4EAB-B615-9F7AB12B14E2}" type="presParOf" srcId="{D187BB37-86CF-498C-94A5-064EC0C2721E}" destId="{6B8E7613-6F2F-406F-B84B-F4F88ADE7ECA}" srcOrd="9" destOrd="0" presId="urn:microsoft.com/office/officeart/2005/8/layout/default"/>
    <dgm:cxn modelId="{FE587988-43D7-4FE5-A02C-CA8B855EE52E}" type="presParOf" srcId="{D187BB37-86CF-498C-94A5-064EC0C2721E}" destId="{944DAE51-88CB-4BEA-838E-4027231AD4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87718-1ECE-4202-8654-C53A9105F2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267A5C-1461-481E-BC90-9DC3D80F778B}">
      <dgm:prSet/>
      <dgm:spPr/>
      <dgm:t>
        <a:bodyPr/>
        <a:lstStyle/>
        <a:p>
          <a:r>
            <a:rPr lang="en-GB" dirty="0" err="1"/>
            <a:t>PhysicalActivity</a:t>
          </a:r>
          <a:r>
            <a:rPr lang="en-GB" dirty="0"/>
            <a:t>: Adults who reported doing physical activity or exercise during the past 30 days other than their regular job.</a:t>
          </a:r>
          <a:endParaRPr lang="en-US" dirty="0"/>
        </a:p>
      </dgm:t>
    </dgm:pt>
    <dgm:pt modelId="{F0A56A96-41E9-4B25-8EAE-39EB4C743F61}" type="parTrans" cxnId="{20526F10-854E-4A8F-B07F-92C0E73A50AB}">
      <dgm:prSet/>
      <dgm:spPr/>
      <dgm:t>
        <a:bodyPr/>
        <a:lstStyle/>
        <a:p>
          <a:endParaRPr lang="en-US"/>
        </a:p>
      </dgm:t>
    </dgm:pt>
    <dgm:pt modelId="{2FDFBA33-A563-4DA2-8936-9063088DCA6E}" type="sibTrans" cxnId="{20526F10-854E-4A8F-B07F-92C0E73A50AB}">
      <dgm:prSet/>
      <dgm:spPr/>
      <dgm:t>
        <a:bodyPr/>
        <a:lstStyle/>
        <a:p>
          <a:endParaRPr lang="en-US"/>
        </a:p>
      </dgm:t>
    </dgm:pt>
    <dgm:pt modelId="{6C5D73E6-703D-4AA2-AD04-49C903014EBF}">
      <dgm:prSet/>
      <dgm:spPr/>
      <dgm:t>
        <a:bodyPr/>
        <a:lstStyle/>
        <a:p>
          <a:r>
            <a:rPr lang="en-GB" dirty="0" err="1"/>
            <a:t>GenHealth</a:t>
          </a:r>
          <a:r>
            <a:rPr lang="en-GB" dirty="0"/>
            <a:t>: Would you say that in general your health is...</a:t>
          </a:r>
          <a:endParaRPr lang="en-US" dirty="0"/>
        </a:p>
      </dgm:t>
    </dgm:pt>
    <dgm:pt modelId="{EC28A571-37B3-44B7-AE35-864E7F8514B4}" type="parTrans" cxnId="{EF269CC9-6B43-4545-9946-2025082FBFD8}">
      <dgm:prSet/>
      <dgm:spPr/>
      <dgm:t>
        <a:bodyPr/>
        <a:lstStyle/>
        <a:p>
          <a:endParaRPr lang="en-US"/>
        </a:p>
      </dgm:t>
    </dgm:pt>
    <dgm:pt modelId="{E76CDB1E-13ED-481B-A1FB-CB41B1A6D600}" type="sibTrans" cxnId="{EF269CC9-6B43-4545-9946-2025082FBFD8}">
      <dgm:prSet/>
      <dgm:spPr/>
      <dgm:t>
        <a:bodyPr/>
        <a:lstStyle/>
        <a:p>
          <a:endParaRPr lang="en-US"/>
        </a:p>
      </dgm:t>
    </dgm:pt>
    <dgm:pt modelId="{FA92FA05-7592-42AD-80FD-2CE5AEE3E938}">
      <dgm:prSet/>
      <dgm:spPr/>
      <dgm:t>
        <a:bodyPr/>
        <a:lstStyle/>
        <a:p>
          <a:r>
            <a:rPr lang="en-GB" dirty="0" err="1"/>
            <a:t>SleepTime</a:t>
          </a:r>
          <a:r>
            <a:rPr lang="en-GB" dirty="0"/>
            <a:t>: On average, how many hours of sleep do you get in a 24-hour period?</a:t>
          </a:r>
          <a:endParaRPr lang="en-US" dirty="0"/>
        </a:p>
      </dgm:t>
    </dgm:pt>
    <dgm:pt modelId="{49ED37EC-694D-47A7-9224-B72DE7F4842E}" type="parTrans" cxnId="{667BC091-523D-4B96-B632-781D5CA80A04}">
      <dgm:prSet/>
      <dgm:spPr/>
      <dgm:t>
        <a:bodyPr/>
        <a:lstStyle/>
        <a:p>
          <a:endParaRPr lang="en-US"/>
        </a:p>
      </dgm:t>
    </dgm:pt>
    <dgm:pt modelId="{54381218-5DB2-46A0-89D3-6E74C3EA156E}" type="sibTrans" cxnId="{667BC091-523D-4B96-B632-781D5CA80A04}">
      <dgm:prSet/>
      <dgm:spPr/>
      <dgm:t>
        <a:bodyPr/>
        <a:lstStyle/>
        <a:p>
          <a:endParaRPr lang="en-US"/>
        </a:p>
      </dgm:t>
    </dgm:pt>
    <dgm:pt modelId="{63CE88BB-DB05-4A1A-8193-DBE460778789}">
      <dgm:prSet/>
      <dgm:spPr/>
      <dgm:t>
        <a:bodyPr/>
        <a:lstStyle/>
        <a:p>
          <a:r>
            <a:rPr lang="en-GB" dirty="0"/>
            <a:t>Asthma: (Ever told) (you had) asthma?</a:t>
          </a:r>
          <a:endParaRPr lang="en-US" dirty="0"/>
        </a:p>
      </dgm:t>
    </dgm:pt>
    <dgm:pt modelId="{9F7B7F98-CB53-4EF9-96BC-947255488CED}" type="parTrans" cxnId="{841E1559-878E-44A2-80B8-58B1AC5F81F5}">
      <dgm:prSet/>
      <dgm:spPr/>
      <dgm:t>
        <a:bodyPr/>
        <a:lstStyle/>
        <a:p>
          <a:endParaRPr lang="en-US"/>
        </a:p>
      </dgm:t>
    </dgm:pt>
    <dgm:pt modelId="{87EDF475-ACA6-44D7-9F92-51E13CC2C9E3}" type="sibTrans" cxnId="{841E1559-878E-44A2-80B8-58B1AC5F81F5}">
      <dgm:prSet/>
      <dgm:spPr/>
      <dgm:t>
        <a:bodyPr/>
        <a:lstStyle/>
        <a:p>
          <a:endParaRPr lang="en-US"/>
        </a:p>
      </dgm:t>
    </dgm:pt>
    <dgm:pt modelId="{97743DC5-9464-4CC9-A5CE-9164D362BE54}">
      <dgm:prSet/>
      <dgm:spPr/>
      <dgm:t>
        <a:bodyPr/>
        <a:lstStyle/>
        <a:p>
          <a:r>
            <a:rPr lang="en-GB" dirty="0" err="1"/>
            <a:t>KidneyDisease</a:t>
          </a:r>
          <a:r>
            <a:rPr lang="en-GB" dirty="0"/>
            <a:t>: Not including kidney stones, bladder infection or incontinence, were you ever told you had kidney disease?</a:t>
          </a:r>
          <a:endParaRPr lang="en-US" dirty="0"/>
        </a:p>
      </dgm:t>
    </dgm:pt>
    <dgm:pt modelId="{299CEA60-B93E-4488-AF68-507FA546603C}" type="parTrans" cxnId="{1BA35A26-7DBB-4780-8238-87E8331F2A70}">
      <dgm:prSet/>
      <dgm:spPr/>
      <dgm:t>
        <a:bodyPr/>
        <a:lstStyle/>
        <a:p>
          <a:endParaRPr lang="en-US"/>
        </a:p>
      </dgm:t>
    </dgm:pt>
    <dgm:pt modelId="{7D0C2690-91B1-4417-8B91-49F869553237}" type="sibTrans" cxnId="{1BA35A26-7DBB-4780-8238-87E8331F2A70}">
      <dgm:prSet/>
      <dgm:spPr/>
      <dgm:t>
        <a:bodyPr/>
        <a:lstStyle/>
        <a:p>
          <a:endParaRPr lang="en-US"/>
        </a:p>
      </dgm:t>
    </dgm:pt>
    <dgm:pt modelId="{D25F3264-91CF-43EE-BC3E-C61758B5B086}">
      <dgm:prSet/>
      <dgm:spPr/>
      <dgm:t>
        <a:bodyPr/>
        <a:lstStyle/>
        <a:p>
          <a:r>
            <a:rPr lang="en-GB" dirty="0" err="1"/>
            <a:t>SkinCancer</a:t>
          </a:r>
          <a:r>
            <a:rPr lang="en-GB" dirty="0"/>
            <a:t>: (Ever told) (you had) skin cancer?</a:t>
          </a:r>
          <a:endParaRPr lang="en-US" dirty="0"/>
        </a:p>
      </dgm:t>
    </dgm:pt>
    <dgm:pt modelId="{EB240CFB-C3F5-45E5-A08A-0EBED442A605}" type="parTrans" cxnId="{186F7B04-E650-4C44-9FB2-8343088EE543}">
      <dgm:prSet/>
      <dgm:spPr/>
      <dgm:t>
        <a:bodyPr/>
        <a:lstStyle/>
        <a:p>
          <a:endParaRPr lang="en-US"/>
        </a:p>
      </dgm:t>
    </dgm:pt>
    <dgm:pt modelId="{F371FDBE-6BA5-4C7C-938E-FCA93DCC6972}" type="sibTrans" cxnId="{186F7B04-E650-4C44-9FB2-8343088EE543}">
      <dgm:prSet/>
      <dgm:spPr/>
      <dgm:t>
        <a:bodyPr/>
        <a:lstStyle/>
        <a:p>
          <a:endParaRPr lang="en-US"/>
        </a:p>
      </dgm:t>
    </dgm:pt>
    <dgm:pt modelId="{D187BB37-86CF-498C-94A5-064EC0C2721E}" type="pres">
      <dgm:prSet presAssocID="{FF187718-1ECE-4202-8654-C53A9105F276}" presName="diagram" presStyleCnt="0">
        <dgm:presLayoutVars>
          <dgm:dir/>
          <dgm:resizeHandles val="exact"/>
        </dgm:presLayoutVars>
      </dgm:prSet>
      <dgm:spPr/>
    </dgm:pt>
    <dgm:pt modelId="{4A5E3428-60DB-41D3-83A2-E73C0296BF2F}" type="pres">
      <dgm:prSet presAssocID="{82267A5C-1461-481E-BC90-9DC3D80F778B}" presName="node" presStyleLbl="node1" presStyleIdx="0" presStyleCnt="6">
        <dgm:presLayoutVars>
          <dgm:bulletEnabled val="1"/>
        </dgm:presLayoutVars>
      </dgm:prSet>
      <dgm:spPr/>
    </dgm:pt>
    <dgm:pt modelId="{2D64B2E5-65BE-42C6-B859-92B6A655C209}" type="pres">
      <dgm:prSet presAssocID="{2FDFBA33-A563-4DA2-8936-9063088DCA6E}" presName="sibTrans" presStyleCnt="0"/>
      <dgm:spPr/>
    </dgm:pt>
    <dgm:pt modelId="{5F581BFC-A358-41ED-8B29-740B91D9356A}" type="pres">
      <dgm:prSet presAssocID="{6C5D73E6-703D-4AA2-AD04-49C903014EBF}" presName="node" presStyleLbl="node1" presStyleIdx="1" presStyleCnt="6">
        <dgm:presLayoutVars>
          <dgm:bulletEnabled val="1"/>
        </dgm:presLayoutVars>
      </dgm:prSet>
      <dgm:spPr/>
    </dgm:pt>
    <dgm:pt modelId="{B982746B-983A-4228-A0C9-40C9024C3D26}" type="pres">
      <dgm:prSet presAssocID="{E76CDB1E-13ED-481B-A1FB-CB41B1A6D600}" presName="sibTrans" presStyleCnt="0"/>
      <dgm:spPr/>
    </dgm:pt>
    <dgm:pt modelId="{53B41E86-6722-40A3-AEA7-EF1D478C9D66}" type="pres">
      <dgm:prSet presAssocID="{FA92FA05-7592-42AD-80FD-2CE5AEE3E938}" presName="node" presStyleLbl="node1" presStyleIdx="2" presStyleCnt="6">
        <dgm:presLayoutVars>
          <dgm:bulletEnabled val="1"/>
        </dgm:presLayoutVars>
      </dgm:prSet>
      <dgm:spPr/>
    </dgm:pt>
    <dgm:pt modelId="{37244B62-D290-4E75-8DCC-90E6E7E2A08B}" type="pres">
      <dgm:prSet presAssocID="{54381218-5DB2-46A0-89D3-6E74C3EA156E}" presName="sibTrans" presStyleCnt="0"/>
      <dgm:spPr/>
    </dgm:pt>
    <dgm:pt modelId="{D50FB6F2-BB2B-4C6C-907C-8D466B2FC980}" type="pres">
      <dgm:prSet presAssocID="{63CE88BB-DB05-4A1A-8193-DBE460778789}" presName="node" presStyleLbl="node1" presStyleIdx="3" presStyleCnt="6">
        <dgm:presLayoutVars>
          <dgm:bulletEnabled val="1"/>
        </dgm:presLayoutVars>
      </dgm:prSet>
      <dgm:spPr/>
    </dgm:pt>
    <dgm:pt modelId="{3C4D65C4-E290-4F46-9BF0-770EB2F25B9D}" type="pres">
      <dgm:prSet presAssocID="{87EDF475-ACA6-44D7-9F92-51E13CC2C9E3}" presName="sibTrans" presStyleCnt="0"/>
      <dgm:spPr/>
    </dgm:pt>
    <dgm:pt modelId="{B57BEBE6-8FD4-419B-8208-4A9B8616A880}" type="pres">
      <dgm:prSet presAssocID="{97743DC5-9464-4CC9-A5CE-9164D362BE54}" presName="node" presStyleLbl="node1" presStyleIdx="4" presStyleCnt="6">
        <dgm:presLayoutVars>
          <dgm:bulletEnabled val="1"/>
        </dgm:presLayoutVars>
      </dgm:prSet>
      <dgm:spPr/>
    </dgm:pt>
    <dgm:pt modelId="{82FBE3DE-1EEC-42F9-8401-5D99BAED04CC}" type="pres">
      <dgm:prSet presAssocID="{7D0C2690-91B1-4417-8B91-49F869553237}" presName="sibTrans" presStyleCnt="0"/>
      <dgm:spPr/>
    </dgm:pt>
    <dgm:pt modelId="{479D28DA-6B49-425F-8D59-75B463CEEA69}" type="pres">
      <dgm:prSet presAssocID="{D25F3264-91CF-43EE-BC3E-C61758B5B086}" presName="node" presStyleLbl="node1" presStyleIdx="5" presStyleCnt="6">
        <dgm:presLayoutVars>
          <dgm:bulletEnabled val="1"/>
        </dgm:presLayoutVars>
      </dgm:prSet>
      <dgm:spPr/>
    </dgm:pt>
  </dgm:ptLst>
  <dgm:cxnLst>
    <dgm:cxn modelId="{982EA801-799D-4F12-86EC-9298723614DE}" type="presOf" srcId="{FA92FA05-7592-42AD-80FD-2CE5AEE3E938}" destId="{53B41E86-6722-40A3-AEA7-EF1D478C9D66}" srcOrd="0" destOrd="0" presId="urn:microsoft.com/office/officeart/2005/8/layout/default"/>
    <dgm:cxn modelId="{186F7B04-E650-4C44-9FB2-8343088EE543}" srcId="{FF187718-1ECE-4202-8654-C53A9105F276}" destId="{D25F3264-91CF-43EE-BC3E-C61758B5B086}" srcOrd="5" destOrd="0" parTransId="{EB240CFB-C3F5-45E5-A08A-0EBED442A605}" sibTransId="{F371FDBE-6BA5-4C7C-938E-FCA93DCC6972}"/>
    <dgm:cxn modelId="{20526F10-854E-4A8F-B07F-92C0E73A50AB}" srcId="{FF187718-1ECE-4202-8654-C53A9105F276}" destId="{82267A5C-1461-481E-BC90-9DC3D80F778B}" srcOrd="0" destOrd="0" parTransId="{F0A56A96-41E9-4B25-8EAE-39EB4C743F61}" sibTransId="{2FDFBA33-A563-4DA2-8936-9063088DCA6E}"/>
    <dgm:cxn modelId="{644DB420-FCB4-4B3B-B8B7-41ACFAF124F0}" type="presOf" srcId="{D25F3264-91CF-43EE-BC3E-C61758B5B086}" destId="{479D28DA-6B49-425F-8D59-75B463CEEA69}" srcOrd="0" destOrd="0" presId="urn:microsoft.com/office/officeart/2005/8/layout/default"/>
    <dgm:cxn modelId="{1BA35A26-7DBB-4780-8238-87E8331F2A70}" srcId="{FF187718-1ECE-4202-8654-C53A9105F276}" destId="{97743DC5-9464-4CC9-A5CE-9164D362BE54}" srcOrd="4" destOrd="0" parTransId="{299CEA60-B93E-4488-AF68-507FA546603C}" sibTransId="{7D0C2690-91B1-4417-8B91-49F869553237}"/>
    <dgm:cxn modelId="{59B00949-70F0-4E43-9F96-2089D7BD51F3}" type="presOf" srcId="{FF187718-1ECE-4202-8654-C53A9105F276}" destId="{D187BB37-86CF-498C-94A5-064EC0C2721E}" srcOrd="0" destOrd="0" presId="urn:microsoft.com/office/officeart/2005/8/layout/default"/>
    <dgm:cxn modelId="{841E1559-878E-44A2-80B8-58B1AC5F81F5}" srcId="{FF187718-1ECE-4202-8654-C53A9105F276}" destId="{63CE88BB-DB05-4A1A-8193-DBE460778789}" srcOrd="3" destOrd="0" parTransId="{9F7B7F98-CB53-4EF9-96BC-947255488CED}" sibTransId="{87EDF475-ACA6-44D7-9F92-51E13CC2C9E3}"/>
    <dgm:cxn modelId="{9B789A7D-E567-485F-B98F-CE5716194F92}" type="presOf" srcId="{82267A5C-1461-481E-BC90-9DC3D80F778B}" destId="{4A5E3428-60DB-41D3-83A2-E73C0296BF2F}" srcOrd="0" destOrd="0" presId="urn:microsoft.com/office/officeart/2005/8/layout/default"/>
    <dgm:cxn modelId="{667BC091-523D-4B96-B632-781D5CA80A04}" srcId="{FF187718-1ECE-4202-8654-C53A9105F276}" destId="{FA92FA05-7592-42AD-80FD-2CE5AEE3E938}" srcOrd="2" destOrd="0" parTransId="{49ED37EC-694D-47A7-9224-B72DE7F4842E}" sibTransId="{54381218-5DB2-46A0-89D3-6E74C3EA156E}"/>
    <dgm:cxn modelId="{14D22D9F-926A-4BF4-9CBA-7C233DB98137}" type="presOf" srcId="{6C5D73E6-703D-4AA2-AD04-49C903014EBF}" destId="{5F581BFC-A358-41ED-8B29-740B91D9356A}" srcOrd="0" destOrd="0" presId="urn:microsoft.com/office/officeart/2005/8/layout/default"/>
    <dgm:cxn modelId="{EF269CC9-6B43-4545-9946-2025082FBFD8}" srcId="{FF187718-1ECE-4202-8654-C53A9105F276}" destId="{6C5D73E6-703D-4AA2-AD04-49C903014EBF}" srcOrd="1" destOrd="0" parTransId="{EC28A571-37B3-44B7-AE35-864E7F8514B4}" sibTransId="{E76CDB1E-13ED-481B-A1FB-CB41B1A6D600}"/>
    <dgm:cxn modelId="{B5A818FC-C15B-4004-90D3-14EBF61AE4A2}" type="presOf" srcId="{63CE88BB-DB05-4A1A-8193-DBE460778789}" destId="{D50FB6F2-BB2B-4C6C-907C-8D466B2FC980}" srcOrd="0" destOrd="0" presId="urn:microsoft.com/office/officeart/2005/8/layout/default"/>
    <dgm:cxn modelId="{F6120AFF-F47A-4409-8B6D-63BAB6E5062E}" type="presOf" srcId="{97743DC5-9464-4CC9-A5CE-9164D362BE54}" destId="{B57BEBE6-8FD4-419B-8208-4A9B8616A880}" srcOrd="0" destOrd="0" presId="urn:microsoft.com/office/officeart/2005/8/layout/default"/>
    <dgm:cxn modelId="{EAD8CEB9-AADF-4A1E-A372-5333B3423A5A}" type="presParOf" srcId="{D187BB37-86CF-498C-94A5-064EC0C2721E}" destId="{4A5E3428-60DB-41D3-83A2-E73C0296BF2F}" srcOrd="0" destOrd="0" presId="urn:microsoft.com/office/officeart/2005/8/layout/default"/>
    <dgm:cxn modelId="{97D86250-9910-4B2E-9F13-0E75F3D126D0}" type="presParOf" srcId="{D187BB37-86CF-498C-94A5-064EC0C2721E}" destId="{2D64B2E5-65BE-42C6-B859-92B6A655C209}" srcOrd="1" destOrd="0" presId="urn:microsoft.com/office/officeart/2005/8/layout/default"/>
    <dgm:cxn modelId="{27B485C8-52C8-4565-8F6E-D5C2F0E9CEDE}" type="presParOf" srcId="{D187BB37-86CF-498C-94A5-064EC0C2721E}" destId="{5F581BFC-A358-41ED-8B29-740B91D9356A}" srcOrd="2" destOrd="0" presId="urn:microsoft.com/office/officeart/2005/8/layout/default"/>
    <dgm:cxn modelId="{B29A7AE6-2FD0-4F33-9DEF-037F353ACC16}" type="presParOf" srcId="{D187BB37-86CF-498C-94A5-064EC0C2721E}" destId="{B982746B-983A-4228-A0C9-40C9024C3D26}" srcOrd="3" destOrd="0" presId="urn:microsoft.com/office/officeart/2005/8/layout/default"/>
    <dgm:cxn modelId="{71C6FFC4-276D-4868-872E-BB6DA266A135}" type="presParOf" srcId="{D187BB37-86CF-498C-94A5-064EC0C2721E}" destId="{53B41E86-6722-40A3-AEA7-EF1D478C9D66}" srcOrd="4" destOrd="0" presId="urn:microsoft.com/office/officeart/2005/8/layout/default"/>
    <dgm:cxn modelId="{A23BBAA0-FB52-4C9F-81CC-0AC618852344}" type="presParOf" srcId="{D187BB37-86CF-498C-94A5-064EC0C2721E}" destId="{37244B62-D290-4E75-8DCC-90E6E7E2A08B}" srcOrd="5" destOrd="0" presId="urn:microsoft.com/office/officeart/2005/8/layout/default"/>
    <dgm:cxn modelId="{50D348EC-6364-4658-BE9D-63E4F6AC2FDF}" type="presParOf" srcId="{D187BB37-86CF-498C-94A5-064EC0C2721E}" destId="{D50FB6F2-BB2B-4C6C-907C-8D466B2FC980}" srcOrd="6" destOrd="0" presId="urn:microsoft.com/office/officeart/2005/8/layout/default"/>
    <dgm:cxn modelId="{7ED8FB8B-3CC1-4F1C-9C61-1A0B2FACFF67}" type="presParOf" srcId="{D187BB37-86CF-498C-94A5-064EC0C2721E}" destId="{3C4D65C4-E290-4F46-9BF0-770EB2F25B9D}" srcOrd="7" destOrd="0" presId="urn:microsoft.com/office/officeart/2005/8/layout/default"/>
    <dgm:cxn modelId="{1F4BDD21-BA35-4936-B7CE-D9E890D85766}" type="presParOf" srcId="{D187BB37-86CF-498C-94A5-064EC0C2721E}" destId="{B57BEBE6-8FD4-419B-8208-4A9B8616A880}" srcOrd="8" destOrd="0" presId="urn:microsoft.com/office/officeart/2005/8/layout/default"/>
    <dgm:cxn modelId="{116DD46E-50A6-4470-B631-90695BEECE9F}" type="presParOf" srcId="{D187BB37-86CF-498C-94A5-064EC0C2721E}" destId="{82FBE3DE-1EEC-42F9-8401-5D99BAED04CC}" srcOrd="9" destOrd="0" presId="urn:microsoft.com/office/officeart/2005/8/layout/default"/>
    <dgm:cxn modelId="{31D60E45-2BDE-4ED8-815B-E48F39D94AB8}" type="presParOf" srcId="{D187BB37-86CF-498C-94A5-064EC0C2721E}" destId="{479D28DA-6B49-425F-8D59-75B463CEEA6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5CC8-089A-4EE3-8C25-F2F8D6EF8BFC}">
      <dsp:nvSpPr>
        <dsp:cNvPr id="0" name=""/>
        <dsp:cNvSpPr/>
      </dsp:nvSpPr>
      <dsp:spPr>
        <a:xfrm>
          <a:off x="1212569" y="907841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91AFE-9321-4EA7-A910-F6E88DBE3C90}">
      <dsp:nvSpPr>
        <dsp:cNvPr id="0" name=""/>
        <dsp:cNvSpPr/>
      </dsp:nvSpPr>
      <dsp:spPr>
        <a:xfrm>
          <a:off x="417971" y="2588496"/>
          <a:ext cx="28894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2020 annual CDC telephone survey data of 400k adults related to their health status.</a:t>
          </a:r>
          <a:endParaRPr lang="en-US" sz="1800" kern="1200" dirty="0"/>
        </a:p>
      </dsp:txBody>
      <dsp:txXfrm>
        <a:off x="417971" y="2588496"/>
        <a:ext cx="2889450" cy="855000"/>
      </dsp:txXfrm>
    </dsp:sp>
    <dsp:sp modelId="{F1C17B1E-804F-45F0-A591-95793B97DE22}">
      <dsp:nvSpPr>
        <dsp:cNvPr id="0" name=""/>
        <dsp:cNvSpPr/>
      </dsp:nvSpPr>
      <dsp:spPr>
        <a:xfrm>
          <a:off x="4607673" y="907841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C44EC-43B3-41D9-80A7-5DF68EDD7A11}">
      <dsp:nvSpPr>
        <dsp:cNvPr id="0" name=""/>
        <dsp:cNvSpPr/>
      </dsp:nvSpPr>
      <dsp:spPr>
        <a:xfrm>
          <a:off x="3813075" y="2588496"/>
          <a:ext cx="28894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hlinkClick xmlns:r="http://schemas.openxmlformats.org/officeDocument/2006/relationships" r:id="rId5"/>
            </a:rPr>
            <a:t>https://www.kaggle.com/datasets/kamilpytlak/personal-key-indicators-of-heart-diseasents</a:t>
          </a:r>
          <a:r>
            <a:rPr lang="en-GB" sz="1800" b="0" i="0" kern="1200" dirty="0"/>
            <a:t>.</a:t>
          </a:r>
          <a:endParaRPr lang="en-US" sz="1800" kern="1200" dirty="0"/>
        </a:p>
      </dsp:txBody>
      <dsp:txXfrm>
        <a:off x="3813075" y="2588496"/>
        <a:ext cx="2889450" cy="855000"/>
      </dsp:txXfrm>
    </dsp:sp>
    <dsp:sp modelId="{BE8A50E2-8773-48F7-B92F-7323B0E077B4}">
      <dsp:nvSpPr>
        <dsp:cNvPr id="0" name=""/>
        <dsp:cNvSpPr/>
      </dsp:nvSpPr>
      <dsp:spPr>
        <a:xfrm>
          <a:off x="8002777" y="907841"/>
          <a:ext cx="1300252" cy="130025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B212C-9579-4DC8-896D-3782CDD64809}">
      <dsp:nvSpPr>
        <dsp:cNvPr id="0" name=""/>
        <dsp:cNvSpPr/>
      </dsp:nvSpPr>
      <dsp:spPr>
        <a:xfrm>
          <a:off x="7208178" y="2588496"/>
          <a:ext cx="28894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This dataset has </a:t>
          </a:r>
          <a:r>
            <a:rPr lang="en-US" sz="1800" b="0" i="0" kern="1200" dirty="0"/>
            <a:t>319795 rows × 18 columns.</a:t>
          </a:r>
          <a:endParaRPr lang="en-US" sz="1800" kern="1200" dirty="0"/>
        </a:p>
      </dsp:txBody>
      <dsp:txXfrm>
        <a:off x="7208178" y="2588496"/>
        <a:ext cx="288945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FA5ED-AE5D-4F97-BFB8-220DB11A831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HeartDisease</a:t>
          </a:r>
          <a:r>
            <a:rPr lang="en-GB" sz="1800" kern="1200" dirty="0"/>
            <a:t>: Respondents that have ever reported having coronary heart disease (CHD) or myocardial infarction (MI).</a:t>
          </a:r>
          <a:endParaRPr lang="en-US" sz="1800" kern="1200" dirty="0"/>
        </a:p>
      </dsp:txBody>
      <dsp:txXfrm>
        <a:off x="0" y="39687"/>
        <a:ext cx="3286125" cy="1971675"/>
      </dsp:txXfrm>
    </dsp:sp>
    <dsp:sp modelId="{C55D3F20-31A3-41AE-B181-F490D968E79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BMI: Body Mass Index (BMI).</a:t>
          </a:r>
          <a:endParaRPr lang="en-US" sz="1800" kern="1200" dirty="0"/>
        </a:p>
      </dsp:txBody>
      <dsp:txXfrm>
        <a:off x="3614737" y="39687"/>
        <a:ext cx="3286125" cy="1971675"/>
      </dsp:txXfrm>
    </dsp:sp>
    <dsp:sp modelId="{5E00CF72-8646-42AF-AE81-D713A4E3C695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Smoking: Have you smoked at least 100 cigarettes in your entire life?</a:t>
          </a:r>
          <a:endParaRPr lang="en-US" sz="1800" kern="1200" dirty="0"/>
        </a:p>
      </dsp:txBody>
      <dsp:txXfrm>
        <a:off x="7229475" y="39687"/>
        <a:ext cx="3286125" cy="1971675"/>
      </dsp:txXfrm>
    </dsp:sp>
    <dsp:sp modelId="{EC27630A-C717-4948-ADD0-4CDA9A5085AF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AlcoholDrinking</a:t>
          </a:r>
          <a:r>
            <a:rPr lang="en-GB" sz="1800" kern="1200" dirty="0"/>
            <a:t>: Heavy drinkers (adult men having more than 14 drinks per week and adult women having more than 7 drinks per week</a:t>
          </a:r>
          <a:endParaRPr lang="en-US" sz="1800" kern="1200" dirty="0"/>
        </a:p>
      </dsp:txBody>
      <dsp:txXfrm>
        <a:off x="0" y="2339975"/>
        <a:ext cx="3286125" cy="1971675"/>
      </dsp:txXfrm>
    </dsp:sp>
    <dsp:sp modelId="{1B79D1FC-6816-4C7A-8A8D-6873DBDBC947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Stroke: (Ever told) (you had) a stroke?</a:t>
          </a:r>
          <a:endParaRPr lang="en-US" sz="1800" kern="1200" dirty="0"/>
        </a:p>
      </dsp:txBody>
      <dsp:txXfrm>
        <a:off x="3614737" y="2339975"/>
        <a:ext cx="3286125" cy="1971675"/>
      </dsp:txXfrm>
    </dsp:sp>
    <dsp:sp modelId="{6B1AAF6E-F9D1-44A0-9A9C-BF161767DAC1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PhysicalHealth</a:t>
          </a:r>
          <a:r>
            <a:rPr lang="en-GB" sz="1800" kern="1200" dirty="0"/>
            <a:t>: Now thinking about your physical health, which includes physical illness and injury, for how many days during the past 30 days was your physical health not good? (0-30 days).</a:t>
          </a:r>
          <a:endParaRPr lang="en-US" sz="1800" kern="1200" dirty="0"/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337BE-27B6-4A05-AF05-3F7499F7762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MentalHealth</a:t>
          </a:r>
          <a:r>
            <a:rPr lang="en-GB" sz="2100" kern="1200" dirty="0"/>
            <a:t>: Thinking about your mental health, for how many days during the past 30 days was your mental health not good? (0-30 days).</a:t>
          </a:r>
          <a:endParaRPr lang="en-US" sz="2100" kern="1200" dirty="0"/>
        </a:p>
      </dsp:txBody>
      <dsp:txXfrm>
        <a:off x="0" y="39687"/>
        <a:ext cx="3286125" cy="1971675"/>
      </dsp:txXfrm>
    </dsp:sp>
    <dsp:sp modelId="{7345BBDC-A0DD-4FF9-B97D-2F2F80E8C86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DiffWalking</a:t>
          </a:r>
          <a:r>
            <a:rPr lang="en-GB" sz="2100" kern="1200" dirty="0"/>
            <a:t>: Do you have serious difficulty walking or climbing stairs?</a:t>
          </a:r>
          <a:endParaRPr lang="en-US" sz="2100" kern="1200" dirty="0"/>
        </a:p>
      </dsp:txBody>
      <dsp:txXfrm>
        <a:off x="3614737" y="39687"/>
        <a:ext cx="3286125" cy="1971675"/>
      </dsp:txXfrm>
    </dsp:sp>
    <dsp:sp modelId="{1B02DF42-CE3A-421F-BC77-8161C0565E0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Sex: Are you male or female?</a:t>
          </a:r>
          <a:endParaRPr lang="en-US" sz="2100" kern="1200" dirty="0"/>
        </a:p>
      </dsp:txBody>
      <dsp:txXfrm>
        <a:off x="7229475" y="39687"/>
        <a:ext cx="3286125" cy="1971675"/>
      </dsp:txXfrm>
    </dsp:sp>
    <dsp:sp modelId="{5799D359-7097-43FD-A59B-C8A047F0FBCF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AgeCategory</a:t>
          </a:r>
          <a:r>
            <a:rPr lang="en-GB" sz="2100" kern="1200" dirty="0"/>
            <a:t>: Fourteen-level age category. (then calculated the mean)</a:t>
          </a:r>
          <a:endParaRPr lang="en-US" sz="2100" kern="1200" dirty="0"/>
        </a:p>
      </dsp:txBody>
      <dsp:txXfrm>
        <a:off x="0" y="2339975"/>
        <a:ext cx="3286125" cy="1971675"/>
      </dsp:txXfrm>
    </dsp:sp>
    <dsp:sp modelId="{D9796B61-EC1F-4900-A157-FC367CD81128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Race: Imputed race/ethnicity value.</a:t>
          </a:r>
          <a:endParaRPr lang="en-US" sz="2100" kern="1200" dirty="0"/>
        </a:p>
      </dsp:txBody>
      <dsp:txXfrm>
        <a:off x="3614737" y="2339975"/>
        <a:ext cx="3286125" cy="1971675"/>
      </dsp:txXfrm>
    </dsp:sp>
    <dsp:sp modelId="{944DAE51-88CB-4BEA-838E-4027231AD4B4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Diabetic: (Ever told) (you had) diabetes?</a:t>
          </a:r>
          <a:endParaRPr lang="en-US" sz="2100" kern="1200" dirty="0"/>
        </a:p>
      </dsp:txBody>
      <dsp:txXfrm>
        <a:off x="7229475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E3428-60DB-41D3-83A2-E73C0296BF2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PhysicalActivity</a:t>
          </a:r>
          <a:r>
            <a:rPr lang="en-GB" sz="2100" kern="1200" dirty="0"/>
            <a:t>: Adults who reported doing physical activity or exercise during the past 30 days other than their regular job.</a:t>
          </a:r>
          <a:endParaRPr lang="en-US" sz="2100" kern="1200" dirty="0"/>
        </a:p>
      </dsp:txBody>
      <dsp:txXfrm>
        <a:off x="0" y="39687"/>
        <a:ext cx="3286125" cy="1971675"/>
      </dsp:txXfrm>
    </dsp:sp>
    <dsp:sp modelId="{5F581BFC-A358-41ED-8B29-740B91D9356A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GenHealth</a:t>
          </a:r>
          <a:r>
            <a:rPr lang="en-GB" sz="2100" kern="1200" dirty="0"/>
            <a:t>: Would you say that in general your health is...</a:t>
          </a:r>
          <a:endParaRPr lang="en-US" sz="2100" kern="1200" dirty="0"/>
        </a:p>
      </dsp:txBody>
      <dsp:txXfrm>
        <a:off x="3614737" y="39687"/>
        <a:ext cx="3286125" cy="1971675"/>
      </dsp:txXfrm>
    </dsp:sp>
    <dsp:sp modelId="{53B41E86-6722-40A3-AEA7-EF1D478C9D6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SleepTime</a:t>
          </a:r>
          <a:r>
            <a:rPr lang="en-GB" sz="2100" kern="1200" dirty="0"/>
            <a:t>: On average, how many hours of sleep do you get in a 24-hour period?</a:t>
          </a:r>
          <a:endParaRPr lang="en-US" sz="2100" kern="1200" dirty="0"/>
        </a:p>
      </dsp:txBody>
      <dsp:txXfrm>
        <a:off x="7229475" y="39687"/>
        <a:ext cx="3286125" cy="1971675"/>
      </dsp:txXfrm>
    </dsp:sp>
    <dsp:sp modelId="{D50FB6F2-BB2B-4C6C-907C-8D466B2FC980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Asthma: (Ever told) (you had) asthma?</a:t>
          </a:r>
          <a:endParaRPr lang="en-US" sz="2100" kern="1200" dirty="0"/>
        </a:p>
      </dsp:txBody>
      <dsp:txXfrm>
        <a:off x="0" y="2339975"/>
        <a:ext cx="3286125" cy="1971675"/>
      </dsp:txXfrm>
    </dsp:sp>
    <dsp:sp modelId="{B57BEBE6-8FD4-419B-8208-4A9B8616A880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KidneyDisease</a:t>
          </a:r>
          <a:r>
            <a:rPr lang="en-GB" sz="2100" kern="1200" dirty="0"/>
            <a:t>: Not including kidney stones, bladder infection or incontinence, were you ever told you had kidney disease?</a:t>
          </a:r>
          <a:endParaRPr lang="en-US" sz="2100" kern="1200" dirty="0"/>
        </a:p>
      </dsp:txBody>
      <dsp:txXfrm>
        <a:off x="3614737" y="2339975"/>
        <a:ext cx="3286125" cy="1971675"/>
      </dsp:txXfrm>
    </dsp:sp>
    <dsp:sp modelId="{479D28DA-6B49-425F-8D59-75B463CEEA69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SkinCancer</a:t>
          </a:r>
          <a:r>
            <a:rPr lang="en-GB" sz="2100" kern="1200" dirty="0"/>
            <a:t>: (Ever told) (you had) skin cancer?</a:t>
          </a:r>
          <a:endParaRPr lang="en-US" sz="2100" kern="1200" dirty="0"/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F30-7C9E-E36A-31B4-8186A1C1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6492-B087-D349-729E-F9879853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4298-FEAB-CFE2-E884-87B14D52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00ED-88B0-1B6B-F878-5004CCE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AF5A-CCB0-5F14-ADDB-5C3323C3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5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20CC-B295-E50F-29CB-19CD6296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27F48-FB93-5135-1CC1-B6E130DE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223A-9B57-05DD-AB52-128062DC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E24F-B4EF-2ABA-2911-D3E119D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0EC1B-AAF4-65EA-4458-97C376BA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7F419-DA9B-28A5-0DD7-B67A2BF4E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FAE6B-FF29-BDD7-56E2-CACA655C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F150-28B4-7546-385C-897EBC16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AA3A-B0D7-2423-F1D4-9797779B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569E-CF4A-ADEC-6CD8-F4FA3B8B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30E0-8AFF-8DF9-E744-AFB7857E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0931-7323-53FA-414A-C48A843A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DBB1-A3B1-3192-C155-97229D08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DA13-60B5-660C-C669-9E44E480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6504-5985-9BD7-0A3D-E9A637FC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3B7-658F-F347-2FC7-52238130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6CEB3-71B3-036F-BD9B-C4D868A6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F873-9ECA-153D-922C-9D47E87D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EE49-604F-52ED-1289-52488C78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9D82-6F24-D53D-DC5F-480F6D0F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A8BC-B346-1472-FE38-CA6925C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1E45-23A7-C6AB-5051-786C6ED1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53887-F50E-CAAD-3036-737DB827E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EA216-3FB6-AC59-9B2F-CA29D400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1E8F-F948-44A0-CA8C-3804AFC5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75CA-3946-D86D-ABD4-5D3CC60F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E6BA-161A-342D-FE34-26CD7ADD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A975E-35B8-4820-A497-A62B6206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6B8D-1A50-84A7-3626-DB847F89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8EB9-7BD9-49C4-7B9B-28E78B6FB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8DF0D-22C3-66C9-B974-234F76569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4A8B7-9716-4D93-4886-BCF28B90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C2F45-4416-70E6-134B-22EB2C5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B26D8-5E39-A271-105C-F6603BF0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9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E37F-0F95-ED6B-DE44-7155B11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3473-EEBE-528F-3E72-1855D47D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62A66-40E5-34AD-24CE-DC6EE7C2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227E-D6BF-790C-5C1F-3F325C8C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FCBF7-8957-669E-ACD6-4C731E09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13977-3AAD-5919-CAA5-9F37E225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8C9AB-8001-64E0-FFED-13ECB9AF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76C-DA8D-F89C-5EE9-6886FFA3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EBEC-880E-3D48-1016-44FC86C8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4100-059F-5412-1CA3-A7B019E8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E6C2-D3A0-178D-7F00-61522306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4797-A00D-1670-1DF5-4FBF8EF2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7E92-AA9C-6B93-3B96-D38239BB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1660-50DF-B35E-626F-558051D5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1883-3559-C886-BAF7-D7E5253ED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F125A-AA9D-CC9B-106C-D1DF1B676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65EC-6775-5736-18EE-FD4596E5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94A3A-5D33-D118-7412-A760E16B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E4F96-504B-6F6E-7DAA-419DA318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8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CFDB1-7BF7-0A0E-2946-2D202921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66EF8-7AE9-8CD5-F896-7C5E77FF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5F0C-4E1E-78FC-C126-CF39984AE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6D48-F2A6-453F-B374-D4B43871049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3DDA-A445-FB80-6A49-A257F0318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87AE-BA36-8C28-294A-B60FE5A0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71964-77B9-9503-6117-9C3B28C4F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Heart Disease Prediction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9F576-9A22-0D46-9D50-E90E9020B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Syed Bilal Rizwan - 23943</a:t>
            </a:r>
            <a:endParaRPr lang="en-US" dirty="0"/>
          </a:p>
          <a:p>
            <a:pPr algn="l"/>
            <a:r>
              <a:rPr lang="en-GB" dirty="0" err="1"/>
              <a:t>Wasila</a:t>
            </a:r>
            <a:r>
              <a:rPr lang="en-GB" dirty="0"/>
              <a:t> Rehman - 12348</a:t>
            </a:r>
          </a:p>
        </p:txBody>
      </p:sp>
    </p:spTree>
    <p:extLst>
      <p:ext uri="{BB962C8B-B14F-4D97-AF65-F5344CB8AC3E}">
        <p14:creationId xmlns:p14="http://schemas.microsoft.com/office/powerpoint/2010/main" val="17322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64CB6-0ECF-26F9-55CA-A687D379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People with Heart Disease are found to have a higher BMI than people with no Heart Disease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32F80E5-D195-3EEE-913F-86324D81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0" y="1966293"/>
            <a:ext cx="1035385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64CB6-0ECF-26F9-55CA-A687D379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907658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2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Majority of the records in our dataset have age over 60. </a:t>
            </a:r>
            <a:br>
              <a:rPr lang="en-GB" sz="2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rgbClr val="FFFFFF"/>
                </a:solidFill>
              </a:rPr>
              <a:t>A</a:t>
            </a:r>
            <a:r>
              <a:rPr lang="en-GB" sz="2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 age groups increase, the occurrence of skin cancer, heart disease, and kidney disease also increase.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02FDC-E67F-C9F1-0232-807EAFEAC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"/>
          <a:stretch/>
        </p:blipFill>
        <p:spPr>
          <a:xfrm>
            <a:off x="699713" y="1750979"/>
            <a:ext cx="11079804" cy="48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64CB6-0ECF-26F9-55CA-A687D379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907658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probability of Males having heart disease is higher than Females.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9CC7E4-BFB0-3AF0-0829-271B9D78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2"/>
          <a:stretch/>
        </p:blipFill>
        <p:spPr>
          <a:xfrm>
            <a:off x="3449412" y="1723370"/>
            <a:ext cx="8542215" cy="43319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7E9CCA-C4F3-1661-6B7A-5D3D6DD6A7CB}"/>
              </a:ext>
            </a:extLst>
          </p:cNvPr>
          <p:cNvSpPr txBox="1">
            <a:spLocks/>
          </p:cNvSpPr>
          <p:nvPr/>
        </p:nvSpPr>
        <p:spPr>
          <a:xfrm>
            <a:off x="158368" y="3383864"/>
            <a:ext cx="3291043" cy="1246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Probability of Heart Diseases in Males: </a:t>
            </a:r>
            <a:r>
              <a:rPr lang="en-GB" dirty="0">
                <a:highlight>
                  <a:srgbClr val="FFFF00"/>
                </a:highlight>
              </a:rPr>
              <a:t>0.106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Probability of Heart Diseases in Females: 0.067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3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CC7F-C7C9-9D1D-BC7D-281B1031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Our Approach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DD59-18DA-7C2C-907E-328682FC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18" y="2027438"/>
            <a:ext cx="9182912" cy="4387174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Pre-processing the data</a:t>
            </a:r>
          </a:p>
          <a:p>
            <a:pPr marL="514350" indent="-514350">
              <a:buAutoNum type="arabicPeriod"/>
            </a:pPr>
            <a:r>
              <a:rPr lang="en-GB" dirty="0"/>
              <a:t>Creating Baseline models using Naïve Bayes, and ROC curve</a:t>
            </a:r>
          </a:p>
          <a:p>
            <a:pPr marL="514350" indent="-514350">
              <a:buAutoNum type="arabicPeriod"/>
            </a:pPr>
            <a:r>
              <a:rPr lang="en-GB" dirty="0"/>
              <a:t>Creating a sample of the dataset (0.35)</a:t>
            </a:r>
          </a:p>
          <a:p>
            <a:pPr marL="514350" indent="-514350">
              <a:buAutoNum type="arabicPeriod"/>
            </a:pPr>
            <a:r>
              <a:rPr lang="en-GB" dirty="0"/>
              <a:t>Hyperparameter tuning models on sample dataset</a:t>
            </a:r>
          </a:p>
          <a:p>
            <a:pPr marL="514350" indent="-514350">
              <a:buAutoNum type="arabicPeriod"/>
            </a:pPr>
            <a:r>
              <a:rPr lang="en-GB" dirty="0"/>
              <a:t>Finding best parameters for each model on full dataset</a:t>
            </a:r>
          </a:p>
          <a:p>
            <a:pPr marL="514350" indent="-514350">
              <a:buAutoNum type="arabicPeriod"/>
            </a:pPr>
            <a:r>
              <a:rPr lang="en-GB" dirty="0"/>
              <a:t>Balancing the dataset using SMOTE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Finding best parameters for each model on full dataset post SMOTE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Voting, Stacking Classifier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Deciding the best Model &amp; 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3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B7664-50E7-15B8-319D-36F455E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Pre-Processing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8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B7664-50E7-15B8-319D-36F455E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Models Tried and Evaluation Metrics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B7664-50E7-15B8-319D-36F455E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Software Demo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CC7F-C7C9-9D1D-BC7D-281B1031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Potential Beneficiary of our Project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DD59-18DA-7C2C-907E-328682FC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18" y="2027438"/>
            <a:ext cx="9182912" cy="4387174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Early detection of cardiac diseases can decrease the mortality rate and overall complications.</a:t>
            </a:r>
          </a:p>
          <a:p>
            <a:pPr marL="514350" indent="-514350">
              <a:buAutoNum type="arabicPeriod"/>
            </a:pPr>
            <a:r>
              <a:rPr lang="en-GB" dirty="0"/>
              <a:t>Available instruments which predict heart disease are expensive.</a:t>
            </a:r>
          </a:p>
          <a:p>
            <a:pPr marL="514350" indent="-514350">
              <a:buAutoNum type="arabicPeriod"/>
            </a:pPr>
            <a:r>
              <a:rPr lang="en-GB" dirty="0"/>
              <a:t>The hidden patterns can be used for health diagnosis by hospitals and doctors in medicinal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CC7F-C7C9-9D1D-BC7D-281B1031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Challenges Faced &amp; Way Forward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DD59-18DA-7C2C-907E-328682FC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18" y="2027438"/>
            <a:ext cx="9182912" cy="4387174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Negative Correlation between Recall &amp; Precision</a:t>
            </a:r>
          </a:p>
          <a:p>
            <a:pPr marL="514350" indent="-514350">
              <a:buAutoNum type="arabicPeriod"/>
            </a:pPr>
            <a:r>
              <a:rPr lang="en-GB" dirty="0"/>
              <a:t>Highly Imbalanced data leads to inaccurate predictions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  <a:p>
            <a:r>
              <a:rPr lang="en-GB" dirty="0"/>
              <a:t>Trying SVM and extensive search of voting and stacking algos to get better accuracy</a:t>
            </a:r>
          </a:p>
          <a:p>
            <a:r>
              <a:rPr lang="en-GB" dirty="0"/>
              <a:t>To increase the predictive power by trying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4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B7664-50E7-15B8-319D-36F455E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Thankyou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CB5A6-C477-E9D7-7271-32D0F1E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About 610,000 people die of heart disease in the United States every year–that’s 1 in every 4 deaths.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0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7759E-3244-376F-72BA-4D38A53F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Problem Statement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47D3-48CC-5CB1-123E-2A79C930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192" y="418290"/>
            <a:ext cx="5152413" cy="5777238"/>
          </a:xfrm>
        </p:spPr>
        <p:txBody>
          <a:bodyPr anchor="ctr">
            <a:normAutofit/>
          </a:bodyPr>
          <a:lstStyle/>
          <a:p>
            <a:r>
              <a:rPr lang="en-GB" sz="2400" dirty="0">
                <a:latin typeface="charter"/>
              </a:rPr>
              <a:t>I</a:t>
            </a:r>
            <a:r>
              <a:rPr lang="en-GB" sz="2400" b="0" i="0" dirty="0">
                <a:effectLst/>
                <a:latin typeface="charter"/>
              </a:rPr>
              <a:t>t is difficult to identify heart disease because of several contributory risk factors such as diabetes, high blood pressure, high cholesterol, etc.</a:t>
            </a:r>
          </a:p>
          <a:p>
            <a:r>
              <a:rPr lang="en-GB" sz="2400" b="0" i="0" dirty="0">
                <a:effectLst/>
                <a:latin typeface="charter"/>
              </a:rPr>
              <a:t>Our goal is to apply Machine Learning approaches for </a:t>
            </a:r>
            <a:r>
              <a:rPr lang="en-GB" sz="2400" b="1" i="0" dirty="0">
                <a:solidFill>
                  <a:srgbClr val="FF0000"/>
                </a:solidFill>
                <a:effectLst/>
                <a:latin typeface="charter"/>
              </a:rPr>
              <a:t>classifying whether a person is suffering from heart disease or not.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8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61228-86AA-C27E-B220-A6D7143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Data Source &amp; Size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E0D6A2A-F378-3EB4-D336-C09BED908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904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3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61228-86AA-C27E-B220-A6D7143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Column Descriptions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0170DD4-EF88-F1DB-36F7-EDEA6F91A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253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50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61228-86AA-C27E-B220-A6D7143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Column Descriptions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0170DD4-EF88-F1DB-36F7-EDEA6F91A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583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2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61228-86AA-C27E-B220-A6D7143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Column Descriptions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0170DD4-EF88-F1DB-36F7-EDEA6F91A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202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64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B7664-50E7-15B8-319D-36F455E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99090-12BF-7F66-5413-15CEA05D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GB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Highly Imbalanced Dependent Variable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97D81-E0DE-A396-A54C-323CDABC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737" y="457199"/>
            <a:ext cx="5326846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7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669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charter</vt:lpstr>
      <vt:lpstr>Office Theme</vt:lpstr>
      <vt:lpstr>Heart Disease Prediction</vt:lpstr>
      <vt:lpstr>About 610,000 people die of heart disease in the United States every year–that’s 1 in every 4 deaths.</vt:lpstr>
      <vt:lpstr>Problem Statement</vt:lpstr>
      <vt:lpstr>Data Source &amp; Size</vt:lpstr>
      <vt:lpstr>Column Descriptions</vt:lpstr>
      <vt:lpstr>Column Descriptions</vt:lpstr>
      <vt:lpstr>Column Descriptions</vt:lpstr>
      <vt:lpstr>Exploratory Data Analysis</vt:lpstr>
      <vt:lpstr>Highly Imbalanced Dependent Variable</vt:lpstr>
      <vt:lpstr>People with Heart Disease are found to have a higher BMI than people with no Heart Disease</vt:lpstr>
      <vt:lpstr>Majority of the records in our dataset have age over 60.  As age groups increase, the occurrence of skin cancer, heart disease, and kidney disease also increase.</vt:lpstr>
      <vt:lpstr>The probability of Males having heart disease is higher than Females.</vt:lpstr>
      <vt:lpstr>Our Approach</vt:lpstr>
      <vt:lpstr>Data Pre-Processing</vt:lpstr>
      <vt:lpstr>Models Tried and Evaluation Metrics</vt:lpstr>
      <vt:lpstr>Software Demo</vt:lpstr>
      <vt:lpstr>Potential Beneficiary of our Project</vt:lpstr>
      <vt:lpstr>Challenges Faced &amp; Way Forward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WASILA REHMAN - 12348</dc:creator>
  <cp:lastModifiedBy>WASILA REHMAN - 12348</cp:lastModifiedBy>
  <cp:revision>3</cp:revision>
  <dcterms:created xsi:type="dcterms:W3CDTF">2022-05-08T15:49:36Z</dcterms:created>
  <dcterms:modified xsi:type="dcterms:W3CDTF">2022-05-08T21:04:06Z</dcterms:modified>
</cp:coreProperties>
</file>