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774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F2059-AC06-4191-804A-77E57DC95054}" type="doc">
      <dgm:prSet loTypeId="urn:microsoft.com/office/officeart/2005/8/layout/b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57AB63-F693-4844-9101-F64902659F8B}">
      <dgm:prSet phldrT="[Text]" custT="1"/>
      <dgm:spPr/>
      <dgm:t>
        <a:bodyPr/>
        <a:lstStyle/>
        <a:p>
          <a:r>
            <a:rPr lang="en-US" sz="1600" dirty="0" smtClean="0"/>
            <a:t>Business Objective</a:t>
          </a:r>
        </a:p>
      </dgm:t>
    </dgm:pt>
    <dgm:pt modelId="{CB73E9DB-C6D6-4DB3-95DE-848D50076FB4}" type="parTrans" cxnId="{5C846EDE-4C25-4D02-87B7-86DD801F8D8A}">
      <dgm:prSet/>
      <dgm:spPr/>
      <dgm:t>
        <a:bodyPr/>
        <a:lstStyle/>
        <a:p>
          <a:endParaRPr lang="en-US" sz="1600"/>
        </a:p>
      </dgm:t>
    </dgm:pt>
    <dgm:pt modelId="{A9A25211-00DD-4621-B234-54626EB86F7F}" type="sibTrans" cxnId="{5C846EDE-4C25-4D02-87B7-86DD801F8D8A}">
      <dgm:prSet/>
      <dgm:spPr/>
      <dgm:t>
        <a:bodyPr/>
        <a:lstStyle/>
        <a:p>
          <a:endParaRPr lang="en-US" sz="1600"/>
        </a:p>
      </dgm:t>
    </dgm:pt>
    <dgm:pt modelId="{F9BA9C56-8F29-4FEF-BD90-6BE8DE1D4D0C}">
      <dgm:prSet phldrT="[Text]" custT="1"/>
      <dgm:spPr/>
      <dgm:t>
        <a:bodyPr/>
        <a:lstStyle/>
        <a:p>
          <a:r>
            <a:rPr lang="en-US" sz="1600" dirty="0" smtClean="0"/>
            <a:t>Data Analysis Goals</a:t>
          </a:r>
          <a:endParaRPr lang="en-US" sz="1600" dirty="0"/>
        </a:p>
      </dgm:t>
    </dgm:pt>
    <dgm:pt modelId="{901D7FCB-F875-4296-A898-668F2E8FFADE}" type="parTrans" cxnId="{41865E8A-865B-44F8-B3AC-4586E63E7DE7}">
      <dgm:prSet/>
      <dgm:spPr/>
      <dgm:t>
        <a:bodyPr/>
        <a:lstStyle/>
        <a:p>
          <a:endParaRPr lang="en-US" sz="1600"/>
        </a:p>
      </dgm:t>
    </dgm:pt>
    <dgm:pt modelId="{7FC63088-A42F-4275-8ACC-4BBBA6701089}" type="sibTrans" cxnId="{41865E8A-865B-44F8-B3AC-4586E63E7DE7}">
      <dgm:prSet/>
      <dgm:spPr/>
      <dgm:t>
        <a:bodyPr/>
        <a:lstStyle/>
        <a:p>
          <a:endParaRPr lang="en-US" sz="1600"/>
        </a:p>
      </dgm:t>
    </dgm:pt>
    <dgm:pt modelId="{F1A150AE-D2B4-4AF7-9833-8313C3056657}">
      <dgm:prSet phldrT="[Text]" custT="1"/>
      <dgm:spPr/>
      <dgm:t>
        <a:bodyPr/>
        <a:lstStyle/>
        <a:p>
          <a:r>
            <a:rPr lang="en-US" sz="1600" dirty="0" smtClean="0"/>
            <a:t>Checkpoints</a:t>
          </a:r>
          <a:endParaRPr lang="en-US" sz="1600" dirty="0"/>
        </a:p>
      </dgm:t>
    </dgm:pt>
    <dgm:pt modelId="{AA4210A8-04A9-4A1C-8B72-55780C6E0F65}" type="parTrans" cxnId="{06C084E8-5399-4173-BDAD-B09A8E429930}">
      <dgm:prSet/>
      <dgm:spPr/>
      <dgm:t>
        <a:bodyPr/>
        <a:lstStyle/>
        <a:p>
          <a:endParaRPr lang="en-US" sz="1600"/>
        </a:p>
      </dgm:t>
    </dgm:pt>
    <dgm:pt modelId="{A95A9C6A-1475-40C0-8445-E3F5A36E3486}" type="sibTrans" cxnId="{06C084E8-5399-4173-BDAD-B09A8E429930}">
      <dgm:prSet/>
      <dgm:spPr/>
      <dgm:t>
        <a:bodyPr/>
        <a:lstStyle/>
        <a:p>
          <a:endParaRPr lang="en-US" sz="1600"/>
        </a:p>
      </dgm:t>
    </dgm:pt>
    <dgm:pt modelId="{2F89C02C-E36E-4D83-A890-B9C4CAE881A0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suitable investment type</a:t>
          </a:r>
          <a:endParaRPr lang="en-US" sz="1400" b="1" dirty="0"/>
        </a:p>
      </dgm:t>
    </dgm:pt>
    <dgm:pt modelId="{9FCBF37F-38BE-4F98-8191-1656624A9845}" type="parTrans" cxnId="{7B86151C-7F65-4D7B-BB1D-E47ACB383B92}">
      <dgm:prSet/>
      <dgm:spPr/>
      <dgm:t>
        <a:bodyPr/>
        <a:lstStyle/>
        <a:p>
          <a:endParaRPr lang="en-US"/>
        </a:p>
      </dgm:t>
    </dgm:pt>
    <dgm:pt modelId="{8F541AF3-DA67-4715-8ADC-023A1CE8E391}" type="sibTrans" cxnId="{7B86151C-7F65-4D7B-BB1D-E47ACB383B92}">
      <dgm:prSet/>
      <dgm:spPr/>
      <dgm:t>
        <a:bodyPr/>
        <a:lstStyle/>
        <a:p>
          <a:endParaRPr lang="en-US"/>
        </a:p>
      </dgm:t>
    </dgm:pt>
    <dgm:pt modelId="{7F00A835-9F43-4334-84B2-DCE2AF34410D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top 3 English </a:t>
          </a:r>
          <a:r>
            <a:rPr lang="en-US" sz="1400" dirty="0" smtClean="0"/>
            <a:t>speaking countries</a:t>
          </a:r>
          <a:endParaRPr lang="en-US" sz="1400" dirty="0"/>
        </a:p>
      </dgm:t>
    </dgm:pt>
    <dgm:pt modelId="{69397AA1-7D99-4FAF-90E0-D12F302982B9}" type="parTrans" cxnId="{C716E964-090B-4B90-A453-0EB3D6E64F81}">
      <dgm:prSet/>
      <dgm:spPr/>
      <dgm:t>
        <a:bodyPr/>
        <a:lstStyle/>
        <a:p>
          <a:endParaRPr lang="en-US"/>
        </a:p>
      </dgm:t>
    </dgm:pt>
    <dgm:pt modelId="{26DF1820-C884-4452-B3DF-DA517EF0F3BE}" type="sibTrans" cxnId="{C716E964-090B-4B90-A453-0EB3D6E64F81}">
      <dgm:prSet/>
      <dgm:spPr/>
      <dgm:t>
        <a:bodyPr/>
        <a:lstStyle/>
        <a:p>
          <a:endParaRPr lang="en-US"/>
        </a:p>
      </dgm:t>
    </dgm:pt>
    <dgm:pt modelId="{7AD23278-9B14-4557-A0BC-1E31056F7F02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best sectors </a:t>
          </a:r>
          <a:r>
            <a:rPr lang="en-US" sz="1400" dirty="0" smtClean="0"/>
            <a:t>where most investors are investing</a:t>
          </a:r>
          <a:endParaRPr lang="en-US" sz="1400" dirty="0"/>
        </a:p>
      </dgm:t>
    </dgm:pt>
    <dgm:pt modelId="{F220A7B0-5CA0-46FB-AB77-D9EB49596721}" type="parTrans" cxnId="{5D8B2BE8-087C-4AD3-81E7-2238ED2C97F7}">
      <dgm:prSet/>
      <dgm:spPr/>
      <dgm:t>
        <a:bodyPr/>
        <a:lstStyle/>
        <a:p>
          <a:endParaRPr lang="en-US"/>
        </a:p>
      </dgm:t>
    </dgm:pt>
    <dgm:pt modelId="{C96D32A3-FEB3-43A3-87A8-00F15796E643}" type="sibTrans" cxnId="{5D8B2BE8-087C-4AD3-81E7-2238ED2C97F7}">
      <dgm:prSet/>
      <dgm:spPr/>
      <dgm:t>
        <a:bodyPr/>
        <a:lstStyle/>
        <a:p>
          <a:endParaRPr lang="en-US"/>
        </a:p>
      </dgm:t>
    </dgm:pt>
    <dgm:pt modelId="{E3E307E6-9708-4427-9743-37DB7B0C0746}">
      <dgm:prSet custT="1"/>
      <dgm:spPr/>
      <dgm:t>
        <a:bodyPr/>
        <a:lstStyle/>
        <a:p>
          <a:r>
            <a:rPr lang="en-US" sz="1300" b="1" dirty="0" smtClean="0"/>
            <a:t>Investment analysis </a:t>
          </a:r>
          <a:r>
            <a:rPr lang="en-US" sz="1300" dirty="0" smtClean="0"/>
            <a:t>in the seed, angel, venture and equity</a:t>
          </a:r>
          <a:endParaRPr lang="en-US" sz="1300" dirty="0"/>
        </a:p>
      </dgm:t>
    </dgm:pt>
    <dgm:pt modelId="{0E373DDA-8F3F-439F-BAF2-FF98185E787E}" type="parTrans" cxnId="{5219AA43-B006-46BE-9AC0-FF1074371613}">
      <dgm:prSet/>
      <dgm:spPr/>
      <dgm:t>
        <a:bodyPr/>
        <a:lstStyle/>
        <a:p>
          <a:endParaRPr lang="en-US"/>
        </a:p>
      </dgm:t>
    </dgm:pt>
    <dgm:pt modelId="{F70B9E8E-1C5D-422C-9450-7896A219609A}" type="sibTrans" cxnId="{5219AA43-B006-46BE-9AC0-FF1074371613}">
      <dgm:prSet/>
      <dgm:spPr/>
      <dgm:t>
        <a:bodyPr/>
        <a:lstStyle/>
        <a:p>
          <a:endParaRPr lang="en-US"/>
        </a:p>
      </dgm:t>
    </dgm:pt>
    <dgm:pt modelId="{C5BEC8F1-8D17-4D6C-BD94-5ED5B5027C22}">
      <dgm:prSet custT="1"/>
      <dgm:spPr/>
      <dgm:t>
        <a:bodyPr/>
        <a:lstStyle/>
        <a:p>
          <a:r>
            <a:rPr lang="en-US" sz="1300" b="1" dirty="0" smtClean="0"/>
            <a:t>Country analysis </a:t>
          </a:r>
          <a:r>
            <a:rPr lang="en-US" sz="1300" dirty="0" smtClean="0"/>
            <a:t>where have been most heavily invested in the past</a:t>
          </a:r>
          <a:endParaRPr lang="en-US" sz="1300" dirty="0"/>
        </a:p>
      </dgm:t>
    </dgm:pt>
    <dgm:pt modelId="{DF84AF30-3865-4305-9175-A048AEF113D8}" type="parTrans" cxnId="{07F84561-3131-4DB2-8327-CA57EA619532}">
      <dgm:prSet/>
      <dgm:spPr/>
      <dgm:t>
        <a:bodyPr/>
        <a:lstStyle/>
        <a:p>
          <a:endParaRPr lang="en-US"/>
        </a:p>
      </dgm:t>
    </dgm:pt>
    <dgm:pt modelId="{42AE2D87-0714-4492-A06A-7A238E872AC8}" type="sibTrans" cxnId="{07F84561-3131-4DB2-8327-CA57EA619532}">
      <dgm:prSet/>
      <dgm:spPr/>
      <dgm:t>
        <a:bodyPr/>
        <a:lstStyle/>
        <a:p>
          <a:endParaRPr lang="en-US"/>
        </a:p>
      </dgm:t>
    </dgm:pt>
    <dgm:pt modelId="{805A727C-851B-46F9-BB24-710B5A4E2EB3}">
      <dgm:prSet custT="1"/>
      <dgm:spPr/>
      <dgm:t>
        <a:bodyPr/>
        <a:lstStyle/>
        <a:p>
          <a:endParaRPr lang="en-US" sz="1300" dirty="0"/>
        </a:p>
      </dgm:t>
    </dgm:pt>
    <dgm:pt modelId="{B2F6B9D1-EE90-4652-BCD8-9EB5068AC251}" type="parTrans" cxnId="{E8148AA2-D8A9-47A9-9BEE-5B322E0B4C42}">
      <dgm:prSet/>
      <dgm:spPr/>
      <dgm:t>
        <a:bodyPr/>
        <a:lstStyle/>
        <a:p>
          <a:endParaRPr lang="en-US"/>
        </a:p>
      </dgm:t>
    </dgm:pt>
    <dgm:pt modelId="{DB679995-36DE-421F-A86D-F06D2CA7C8F7}" type="sibTrans" cxnId="{E8148AA2-D8A9-47A9-9BEE-5B322E0B4C42}">
      <dgm:prSet/>
      <dgm:spPr/>
      <dgm:t>
        <a:bodyPr/>
        <a:lstStyle/>
        <a:p>
          <a:endParaRPr lang="en-US"/>
        </a:p>
      </dgm:t>
    </dgm:pt>
    <dgm:pt modelId="{F5CC2923-29C0-4DA3-ADE2-74E2F02F1F4E}">
      <dgm:prSet custT="1"/>
      <dgm:spPr/>
      <dgm:t>
        <a:bodyPr/>
        <a:lstStyle/>
        <a:p>
          <a:r>
            <a:rPr lang="en-US" sz="1300" b="1" dirty="0" smtClean="0"/>
            <a:t>Sector analysis </a:t>
          </a:r>
          <a:r>
            <a:rPr lang="en-US" sz="1300" dirty="0" smtClean="0"/>
            <a:t>for understanding the distribution in 8 main sectors</a:t>
          </a:r>
          <a:endParaRPr lang="en-US" sz="1300" dirty="0"/>
        </a:p>
      </dgm:t>
    </dgm:pt>
    <dgm:pt modelId="{84FA1B8A-BB63-4DD0-B926-0ABA5AF7BF5D}" type="parTrans" cxnId="{8F4F2285-918A-4EA8-9BCE-5573098095D4}">
      <dgm:prSet/>
      <dgm:spPr/>
      <dgm:t>
        <a:bodyPr/>
        <a:lstStyle/>
        <a:p>
          <a:endParaRPr lang="en-US"/>
        </a:p>
      </dgm:t>
    </dgm:pt>
    <dgm:pt modelId="{8E6FCE6E-7979-4B09-9B8B-2C4A2DED666A}" type="sibTrans" cxnId="{8F4F2285-918A-4EA8-9BCE-5573098095D4}">
      <dgm:prSet/>
      <dgm:spPr/>
      <dgm:t>
        <a:bodyPr/>
        <a:lstStyle/>
        <a:p>
          <a:endParaRPr lang="en-US"/>
        </a:p>
      </dgm:t>
    </dgm:pt>
    <dgm:pt modelId="{C5532DF7-3103-409E-A125-40D456350DF3}">
      <dgm:prSet phldrT="[Text]" custT="1"/>
      <dgm:spPr/>
      <dgm:t>
        <a:bodyPr/>
        <a:lstStyle/>
        <a:p>
          <a:r>
            <a:rPr lang="en-US" sz="1600" dirty="0" smtClean="0"/>
            <a:t>Points to be noted</a:t>
          </a:r>
          <a:endParaRPr lang="en-US" sz="1600" dirty="0"/>
        </a:p>
      </dgm:t>
    </dgm:pt>
    <dgm:pt modelId="{2CC1F80D-7556-46BB-A586-5C710B4EB7C6}" type="sibTrans" cxnId="{B3BCA492-7FA9-4414-BF7D-CFFC8D85F926}">
      <dgm:prSet/>
      <dgm:spPr/>
      <dgm:t>
        <a:bodyPr/>
        <a:lstStyle/>
        <a:p>
          <a:endParaRPr lang="en-US"/>
        </a:p>
      </dgm:t>
    </dgm:pt>
    <dgm:pt modelId="{2A336890-BBBE-4C28-9869-55F4631DFFF9}" type="parTrans" cxnId="{B3BCA492-7FA9-4414-BF7D-CFFC8D85F926}">
      <dgm:prSet/>
      <dgm:spPr/>
      <dgm:t>
        <a:bodyPr/>
        <a:lstStyle/>
        <a:p>
          <a:endParaRPr lang="en-US"/>
        </a:p>
      </dgm:t>
    </dgm:pt>
    <dgm:pt modelId="{B737FD71-1FEF-44BD-B8BB-269BF37F020B}">
      <dgm:prSet custT="1"/>
      <dgm:spPr/>
      <dgm:t>
        <a:bodyPr/>
        <a:lstStyle/>
        <a:p>
          <a:r>
            <a:rPr lang="en-US" sz="1200" b="0" dirty="0" smtClean="0"/>
            <a:t>Spark Funds only wants to invest between </a:t>
          </a:r>
          <a:r>
            <a:rPr lang="en-US" sz="1200" b="1" dirty="0" smtClean="0"/>
            <a:t>5 to 15 million </a:t>
          </a:r>
          <a:r>
            <a:rPr lang="en-US" sz="1200" b="0" dirty="0" smtClean="0"/>
            <a:t>USD per round of investment</a:t>
          </a:r>
          <a:endParaRPr lang="en-US" sz="1200" b="0" dirty="0"/>
        </a:p>
      </dgm:t>
    </dgm:pt>
    <dgm:pt modelId="{E7F7D237-5D38-44C1-AC07-63567C6AA434}" type="parTrans" cxnId="{57B1A126-E263-400F-AF38-52A0ECCFA5E7}">
      <dgm:prSet/>
      <dgm:spPr/>
      <dgm:t>
        <a:bodyPr/>
        <a:lstStyle/>
        <a:p>
          <a:endParaRPr lang="en-US"/>
        </a:p>
      </dgm:t>
    </dgm:pt>
    <dgm:pt modelId="{2CE58741-CA07-4545-836D-C9AA8B3E4D6B}" type="sibTrans" cxnId="{57B1A126-E263-400F-AF38-52A0ECCFA5E7}">
      <dgm:prSet/>
      <dgm:spPr/>
      <dgm:t>
        <a:bodyPr/>
        <a:lstStyle/>
        <a:p>
          <a:endParaRPr lang="en-US"/>
        </a:p>
      </dgm:t>
    </dgm:pt>
    <dgm:pt modelId="{E9B37730-5B62-41AD-8E81-D805C401372F}">
      <dgm:prSet custT="1"/>
      <dgm:spPr/>
      <dgm:t>
        <a:bodyPr/>
        <a:lstStyle/>
        <a:p>
          <a:r>
            <a:rPr lang="en-US" sz="1200" b="0" dirty="0" smtClean="0"/>
            <a:t>It wants to invest only in </a:t>
          </a:r>
          <a:r>
            <a:rPr lang="en-US" sz="1200" b="1" dirty="0" smtClean="0"/>
            <a:t>English-Speaking countries</a:t>
          </a:r>
          <a:endParaRPr lang="en-US" sz="1200" b="1" dirty="0"/>
        </a:p>
      </dgm:t>
    </dgm:pt>
    <dgm:pt modelId="{5A9858CF-D10F-4823-AFF6-EDE12044FB41}" type="parTrans" cxnId="{DB99515F-2144-4BBC-A969-48D4FAA48018}">
      <dgm:prSet/>
      <dgm:spPr/>
      <dgm:t>
        <a:bodyPr/>
        <a:lstStyle/>
        <a:p>
          <a:endParaRPr lang="en-US"/>
        </a:p>
      </dgm:t>
    </dgm:pt>
    <dgm:pt modelId="{A335257E-8BD2-43F9-B559-EF575AE632CE}" type="sibTrans" cxnId="{DB99515F-2144-4BBC-A969-48D4FAA48018}">
      <dgm:prSet/>
      <dgm:spPr/>
      <dgm:t>
        <a:bodyPr/>
        <a:lstStyle/>
        <a:p>
          <a:endParaRPr lang="en-US"/>
        </a:p>
      </dgm:t>
    </dgm:pt>
    <dgm:pt modelId="{A9B75475-32B3-48BB-B2AE-9251032C312D}">
      <dgm:prSet custT="1"/>
      <dgm:spPr/>
      <dgm:t>
        <a:bodyPr/>
        <a:lstStyle/>
        <a:p>
          <a:r>
            <a:rPr lang="en-US" sz="1200" b="0" dirty="0" smtClean="0"/>
            <a:t>Consider a country to be English speaking only if English is one of the </a:t>
          </a:r>
          <a:r>
            <a:rPr lang="en-US" sz="1200" b="1" dirty="0" smtClean="0"/>
            <a:t>official language</a:t>
          </a:r>
          <a:endParaRPr lang="en-US" sz="1200" b="1" dirty="0"/>
        </a:p>
      </dgm:t>
    </dgm:pt>
    <dgm:pt modelId="{495DA3CB-927E-4B29-A2C3-088DB11FE452}" type="parTrans" cxnId="{92E7ADA5-D747-4799-9E9F-DEAB74D05DBD}">
      <dgm:prSet/>
      <dgm:spPr/>
      <dgm:t>
        <a:bodyPr/>
        <a:lstStyle/>
        <a:p>
          <a:endParaRPr lang="en-US"/>
        </a:p>
      </dgm:t>
    </dgm:pt>
    <dgm:pt modelId="{2A15AB0A-73F7-4188-8353-5BF219C6761F}" type="sibTrans" cxnId="{92E7ADA5-D747-4799-9E9F-DEAB74D05DBD}">
      <dgm:prSet/>
      <dgm:spPr/>
      <dgm:t>
        <a:bodyPr/>
        <a:lstStyle/>
        <a:p>
          <a:endParaRPr lang="en-US"/>
        </a:p>
      </dgm:t>
    </dgm:pt>
    <dgm:pt modelId="{85F130D2-FCBE-4D42-8287-08CFA56762E7}">
      <dgm:prSet custT="1"/>
      <dgm:spPr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en-US" sz="1200" dirty="0" smtClean="0"/>
            <a:t>Checkpoint 1 – </a:t>
          </a:r>
          <a:r>
            <a:rPr lang="en-US" sz="1200" b="1" dirty="0" smtClean="0"/>
            <a:t>Data Cleaning</a:t>
          </a:r>
          <a:endParaRPr lang="en-US" sz="1200" b="1" dirty="0"/>
        </a:p>
      </dgm:t>
    </dgm:pt>
    <dgm:pt modelId="{7AD3E3FD-696E-452D-ADD6-08B0FE26EC2E}" type="parTrans" cxnId="{933BB406-A95F-4120-AAE4-15E9901D6DB4}">
      <dgm:prSet/>
      <dgm:spPr/>
      <dgm:t>
        <a:bodyPr/>
        <a:lstStyle/>
        <a:p>
          <a:endParaRPr lang="en-US"/>
        </a:p>
      </dgm:t>
    </dgm:pt>
    <dgm:pt modelId="{D931406D-A156-438C-B59D-454D6AA084E5}" type="sibTrans" cxnId="{933BB406-A95F-4120-AAE4-15E9901D6DB4}">
      <dgm:prSet/>
      <dgm:spPr/>
      <dgm:t>
        <a:bodyPr/>
        <a:lstStyle/>
        <a:p>
          <a:endParaRPr lang="en-US"/>
        </a:p>
      </dgm:t>
    </dgm:pt>
    <dgm:pt modelId="{E8E44DFC-8809-4DD4-A576-DA67B0CE75EF}">
      <dgm:prSet custT="1"/>
      <dgm:spPr/>
      <dgm:t>
        <a:bodyPr/>
        <a:lstStyle/>
        <a:p>
          <a:r>
            <a:rPr lang="en-US" sz="1200" dirty="0" smtClean="0"/>
            <a:t>Checkpoint 2 – </a:t>
          </a:r>
          <a:r>
            <a:rPr lang="en-US" sz="1200" b="1" dirty="0" smtClean="0"/>
            <a:t>Funding Type Analysis</a:t>
          </a:r>
          <a:endParaRPr lang="en-US" sz="1200" b="1" dirty="0"/>
        </a:p>
      </dgm:t>
    </dgm:pt>
    <dgm:pt modelId="{8D510DBC-A3B4-4A97-A3DC-E1577E94BACE}" type="parTrans" cxnId="{ABFA2B3E-DEB5-46A5-B597-55E803DC4EE6}">
      <dgm:prSet/>
      <dgm:spPr/>
      <dgm:t>
        <a:bodyPr/>
        <a:lstStyle/>
        <a:p>
          <a:endParaRPr lang="en-US"/>
        </a:p>
      </dgm:t>
    </dgm:pt>
    <dgm:pt modelId="{5575B4DC-2077-4C7B-882E-7CF7E820EA0C}" type="sibTrans" cxnId="{ABFA2B3E-DEB5-46A5-B597-55E803DC4EE6}">
      <dgm:prSet/>
      <dgm:spPr/>
      <dgm:t>
        <a:bodyPr/>
        <a:lstStyle/>
        <a:p>
          <a:endParaRPr lang="en-US"/>
        </a:p>
      </dgm:t>
    </dgm:pt>
    <dgm:pt modelId="{D6AC5AF8-BE19-4AE3-8476-9ABFD25428E1}">
      <dgm:prSet custT="1"/>
      <dgm:spPr/>
      <dgm:t>
        <a:bodyPr/>
        <a:lstStyle/>
        <a:p>
          <a:r>
            <a:rPr lang="en-US" sz="1200" dirty="0" smtClean="0"/>
            <a:t>Checkpoint 3 – </a:t>
          </a:r>
          <a:r>
            <a:rPr lang="en-US" sz="1200" b="1" dirty="0" smtClean="0"/>
            <a:t>Country Analysis</a:t>
          </a:r>
          <a:endParaRPr lang="en-US" sz="1200" b="1" dirty="0"/>
        </a:p>
      </dgm:t>
    </dgm:pt>
    <dgm:pt modelId="{EB0E40F9-44F8-46D1-880B-95F2F52FEDA3}" type="parTrans" cxnId="{4C15C3CE-7BF9-4AB9-9566-C52FCFAB29B5}">
      <dgm:prSet/>
      <dgm:spPr/>
      <dgm:t>
        <a:bodyPr/>
        <a:lstStyle/>
        <a:p>
          <a:endParaRPr lang="en-US"/>
        </a:p>
      </dgm:t>
    </dgm:pt>
    <dgm:pt modelId="{E1496C24-5C6F-4D12-AE64-233E239EF201}" type="sibTrans" cxnId="{4C15C3CE-7BF9-4AB9-9566-C52FCFAB29B5}">
      <dgm:prSet/>
      <dgm:spPr/>
      <dgm:t>
        <a:bodyPr/>
        <a:lstStyle/>
        <a:p>
          <a:endParaRPr lang="en-US"/>
        </a:p>
      </dgm:t>
    </dgm:pt>
    <dgm:pt modelId="{9FB21679-3ABF-4C84-885B-4BC192F64114}">
      <dgm:prSet custT="1"/>
      <dgm:spPr/>
      <dgm:t>
        <a:bodyPr/>
        <a:lstStyle/>
        <a:p>
          <a:r>
            <a:rPr lang="en-US" sz="1200" dirty="0" smtClean="0"/>
            <a:t>Checkpoint 4 – </a:t>
          </a:r>
          <a:r>
            <a:rPr lang="en-US" sz="1200" b="1" dirty="0" smtClean="0"/>
            <a:t>Sector Analysis 1</a:t>
          </a:r>
          <a:endParaRPr lang="en-US" sz="1200" b="1" dirty="0"/>
        </a:p>
      </dgm:t>
    </dgm:pt>
    <dgm:pt modelId="{29411063-F445-4C0F-83E7-AEC1B51D763C}" type="parTrans" cxnId="{7F404975-59AF-41BD-8984-5FE3AF4C40C0}">
      <dgm:prSet/>
      <dgm:spPr/>
      <dgm:t>
        <a:bodyPr/>
        <a:lstStyle/>
        <a:p>
          <a:endParaRPr lang="en-US"/>
        </a:p>
      </dgm:t>
    </dgm:pt>
    <dgm:pt modelId="{7956FD5C-BEF0-4040-8B54-9361D529F07F}" type="sibTrans" cxnId="{7F404975-59AF-41BD-8984-5FE3AF4C40C0}">
      <dgm:prSet/>
      <dgm:spPr/>
      <dgm:t>
        <a:bodyPr/>
        <a:lstStyle/>
        <a:p>
          <a:endParaRPr lang="en-US"/>
        </a:p>
      </dgm:t>
    </dgm:pt>
    <dgm:pt modelId="{B5782A10-AD34-4E77-8458-E173102B6EB1}">
      <dgm:prSet custT="1"/>
      <dgm:spPr/>
      <dgm:t>
        <a:bodyPr/>
        <a:lstStyle/>
        <a:p>
          <a:r>
            <a:rPr lang="en-US" sz="1200" dirty="0" smtClean="0"/>
            <a:t>Checkpoint 5 – </a:t>
          </a:r>
          <a:r>
            <a:rPr lang="en-US" sz="1200" b="1" dirty="0" smtClean="0"/>
            <a:t>Sector Analysis 2</a:t>
          </a:r>
          <a:endParaRPr lang="en-US" sz="1200" b="1" dirty="0"/>
        </a:p>
      </dgm:t>
    </dgm:pt>
    <dgm:pt modelId="{5561DC2C-5DEF-480C-B0D5-BA782DF7FEFC}" type="parTrans" cxnId="{197EB792-1295-4A0C-B4BD-8BEC9CA7A723}">
      <dgm:prSet/>
      <dgm:spPr/>
      <dgm:t>
        <a:bodyPr/>
        <a:lstStyle/>
        <a:p>
          <a:endParaRPr lang="en-US"/>
        </a:p>
      </dgm:t>
    </dgm:pt>
    <dgm:pt modelId="{236D5C8C-749A-42CB-864A-D996043FB234}" type="sibTrans" cxnId="{197EB792-1295-4A0C-B4BD-8BEC9CA7A723}">
      <dgm:prSet/>
      <dgm:spPr/>
      <dgm:t>
        <a:bodyPr/>
        <a:lstStyle/>
        <a:p>
          <a:endParaRPr lang="en-US"/>
        </a:p>
      </dgm:t>
    </dgm:pt>
    <dgm:pt modelId="{D0829795-9095-4386-AE61-76F1202D2FE9}">
      <dgm:prSet custT="1"/>
      <dgm:spPr/>
      <dgm:t>
        <a:bodyPr/>
        <a:lstStyle/>
        <a:p>
          <a:r>
            <a:rPr lang="en-US" sz="1200" dirty="0" smtClean="0"/>
            <a:t>Checkpoint 6 – </a:t>
          </a:r>
          <a:r>
            <a:rPr lang="en-US" sz="1200" b="1" dirty="0" smtClean="0"/>
            <a:t>Plots and Visualizations</a:t>
          </a:r>
          <a:endParaRPr lang="en-US" sz="1200" b="1" dirty="0"/>
        </a:p>
      </dgm:t>
    </dgm:pt>
    <dgm:pt modelId="{71B75066-59B6-4D0F-BAA0-DA4DB654DF96}" type="parTrans" cxnId="{D5C8B0FD-ACB3-4E96-8D70-096CFAAD8D03}">
      <dgm:prSet/>
      <dgm:spPr/>
      <dgm:t>
        <a:bodyPr/>
        <a:lstStyle/>
        <a:p>
          <a:endParaRPr lang="en-US"/>
        </a:p>
      </dgm:t>
    </dgm:pt>
    <dgm:pt modelId="{0D66A4D0-9F77-4E1C-B9AA-1E4EECBB47C2}" type="sibTrans" cxnId="{D5C8B0FD-ACB3-4E96-8D70-096CFAAD8D03}">
      <dgm:prSet/>
      <dgm:spPr/>
      <dgm:t>
        <a:bodyPr/>
        <a:lstStyle/>
        <a:p>
          <a:endParaRPr lang="en-US"/>
        </a:p>
      </dgm:t>
    </dgm:pt>
    <dgm:pt modelId="{F01EBE9E-9B2C-4F9C-9577-CBCB51C78E8E}" type="pres">
      <dgm:prSet presAssocID="{AB3F2059-AC06-4191-804A-77E57DC9505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15FFC-DEC1-4506-9C55-442B2A9603B2}" type="pres">
      <dgm:prSet presAssocID="{F057AB63-F693-4844-9101-F64902659F8B}" presName="compNode" presStyleCnt="0"/>
      <dgm:spPr/>
      <dgm:t>
        <a:bodyPr/>
        <a:lstStyle/>
        <a:p>
          <a:endParaRPr lang="en-US"/>
        </a:p>
      </dgm:t>
    </dgm:pt>
    <dgm:pt modelId="{B9C4FA76-4FEE-4C26-B190-C32105DB052E}" type="pres">
      <dgm:prSet presAssocID="{F057AB63-F693-4844-9101-F64902659F8B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4E83-E00C-42CB-91BA-5725FFA27510}" type="pres">
      <dgm:prSet presAssocID="{F057AB63-F693-4844-9101-F64902659F8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4891F-81AD-4741-9551-8B7D67ABD362}" type="pres">
      <dgm:prSet presAssocID="{F057AB63-F693-4844-9101-F64902659F8B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EA08666C-E008-4D82-8715-C198ACABEFBF}" type="pres">
      <dgm:prSet presAssocID="{F057AB63-F693-4844-9101-F64902659F8B}" presName="adorn" presStyleLbl="fgAccFollowNode1" presStyleIdx="0" presStyleCnt="4"/>
      <dgm:spPr/>
      <dgm:t>
        <a:bodyPr/>
        <a:lstStyle/>
        <a:p>
          <a:endParaRPr lang="en-US"/>
        </a:p>
      </dgm:t>
    </dgm:pt>
    <dgm:pt modelId="{4AD71986-2449-458A-B941-B52AA7A35A81}" type="pres">
      <dgm:prSet presAssocID="{A9A25211-00DD-4621-B234-54626EB86F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86EF7C-BA7F-4683-A8A5-D77BD5ED2C3A}" type="pres">
      <dgm:prSet presAssocID="{F9BA9C56-8F29-4FEF-BD90-6BE8DE1D4D0C}" presName="compNode" presStyleCnt="0"/>
      <dgm:spPr/>
      <dgm:t>
        <a:bodyPr/>
        <a:lstStyle/>
        <a:p>
          <a:endParaRPr lang="en-US"/>
        </a:p>
      </dgm:t>
    </dgm:pt>
    <dgm:pt modelId="{4C1DD454-8F25-43C9-9C4E-159D466830DE}" type="pres">
      <dgm:prSet presAssocID="{F9BA9C56-8F29-4FEF-BD90-6BE8DE1D4D0C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9359B-26CA-4556-86D0-47EF2B11D5C5}" type="pres">
      <dgm:prSet presAssocID="{F9BA9C56-8F29-4FEF-BD90-6BE8DE1D4D0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61AFC-11FC-4E7B-B93F-3424CB39F859}" type="pres">
      <dgm:prSet presAssocID="{F9BA9C56-8F29-4FEF-BD90-6BE8DE1D4D0C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F743275A-BDFD-49A3-9F65-FF16D15AD827}" type="pres">
      <dgm:prSet presAssocID="{F9BA9C56-8F29-4FEF-BD90-6BE8DE1D4D0C}" presName="adorn" presStyleLbl="fgAccFollowNode1" presStyleIdx="1" presStyleCnt="4"/>
      <dgm:spPr/>
      <dgm:t>
        <a:bodyPr/>
        <a:lstStyle/>
        <a:p>
          <a:endParaRPr lang="en-US"/>
        </a:p>
      </dgm:t>
    </dgm:pt>
    <dgm:pt modelId="{6412D7E6-0B8E-404A-B429-46C22961C436}" type="pres">
      <dgm:prSet presAssocID="{7FC63088-A42F-4275-8ACC-4BBBA67010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74268BA-4656-4E6A-80AF-25C46976C829}" type="pres">
      <dgm:prSet presAssocID="{C5532DF7-3103-409E-A125-40D456350DF3}" presName="compNode" presStyleCnt="0"/>
      <dgm:spPr/>
      <dgm:t>
        <a:bodyPr/>
        <a:lstStyle/>
        <a:p>
          <a:endParaRPr lang="en-US"/>
        </a:p>
      </dgm:t>
    </dgm:pt>
    <dgm:pt modelId="{58A5D59B-E496-4A88-8F70-09D819257FA2}" type="pres">
      <dgm:prSet presAssocID="{C5532DF7-3103-409E-A125-40D456350DF3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6FF70-545B-43C6-ADB5-AFE1BA76A25A}" type="pres">
      <dgm:prSet presAssocID="{C5532DF7-3103-409E-A125-40D456350D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B9B46-0F57-48CD-8FDE-CAD4B2BED1B2}" type="pres">
      <dgm:prSet presAssocID="{C5532DF7-3103-409E-A125-40D456350DF3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D25E663C-5C92-4B3C-93BE-A2CC57B65FC0}" type="pres">
      <dgm:prSet presAssocID="{C5532DF7-3103-409E-A125-40D456350DF3}" presName="adorn" presStyleLbl="fgAccFollowNode1" presStyleIdx="2" presStyleCnt="4"/>
      <dgm:spPr/>
      <dgm:t>
        <a:bodyPr/>
        <a:lstStyle/>
        <a:p>
          <a:endParaRPr lang="en-US"/>
        </a:p>
      </dgm:t>
    </dgm:pt>
    <dgm:pt modelId="{7694A628-7B71-4D14-90B9-78DA5E13079B}" type="pres">
      <dgm:prSet presAssocID="{2CC1F80D-7556-46BB-A586-5C710B4EB7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EE72C8C-DB77-4438-B8E1-138165ABB83B}" type="pres">
      <dgm:prSet presAssocID="{F1A150AE-D2B4-4AF7-9833-8313C3056657}" presName="compNode" presStyleCnt="0"/>
      <dgm:spPr/>
      <dgm:t>
        <a:bodyPr/>
        <a:lstStyle/>
        <a:p>
          <a:endParaRPr lang="en-US"/>
        </a:p>
      </dgm:t>
    </dgm:pt>
    <dgm:pt modelId="{ED21244B-7100-4862-B7FF-0BE6DBD7DA8A}" type="pres">
      <dgm:prSet presAssocID="{F1A150AE-D2B4-4AF7-9833-8313C3056657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46B85-165D-4B53-BAF6-BE915B339678}" type="pres">
      <dgm:prSet presAssocID="{F1A150AE-D2B4-4AF7-9833-8313C305665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9AD35-90F0-4979-AD57-8BCB459BF766}" type="pres">
      <dgm:prSet presAssocID="{F1A150AE-D2B4-4AF7-9833-8313C3056657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5EB367F1-9D55-4E45-9334-1B3D0AE0B51C}" type="pres">
      <dgm:prSet presAssocID="{F1A150AE-D2B4-4AF7-9833-8313C3056657}" presName="adorn" presStyleLbl="fgAccFollowNode1" presStyleIdx="3" presStyleCnt="4"/>
      <dgm:spPr/>
      <dgm:t>
        <a:bodyPr/>
        <a:lstStyle/>
        <a:p>
          <a:endParaRPr lang="en-US"/>
        </a:p>
      </dgm:t>
    </dgm:pt>
  </dgm:ptLst>
  <dgm:cxnLst>
    <dgm:cxn modelId="{3A11C7C1-E605-4E62-8E39-D061F443CE0B}" type="presOf" srcId="{A9A25211-00DD-4621-B234-54626EB86F7F}" destId="{4AD71986-2449-458A-B941-B52AA7A35A81}" srcOrd="0" destOrd="0" presId="urn:microsoft.com/office/officeart/2005/8/layout/bList2"/>
    <dgm:cxn modelId="{41865E8A-865B-44F8-B3AC-4586E63E7DE7}" srcId="{AB3F2059-AC06-4191-804A-77E57DC95054}" destId="{F9BA9C56-8F29-4FEF-BD90-6BE8DE1D4D0C}" srcOrd="1" destOrd="0" parTransId="{901D7FCB-F875-4296-A898-668F2E8FFADE}" sibTransId="{7FC63088-A42F-4275-8ACC-4BBBA6701089}"/>
    <dgm:cxn modelId="{7F404975-59AF-41BD-8984-5FE3AF4C40C0}" srcId="{F1A150AE-D2B4-4AF7-9833-8313C3056657}" destId="{9FB21679-3ABF-4C84-885B-4BC192F64114}" srcOrd="3" destOrd="0" parTransId="{29411063-F445-4C0F-83E7-AEC1B51D763C}" sibTransId="{7956FD5C-BEF0-4040-8B54-9361D529F07F}"/>
    <dgm:cxn modelId="{14707107-CB84-4443-996F-64410CEE453D}" type="presOf" srcId="{805A727C-851B-46F9-BB24-710B5A4E2EB3}" destId="{4C1DD454-8F25-43C9-9C4E-159D466830DE}" srcOrd="0" destOrd="3" presId="urn:microsoft.com/office/officeart/2005/8/layout/bList2"/>
    <dgm:cxn modelId="{5D720960-51EC-44A3-9AF7-3D3C692BFE28}" type="presOf" srcId="{B737FD71-1FEF-44BD-B8BB-269BF37F020B}" destId="{58A5D59B-E496-4A88-8F70-09D819257FA2}" srcOrd="0" destOrd="0" presId="urn:microsoft.com/office/officeart/2005/8/layout/bList2"/>
    <dgm:cxn modelId="{DB99515F-2144-4BBC-A969-48D4FAA48018}" srcId="{C5532DF7-3103-409E-A125-40D456350DF3}" destId="{E9B37730-5B62-41AD-8E81-D805C401372F}" srcOrd="1" destOrd="0" parTransId="{5A9858CF-D10F-4823-AFF6-EDE12044FB41}" sibTransId="{A335257E-8BD2-43F9-B559-EF575AE632CE}"/>
    <dgm:cxn modelId="{E373DBD2-057B-4AFD-A38A-6A3B6FAC3870}" type="presOf" srcId="{B5782A10-AD34-4E77-8458-E173102B6EB1}" destId="{ED21244B-7100-4862-B7FF-0BE6DBD7DA8A}" srcOrd="0" destOrd="4" presId="urn:microsoft.com/office/officeart/2005/8/layout/bList2"/>
    <dgm:cxn modelId="{8E361376-4393-4075-81E4-7566F3BB83DC}" type="presOf" srcId="{E8E44DFC-8809-4DD4-A576-DA67B0CE75EF}" destId="{ED21244B-7100-4862-B7FF-0BE6DBD7DA8A}" srcOrd="0" destOrd="1" presId="urn:microsoft.com/office/officeart/2005/8/layout/bList2"/>
    <dgm:cxn modelId="{7B86151C-7F65-4D7B-BB1D-E47ACB383B92}" srcId="{F057AB63-F693-4844-9101-F64902659F8B}" destId="{2F89C02C-E36E-4D83-A890-B9C4CAE881A0}" srcOrd="0" destOrd="0" parTransId="{9FCBF37F-38BE-4F98-8191-1656624A9845}" sibTransId="{8F541AF3-DA67-4715-8ADC-023A1CE8E391}"/>
    <dgm:cxn modelId="{EDF19650-6331-4A13-B0C6-89A1AF77B83D}" type="presOf" srcId="{F5CC2923-29C0-4DA3-ADE2-74E2F02F1F4E}" destId="{4C1DD454-8F25-43C9-9C4E-159D466830DE}" srcOrd="0" destOrd="2" presId="urn:microsoft.com/office/officeart/2005/8/layout/bList2"/>
    <dgm:cxn modelId="{5219AA43-B006-46BE-9AC0-FF1074371613}" srcId="{F9BA9C56-8F29-4FEF-BD90-6BE8DE1D4D0C}" destId="{E3E307E6-9708-4427-9743-37DB7B0C0746}" srcOrd="0" destOrd="0" parTransId="{0E373DDA-8F3F-439F-BAF2-FF98185E787E}" sibTransId="{F70B9E8E-1C5D-422C-9450-7896A219609A}"/>
    <dgm:cxn modelId="{D5C8B0FD-ACB3-4E96-8D70-096CFAAD8D03}" srcId="{F1A150AE-D2B4-4AF7-9833-8313C3056657}" destId="{D0829795-9095-4386-AE61-76F1202D2FE9}" srcOrd="5" destOrd="0" parTransId="{71B75066-59B6-4D0F-BAA0-DA4DB654DF96}" sibTransId="{0D66A4D0-9F77-4E1C-B9AA-1E4EECBB47C2}"/>
    <dgm:cxn modelId="{5C846EDE-4C25-4D02-87B7-86DD801F8D8A}" srcId="{AB3F2059-AC06-4191-804A-77E57DC95054}" destId="{F057AB63-F693-4844-9101-F64902659F8B}" srcOrd="0" destOrd="0" parTransId="{CB73E9DB-C6D6-4DB3-95DE-848D50076FB4}" sibTransId="{A9A25211-00DD-4621-B234-54626EB86F7F}"/>
    <dgm:cxn modelId="{ABFA2B3E-DEB5-46A5-B597-55E803DC4EE6}" srcId="{F1A150AE-D2B4-4AF7-9833-8313C3056657}" destId="{E8E44DFC-8809-4DD4-A576-DA67B0CE75EF}" srcOrd="1" destOrd="0" parTransId="{8D510DBC-A3B4-4A97-A3DC-E1577E94BACE}" sibTransId="{5575B4DC-2077-4C7B-882E-7CF7E820EA0C}"/>
    <dgm:cxn modelId="{6B53441A-E673-4CA3-BA55-0461B09F79C3}" type="presOf" srcId="{F1A150AE-D2B4-4AF7-9833-8313C3056657}" destId="{C4246B85-165D-4B53-BAF6-BE915B339678}" srcOrd="0" destOrd="0" presId="urn:microsoft.com/office/officeart/2005/8/layout/bList2"/>
    <dgm:cxn modelId="{1A4A1EC6-6FA4-42D5-BD19-142B84966878}" type="presOf" srcId="{2CC1F80D-7556-46BB-A586-5C710B4EB7C6}" destId="{7694A628-7B71-4D14-90B9-78DA5E13079B}" srcOrd="0" destOrd="0" presId="urn:microsoft.com/office/officeart/2005/8/layout/bList2"/>
    <dgm:cxn modelId="{CF342B01-528D-407F-BE94-7C9F4AAAC3D1}" type="presOf" srcId="{E3E307E6-9708-4427-9743-37DB7B0C0746}" destId="{4C1DD454-8F25-43C9-9C4E-159D466830DE}" srcOrd="0" destOrd="0" presId="urn:microsoft.com/office/officeart/2005/8/layout/bList2"/>
    <dgm:cxn modelId="{A5A9AB84-CF9E-4ACC-9436-E30FA1F6764C}" type="presOf" srcId="{F057AB63-F693-4844-9101-F64902659F8B}" destId="{9484891F-81AD-4741-9551-8B7D67ABD362}" srcOrd="1" destOrd="0" presId="urn:microsoft.com/office/officeart/2005/8/layout/bList2"/>
    <dgm:cxn modelId="{57B1A126-E263-400F-AF38-52A0ECCFA5E7}" srcId="{C5532DF7-3103-409E-A125-40D456350DF3}" destId="{B737FD71-1FEF-44BD-B8BB-269BF37F020B}" srcOrd="0" destOrd="0" parTransId="{E7F7D237-5D38-44C1-AC07-63567C6AA434}" sibTransId="{2CE58741-CA07-4545-836D-C9AA8B3E4D6B}"/>
    <dgm:cxn modelId="{4B95AF2F-2C40-429D-A554-BB1BACE12946}" type="presOf" srcId="{C5532DF7-3103-409E-A125-40D456350DF3}" destId="{4426FF70-545B-43C6-ADB5-AFE1BA76A25A}" srcOrd="0" destOrd="0" presId="urn:microsoft.com/office/officeart/2005/8/layout/bList2"/>
    <dgm:cxn modelId="{07F84561-3131-4DB2-8327-CA57EA619532}" srcId="{F9BA9C56-8F29-4FEF-BD90-6BE8DE1D4D0C}" destId="{C5BEC8F1-8D17-4D6C-BD94-5ED5B5027C22}" srcOrd="1" destOrd="0" parTransId="{DF84AF30-3865-4305-9175-A048AEF113D8}" sibTransId="{42AE2D87-0714-4492-A06A-7A238E872AC8}"/>
    <dgm:cxn modelId="{35AEE079-472A-4DD6-8CEB-27E0BC3D396A}" type="presOf" srcId="{C5532DF7-3103-409E-A125-40D456350DF3}" destId="{93CB9B46-0F57-48CD-8FDE-CAD4B2BED1B2}" srcOrd="1" destOrd="0" presId="urn:microsoft.com/office/officeart/2005/8/layout/bList2"/>
    <dgm:cxn modelId="{BB17E38B-13B1-4505-BB0E-07345BEC6FA1}" type="presOf" srcId="{85F130D2-FCBE-4D42-8287-08CFA56762E7}" destId="{ED21244B-7100-4862-B7FF-0BE6DBD7DA8A}" srcOrd="0" destOrd="0" presId="urn:microsoft.com/office/officeart/2005/8/layout/bList2"/>
    <dgm:cxn modelId="{E5E3B64A-D6FA-4045-A112-43B8B7836F96}" type="presOf" srcId="{D0829795-9095-4386-AE61-76F1202D2FE9}" destId="{ED21244B-7100-4862-B7FF-0BE6DBD7DA8A}" srcOrd="0" destOrd="5" presId="urn:microsoft.com/office/officeart/2005/8/layout/bList2"/>
    <dgm:cxn modelId="{37F891A9-4AE8-4F29-BC45-6672548401D0}" type="presOf" srcId="{A9B75475-32B3-48BB-B2AE-9251032C312D}" destId="{58A5D59B-E496-4A88-8F70-09D819257FA2}" srcOrd="0" destOrd="2" presId="urn:microsoft.com/office/officeart/2005/8/layout/bList2"/>
    <dgm:cxn modelId="{59ECCA71-3709-418F-938A-D788C87CE8FF}" type="presOf" srcId="{7FC63088-A42F-4275-8ACC-4BBBA6701089}" destId="{6412D7E6-0B8E-404A-B429-46C22961C436}" srcOrd="0" destOrd="0" presId="urn:microsoft.com/office/officeart/2005/8/layout/bList2"/>
    <dgm:cxn modelId="{45B897AA-DE19-44F8-ABD2-97CA96938509}" type="presOf" srcId="{F057AB63-F693-4844-9101-F64902659F8B}" destId="{29C04E83-E00C-42CB-91BA-5725FFA27510}" srcOrd="0" destOrd="0" presId="urn:microsoft.com/office/officeart/2005/8/layout/bList2"/>
    <dgm:cxn modelId="{63E36CF2-FDED-406A-8A02-0B2BDE82DBEE}" type="presOf" srcId="{9FB21679-3ABF-4C84-885B-4BC192F64114}" destId="{ED21244B-7100-4862-B7FF-0BE6DBD7DA8A}" srcOrd="0" destOrd="3" presId="urn:microsoft.com/office/officeart/2005/8/layout/bList2"/>
    <dgm:cxn modelId="{B3BCA492-7FA9-4414-BF7D-CFFC8D85F926}" srcId="{AB3F2059-AC06-4191-804A-77E57DC95054}" destId="{C5532DF7-3103-409E-A125-40D456350DF3}" srcOrd="2" destOrd="0" parTransId="{2A336890-BBBE-4C28-9869-55F4631DFFF9}" sibTransId="{2CC1F80D-7556-46BB-A586-5C710B4EB7C6}"/>
    <dgm:cxn modelId="{B09EBE68-E81C-418F-BC6E-4138288607F3}" type="presOf" srcId="{C5BEC8F1-8D17-4D6C-BD94-5ED5B5027C22}" destId="{4C1DD454-8F25-43C9-9C4E-159D466830DE}" srcOrd="0" destOrd="1" presId="urn:microsoft.com/office/officeart/2005/8/layout/bList2"/>
    <dgm:cxn modelId="{197EB792-1295-4A0C-B4BD-8BEC9CA7A723}" srcId="{F1A150AE-D2B4-4AF7-9833-8313C3056657}" destId="{B5782A10-AD34-4E77-8458-E173102B6EB1}" srcOrd="4" destOrd="0" parTransId="{5561DC2C-5DEF-480C-B0D5-BA782DF7FEFC}" sibTransId="{236D5C8C-749A-42CB-864A-D996043FB234}"/>
    <dgm:cxn modelId="{92E7ADA5-D747-4799-9E9F-DEAB74D05DBD}" srcId="{C5532DF7-3103-409E-A125-40D456350DF3}" destId="{A9B75475-32B3-48BB-B2AE-9251032C312D}" srcOrd="2" destOrd="0" parTransId="{495DA3CB-927E-4B29-A2C3-088DB11FE452}" sibTransId="{2A15AB0A-73F7-4188-8353-5BF219C6761F}"/>
    <dgm:cxn modelId="{06C084E8-5399-4173-BDAD-B09A8E429930}" srcId="{AB3F2059-AC06-4191-804A-77E57DC95054}" destId="{F1A150AE-D2B4-4AF7-9833-8313C3056657}" srcOrd="3" destOrd="0" parTransId="{AA4210A8-04A9-4A1C-8B72-55780C6E0F65}" sibTransId="{A95A9C6A-1475-40C0-8445-E3F5A36E3486}"/>
    <dgm:cxn modelId="{AE17DECB-5443-49AD-B981-799ED189677C}" type="presOf" srcId="{D6AC5AF8-BE19-4AE3-8476-9ABFD25428E1}" destId="{ED21244B-7100-4862-B7FF-0BE6DBD7DA8A}" srcOrd="0" destOrd="2" presId="urn:microsoft.com/office/officeart/2005/8/layout/bList2"/>
    <dgm:cxn modelId="{99A8541B-F6F2-4AD3-93FE-D919A894CF89}" type="presOf" srcId="{E9B37730-5B62-41AD-8E81-D805C401372F}" destId="{58A5D59B-E496-4A88-8F70-09D819257FA2}" srcOrd="0" destOrd="1" presId="urn:microsoft.com/office/officeart/2005/8/layout/bList2"/>
    <dgm:cxn modelId="{FB3C95CE-5C35-439E-921A-2AA33EA90ACD}" type="presOf" srcId="{F1A150AE-D2B4-4AF7-9833-8313C3056657}" destId="{5779AD35-90F0-4979-AD57-8BCB459BF766}" srcOrd="1" destOrd="0" presId="urn:microsoft.com/office/officeart/2005/8/layout/bList2"/>
    <dgm:cxn modelId="{8F4F2285-918A-4EA8-9BCE-5573098095D4}" srcId="{F9BA9C56-8F29-4FEF-BD90-6BE8DE1D4D0C}" destId="{F5CC2923-29C0-4DA3-ADE2-74E2F02F1F4E}" srcOrd="2" destOrd="0" parTransId="{84FA1B8A-BB63-4DD0-B926-0ABA5AF7BF5D}" sibTransId="{8E6FCE6E-7979-4B09-9B8B-2C4A2DED666A}"/>
    <dgm:cxn modelId="{2D34967A-F089-4627-B3D5-770AD1C958C5}" type="presOf" srcId="{F9BA9C56-8F29-4FEF-BD90-6BE8DE1D4D0C}" destId="{AF861AFC-11FC-4E7B-B93F-3424CB39F859}" srcOrd="1" destOrd="0" presId="urn:microsoft.com/office/officeart/2005/8/layout/bList2"/>
    <dgm:cxn modelId="{E8148AA2-D8A9-47A9-9BEE-5B322E0B4C42}" srcId="{F9BA9C56-8F29-4FEF-BD90-6BE8DE1D4D0C}" destId="{805A727C-851B-46F9-BB24-710B5A4E2EB3}" srcOrd="3" destOrd="0" parTransId="{B2F6B9D1-EE90-4652-BCD8-9EB5068AC251}" sibTransId="{DB679995-36DE-421F-A86D-F06D2CA7C8F7}"/>
    <dgm:cxn modelId="{962054AD-E475-4344-A6F6-6F5C1253BF7A}" type="presOf" srcId="{AB3F2059-AC06-4191-804A-77E57DC95054}" destId="{F01EBE9E-9B2C-4F9C-9577-CBCB51C78E8E}" srcOrd="0" destOrd="0" presId="urn:microsoft.com/office/officeart/2005/8/layout/bList2"/>
    <dgm:cxn modelId="{933BB406-A95F-4120-AAE4-15E9901D6DB4}" srcId="{F1A150AE-D2B4-4AF7-9833-8313C3056657}" destId="{85F130D2-FCBE-4D42-8287-08CFA56762E7}" srcOrd="0" destOrd="0" parTransId="{7AD3E3FD-696E-452D-ADD6-08B0FE26EC2E}" sibTransId="{D931406D-A156-438C-B59D-454D6AA084E5}"/>
    <dgm:cxn modelId="{5D8B2BE8-087C-4AD3-81E7-2238ED2C97F7}" srcId="{F057AB63-F693-4844-9101-F64902659F8B}" destId="{7AD23278-9B14-4557-A0BC-1E31056F7F02}" srcOrd="2" destOrd="0" parTransId="{F220A7B0-5CA0-46FB-AB77-D9EB49596721}" sibTransId="{C96D32A3-FEB3-43A3-87A8-00F15796E643}"/>
    <dgm:cxn modelId="{C1C98A43-0A0D-4453-8867-E697C3E81935}" type="presOf" srcId="{7AD23278-9B14-4557-A0BC-1E31056F7F02}" destId="{B9C4FA76-4FEE-4C26-B190-C32105DB052E}" srcOrd="0" destOrd="2" presId="urn:microsoft.com/office/officeart/2005/8/layout/bList2"/>
    <dgm:cxn modelId="{C8F51E52-A746-482D-B88D-AA72EDCC007D}" type="presOf" srcId="{2F89C02C-E36E-4D83-A890-B9C4CAE881A0}" destId="{B9C4FA76-4FEE-4C26-B190-C32105DB052E}" srcOrd="0" destOrd="0" presId="urn:microsoft.com/office/officeart/2005/8/layout/bList2"/>
    <dgm:cxn modelId="{7BC1CC98-6E5D-40ED-B0CB-7C4B2FFFE892}" type="presOf" srcId="{F9BA9C56-8F29-4FEF-BD90-6BE8DE1D4D0C}" destId="{6129359B-26CA-4556-86D0-47EF2B11D5C5}" srcOrd="0" destOrd="0" presId="urn:microsoft.com/office/officeart/2005/8/layout/bList2"/>
    <dgm:cxn modelId="{E5E0B919-CE87-41F0-A209-2156AC439C1E}" type="presOf" srcId="{7F00A835-9F43-4334-84B2-DCE2AF34410D}" destId="{B9C4FA76-4FEE-4C26-B190-C32105DB052E}" srcOrd="0" destOrd="1" presId="urn:microsoft.com/office/officeart/2005/8/layout/bList2"/>
    <dgm:cxn modelId="{C716E964-090B-4B90-A453-0EB3D6E64F81}" srcId="{F057AB63-F693-4844-9101-F64902659F8B}" destId="{7F00A835-9F43-4334-84B2-DCE2AF34410D}" srcOrd="1" destOrd="0" parTransId="{69397AA1-7D99-4FAF-90E0-D12F302982B9}" sibTransId="{26DF1820-C884-4452-B3DF-DA517EF0F3BE}"/>
    <dgm:cxn modelId="{4C15C3CE-7BF9-4AB9-9566-C52FCFAB29B5}" srcId="{F1A150AE-D2B4-4AF7-9833-8313C3056657}" destId="{D6AC5AF8-BE19-4AE3-8476-9ABFD25428E1}" srcOrd="2" destOrd="0" parTransId="{EB0E40F9-44F8-46D1-880B-95F2F52FEDA3}" sibTransId="{E1496C24-5C6F-4D12-AE64-233E239EF201}"/>
    <dgm:cxn modelId="{AC1794C2-6480-43EB-8441-6A64B0AC0E07}" type="presParOf" srcId="{F01EBE9E-9B2C-4F9C-9577-CBCB51C78E8E}" destId="{7BE15FFC-DEC1-4506-9C55-442B2A9603B2}" srcOrd="0" destOrd="0" presId="urn:microsoft.com/office/officeart/2005/8/layout/bList2"/>
    <dgm:cxn modelId="{66DF219A-14B9-4A3B-A33D-6765136BFB79}" type="presParOf" srcId="{7BE15FFC-DEC1-4506-9C55-442B2A9603B2}" destId="{B9C4FA76-4FEE-4C26-B190-C32105DB052E}" srcOrd="0" destOrd="0" presId="urn:microsoft.com/office/officeart/2005/8/layout/bList2"/>
    <dgm:cxn modelId="{CA5BCE6C-491F-444B-8B22-9EDB525A8040}" type="presParOf" srcId="{7BE15FFC-DEC1-4506-9C55-442B2A9603B2}" destId="{29C04E83-E00C-42CB-91BA-5725FFA27510}" srcOrd="1" destOrd="0" presId="urn:microsoft.com/office/officeart/2005/8/layout/bList2"/>
    <dgm:cxn modelId="{845A3CC8-562E-4E02-A1AE-991F641D643A}" type="presParOf" srcId="{7BE15FFC-DEC1-4506-9C55-442B2A9603B2}" destId="{9484891F-81AD-4741-9551-8B7D67ABD362}" srcOrd="2" destOrd="0" presId="urn:microsoft.com/office/officeart/2005/8/layout/bList2"/>
    <dgm:cxn modelId="{F131FEC7-4FB5-4CDD-A71B-434018936D79}" type="presParOf" srcId="{7BE15FFC-DEC1-4506-9C55-442B2A9603B2}" destId="{EA08666C-E008-4D82-8715-C198ACABEFBF}" srcOrd="3" destOrd="0" presId="urn:microsoft.com/office/officeart/2005/8/layout/bList2"/>
    <dgm:cxn modelId="{E84613A8-4846-4A39-999D-844040CB68C0}" type="presParOf" srcId="{F01EBE9E-9B2C-4F9C-9577-CBCB51C78E8E}" destId="{4AD71986-2449-458A-B941-B52AA7A35A81}" srcOrd="1" destOrd="0" presId="urn:microsoft.com/office/officeart/2005/8/layout/bList2"/>
    <dgm:cxn modelId="{2D4186CA-0A9C-4453-B5AA-BAA2FBA1FBCA}" type="presParOf" srcId="{F01EBE9E-9B2C-4F9C-9577-CBCB51C78E8E}" destId="{7E86EF7C-BA7F-4683-A8A5-D77BD5ED2C3A}" srcOrd="2" destOrd="0" presId="urn:microsoft.com/office/officeart/2005/8/layout/bList2"/>
    <dgm:cxn modelId="{358250D3-10BE-4F90-8198-3A16F021CBC5}" type="presParOf" srcId="{7E86EF7C-BA7F-4683-A8A5-D77BD5ED2C3A}" destId="{4C1DD454-8F25-43C9-9C4E-159D466830DE}" srcOrd="0" destOrd="0" presId="urn:microsoft.com/office/officeart/2005/8/layout/bList2"/>
    <dgm:cxn modelId="{3D004154-5EE5-4B89-AB1D-F53C5CEF3977}" type="presParOf" srcId="{7E86EF7C-BA7F-4683-A8A5-D77BD5ED2C3A}" destId="{6129359B-26CA-4556-86D0-47EF2B11D5C5}" srcOrd="1" destOrd="0" presId="urn:microsoft.com/office/officeart/2005/8/layout/bList2"/>
    <dgm:cxn modelId="{67C8E025-B148-48C9-9E54-60ED784CEEC3}" type="presParOf" srcId="{7E86EF7C-BA7F-4683-A8A5-D77BD5ED2C3A}" destId="{AF861AFC-11FC-4E7B-B93F-3424CB39F859}" srcOrd="2" destOrd="0" presId="urn:microsoft.com/office/officeart/2005/8/layout/bList2"/>
    <dgm:cxn modelId="{2F27D814-9AD7-47AB-BF5D-866F82B10254}" type="presParOf" srcId="{7E86EF7C-BA7F-4683-A8A5-D77BD5ED2C3A}" destId="{F743275A-BDFD-49A3-9F65-FF16D15AD827}" srcOrd="3" destOrd="0" presId="urn:microsoft.com/office/officeart/2005/8/layout/bList2"/>
    <dgm:cxn modelId="{B565CBC5-EECF-4C14-91EC-D492E5E458DC}" type="presParOf" srcId="{F01EBE9E-9B2C-4F9C-9577-CBCB51C78E8E}" destId="{6412D7E6-0B8E-404A-B429-46C22961C436}" srcOrd="3" destOrd="0" presId="urn:microsoft.com/office/officeart/2005/8/layout/bList2"/>
    <dgm:cxn modelId="{F9539FE0-75C7-4A4E-B81E-D44443B274EB}" type="presParOf" srcId="{F01EBE9E-9B2C-4F9C-9577-CBCB51C78E8E}" destId="{B74268BA-4656-4E6A-80AF-25C46976C829}" srcOrd="4" destOrd="0" presId="urn:microsoft.com/office/officeart/2005/8/layout/bList2"/>
    <dgm:cxn modelId="{DE4A39C1-533B-4C4A-AB3D-CB3AE515B0DE}" type="presParOf" srcId="{B74268BA-4656-4E6A-80AF-25C46976C829}" destId="{58A5D59B-E496-4A88-8F70-09D819257FA2}" srcOrd="0" destOrd="0" presId="urn:microsoft.com/office/officeart/2005/8/layout/bList2"/>
    <dgm:cxn modelId="{586FF9A7-EF4E-431C-BEA6-BF72790964C8}" type="presParOf" srcId="{B74268BA-4656-4E6A-80AF-25C46976C829}" destId="{4426FF70-545B-43C6-ADB5-AFE1BA76A25A}" srcOrd="1" destOrd="0" presId="urn:microsoft.com/office/officeart/2005/8/layout/bList2"/>
    <dgm:cxn modelId="{75F65807-B171-433C-9BCD-AC2FCE735991}" type="presParOf" srcId="{B74268BA-4656-4E6A-80AF-25C46976C829}" destId="{93CB9B46-0F57-48CD-8FDE-CAD4B2BED1B2}" srcOrd="2" destOrd="0" presId="urn:microsoft.com/office/officeart/2005/8/layout/bList2"/>
    <dgm:cxn modelId="{28BE2C1B-29DB-446B-92B7-28289A30C9B0}" type="presParOf" srcId="{B74268BA-4656-4E6A-80AF-25C46976C829}" destId="{D25E663C-5C92-4B3C-93BE-A2CC57B65FC0}" srcOrd="3" destOrd="0" presId="urn:microsoft.com/office/officeart/2005/8/layout/bList2"/>
    <dgm:cxn modelId="{9232D864-BD06-4F47-8033-6DB1FB22AD0D}" type="presParOf" srcId="{F01EBE9E-9B2C-4F9C-9577-CBCB51C78E8E}" destId="{7694A628-7B71-4D14-90B9-78DA5E13079B}" srcOrd="5" destOrd="0" presId="urn:microsoft.com/office/officeart/2005/8/layout/bList2"/>
    <dgm:cxn modelId="{3487FB10-614A-4ACA-97CF-E2E5EAEA8278}" type="presParOf" srcId="{F01EBE9E-9B2C-4F9C-9577-CBCB51C78E8E}" destId="{EEE72C8C-DB77-4438-B8E1-138165ABB83B}" srcOrd="6" destOrd="0" presId="urn:microsoft.com/office/officeart/2005/8/layout/bList2"/>
    <dgm:cxn modelId="{E6CB7A81-BA1D-4AAA-9AAA-A9AB5309C1E8}" type="presParOf" srcId="{EEE72C8C-DB77-4438-B8E1-138165ABB83B}" destId="{ED21244B-7100-4862-B7FF-0BE6DBD7DA8A}" srcOrd="0" destOrd="0" presId="urn:microsoft.com/office/officeart/2005/8/layout/bList2"/>
    <dgm:cxn modelId="{302FD036-2FBB-48D0-97C0-2F2981B2A97C}" type="presParOf" srcId="{EEE72C8C-DB77-4438-B8E1-138165ABB83B}" destId="{C4246B85-165D-4B53-BAF6-BE915B339678}" srcOrd="1" destOrd="0" presId="urn:microsoft.com/office/officeart/2005/8/layout/bList2"/>
    <dgm:cxn modelId="{7E811CA2-C44B-4F8C-9A4B-B63C803FED2A}" type="presParOf" srcId="{EEE72C8C-DB77-4438-B8E1-138165ABB83B}" destId="{5779AD35-90F0-4979-AD57-8BCB459BF766}" srcOrd="2" destOrd="0" presId="urn:microsoft.com/office/officeart/2005/8/layout/bList2"/>
    <dgm:cxn modelId="{6CCFEA16-F3D5-44FB-B321-DDA83EB973B2}" type="presParOf" srcId="{EEE72C8C-DB77-4438-B8E1-138165ABB83B}" destId="{5EB367F1-9D55-4E45-9334-1B3D0AE0B51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02AB-AF1D-45E8-985E-B616878457A4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60C098-1B25-46A4-8844-5247EB3F1FD8}">
      <dgm:prSet phldrT="[Text]" custT="1"/>
      <dgm:spPr/>
      <dgm:t>
        <a:bodyPr/>
        <a:lstStyle/>
        <a:p>
          <a:r>
            <a:rPr lang="en-US" sz="1200" dirty="0" smtClean="0"/>
            <a:t>Collect data from different sources</a:t>
          </a:r>
          <a:endParaRPr lang="en-US" sz="1200" dirty="0"/>
        </a:p>
      </dgm:t>
    </dgm:pt>
    <dgm:pt modelId="{5A8E1DF9-BDF6-46D2-99DC-941AC5689049}" type="parTrans" cxnId="{CABF1598-1249-4661-99D9-9BC60485109C}">
      <dgm:prSet/>
      <dgm:spPr/>
      <dgm:t>
        <a:bodyPr/>
        <a:lstStyle/>
        <a:p>
          <a:endParaRPr lang="en-US" sz="1200"/>
        </a:p>
      </dgm:t>
    </dgm:pt>
    <dgm:pt modelId="{564C8791-40C4-4618-A0D0-5F0F153EC34A}" type="sibTrans" cxnId="{CABF1598-1249-4661-99D9-9BC60485109C}">
      <dgm:prSet/>
      <dgm:spPr/>
      <dgm:t>
        <a:bodyPr/>
        <a:lstStyle/>
        <a:p>
          <a:endParaRPr lang="en-US" sz="1200"/>
        </a:p>
      </dgm:t>
    </dgm:pt>
    <dgm:pt modelId="{95ACDB37-DBDE-4E48-8039-1DD1B539E392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Companies.txt</a:t>
          </a:r>
          <a:endParaRPr lang="en-US" sz="1200" b="1" dirty="0"/>
        </a:p>
      </dgm:t>
    </dgm:pt>
    <dgm:pt modelId="{12735C87-202D-434A-9E34-D63D45F28183}" type="parTrans" cxnId="{78A3B5E5-CB84-4765-9952-D455484E84AF}">
      <dgm:prSet/>
      <dgm:spPr/>
      <dgm:t>
        <a:bodyPr/>
        <a:lstStyle/>
        <a:p>
          <a:endParaRPr lang="en-US" sz="1200"/>
        </a:p>
      </dgm:t>
    </dgm:pt>
    <dgm:pt modelId="{979A88DF-C0D2-4A0B-8E31-3AFC8EC5CFD9}" type="sibTrans" cxnId="{78A3B5E5-CB84-4765-9952-D455484E84AF}">
      <dgm:prSet/>
      <dgm:spPr/>
      <dgm:t>
        <a:bodyPr/>
        <a:lstStyle/>
        <a:p>
          <a:endParaRPr lang="en-US" sz="1200"/>
        </a:p>
      </dgm:t>
    </dgm:pt>
    <dgm:pt modelId="{830C734B-D2D4-4661-84AE-531E584BF246}">
      <dgm:prSet phldrT="[Text]" custT="1"/>
      <dgm:spPr/>
      <dgm:t>
        <a:bodyPr/>
        <a:lstStyle/>
        <a:p>
          <a:r>
            <a:rPr lang="en-US" sz="1200" b="1" dirty="0" smtClean="0"/>
            <a:t>Data Cleaning</a:t>
          </a:r>
          <a:endParaRPr lang="en-US" sz="1200" b="1" dirty="0"/>
        </a:p>
      </dgm:t>
    </dgm:pt>
    <dgm:pt modelId="{B7823932-95CF-47FD-8561-BB27C5E02844}" type="parTrans" cxnId="{DD0259A1-4436-47E2-ADBB-4EE3C0D47EDE}">
      <dgm:prSet/>
      <dgm:spPr/>
      <dgm:t>
        <a:bodyPr/>
        <a:lstStyle/>
        <a:p>
          <a:endParaRPr lang="en-US" sz="1200"/>
        </a:p>
      </dgm:t>
    </dgm:pt>
    <dgm:pt modelId="{D638F83B-E2EE-40DC-B440-739989F69CC0}" type="sibTrans" cxnId="{DD0259A1-4436-47E2-ADBB-4EE3C0D47EDE}">
      <dgm:prSet/>
      <dgm:spPr/>
      <dgm:t>
        <a:bodyPr/>
        <a:lstStyle/>
        <a:p>
          <a:endParaRPr lang="en-US" sz="1200"/>
        </a:p>
      </dgm:t>
    </dgm:pt>
    <dgm:pt modelId="{819010CA-1133-4E07-8C76-7A8C2B4DE60C}">
      <dgm:prSet phldrT="[Text]" custT="1"/>
      <dgm:spPr/>
      <dgm:t>
        <a:bodyPr/>
        <a:lstStyle/>
        <a:p>
          <a:r>
            <a:rPr lang="en-US" sz="1200" dirty="0" smtClean="0"/>
            <a:t>Use proper encoding techniques</a:t>
          </a:r>
          <a:endParaRPr lang="en-US" sz="1200" dirty="0"/>
        </a:p>
      </dgm:t>
    </dgm:pt>
    <dgm:pt modelId="{E086916F-E7FB-48E4-9C7B-0B7E9E89F313}" type="parTrans" cxnId="{E6181D05-C8F0-42B1-A7AC-C2601EDF1918}">
      <dgm:prSet/>
      <dgm:spPr/>
      <dgm:t>
        <a:bodyPr/>
        <a:lstStyle/>
        <a:p>
          <a:endParaRPr lang="en-US" sz="1200"/>
        </a:p>
      </dgm:t>
    </dgm:pt>
    <dgm:pt modelId="{43CC4F99-DE5E-475E-834B-A58C23DBE222}" type="sibTrans" cxnId="{E6181D05-C8F0-42B1-A7AC-C2601EDF1918}">
      <dgm:prSet/>
      <dgm:spPr/>
      <dgm:t>
        <a:bodyPr/>
        <a:lstStyle/>
        <a:p>
          <a:endParaRPr lang="en-US" sz="1200"/>
        </a:p>
      </dgm:t>
    </dgm:pt>
    <dgm:pt modelId="{A21AB0BF-FF88-474E-9D34-BC9748F2795D}">
      <dgm:prSet phldrT="[Text]" custT="1"/>
      <dgm:spPr/>
      <dgm:t>
        <a:bodyPr/>
        <a:lstStyle/>
        <a:p>
          <a:r>
            <a:rPr lang="en-US" sz="1200" dirty="0" smtClean="0"/>
            <a:t>Handling missing, null values</a:t>
          </a:r>
          <a:endParaRPr lang="en-US" sz="1200" dirty="0"/>
        </a:p>
      </dgm:t>
    </dgm:pt>
    <dgm:pt modelId="{4CF3754A-B033-4437-8DFD-3F22E5DDA228}" type="parTrans" cxnId="{34ECDB93-5C65-46CF-9FC7-DD17EBF46058}">
      <dgm:prSet/>
      <dgm:spPr/>
      <dgm:t>
        <a:bodyPr/>
        <a:lstStyle/>
        <a:p>
          <a:endParaRPr lang="en-US" sz="1200"/>
        </a:p>
      </dgm:t>
    </dgm:pt>
    <dgm:pt modelId="{2CF3D6EE-E5DF-4EF4-AB9A-ECA6B4DA7EC2}" type="sibTrans" cxnId="{34ECDB93-5C65-46CF-9FC7-DD17EBF46058}">
      <dgm:prSet/>
      <dgm:spPr/>
      <dgm:t>
        <a:bodyPr/>
        <a:lstStyle/>
        <a:p>
          <a:endParaRPr lang="en-US" sz="1200"/>
        </a:p>
      </dgm:t>
    </dgm:pt>
    <dgm:pt modelId="{52CD96F2-52E2-418E-AA85-1BE2325C3DA9}">
      <dgm:prSet phldrT="[Text]" custT="1"/>
      <dgm:spPr/>
      <dgm:t>
        <a:bodyPr/>
        <a:lstStyle/>
        <a:p>
          <a:r>
            <a:rPr lang="en-US" sz="1200" b="1" dirty="0" smtClean="0"/>
            <a:t>Data Transformation</a:t>
          </a:r>
          <a:endParaRPr lang="en-US" sz="1200" b="1" dirty="0"/>
        </a:p>
      </dgm:t>
    </dgm:pt>
    <dgm:pt modelId="{EB071912-4163-496E-894C-FF069D3E9439}" type="parTrans" cxnId="{B5A88307-A98A-42D3-911C-7D7168562323}">
      <dgm:prSet/>
      <dgm:spPr/>
      <dgm:t>
        <a:bodyPr/>
        <a:lstStyle/>
        <a:p>
          <a:endParaRPr lang="en-US" sz="1200"/>
        </a:p>
      </dgm:t>
    </dgm:pt>
    <dgm:pt modelId="{35C8FC97-8BCA-4D83-941F-D797E6C6ABDD}" type="sibTrans" cxnId="{B5A88307-A98A-42D3-911C-7D7168562323}">
      <dgm:prSet/>
      <dgm:spPr/>
      <dgm:t>
        <a:bodyPr/>
        <a:lstStyle/>
        <a:p>
          <a:endParaRPr lang="en-US" sz="1200"/>
        </a:p>
      </dgm:t>
    </dgm:pt>
    <dgm:pt modelId="{EC8E8FDB-9EFF-47F8-91AC-CD1FF6773901}">
      <dgm:prSet phldrT="[Text]" custT="1"/>
      <dgm:spPr/>
      <dgm:t>
        <a:bodyPr/>
        <a:lstStyle/>
        <a:p>
          <a:r>
            <a:rPr lang="en-US" sz="1200" b="1" dirty="0" smtClean="0"/>
            <a:t>Data Analysis &amp; </a:t>
          </a:r>
        </a:p>
        <a:p>
          <a:r>
            <a:rPr lang="en-US" sz="1200" b="1" dirty="0" smtClean="0"/>
            <a:t>Plotting</a:t>
          </a:r>
        </a:p>
      </dgm:t>
    </dgm:pt>
    <dgm:pt modelId="{8805BF61-6A58-4F44-967E-6462918547D8}" type="parTrans" cxnId="{EDA6F174-6892-4E84-97D2-D4E48FD1098C}">
      <dgm:prSet/>
      <dgm:spPr/>
      <dgm:t>
        <a:bodyPr/>
        <a:lstStyle/>
        <a:p>
          <a:endParaRPr lang="en-US" sz="1200"/>
        </a:p>
      </dgm:t>
    </dgm:pt>
    <dgm:pt modelId="{4D9823C9-CFCD-4358-A8EB-E92668555F4B}" type="sibTrans" cxnId="{EDA6F174-6892-4E84-97D2-D4E48FD1098C}">
      <dgm:prSet/>
      <dgm:spPr/>
      <dgm:t>
        <a:bodyPr/>
        <a:lstStyle/>
        <a:p>
          <a:endParaRPr lang="en-US" sz="1200"/>
        </a:p>
      </dgm:t>
    </dgm:pt>
    <dgm:pt modelId="{5750D6BF-3E28-418E-9B82-14CB63E3A629}">
      <dgm:prSet phldrT="[Text]" custT="1"/>
      <dgm:spPr/>
      <dgm:t>
        <a:bodyPr/>
        <a:lstStyle/>
        <a:p>
          <a:r>
            <a:rPr lang="en-US" sz="1200" dirty="0" smtClean="0"/>
            <a:t>Do exploratory data analysis</a:t>
          </a:r>
          <a:endParaRPr lang="en-US" sz="1200" dirty="0"/>
        </a:p>
      </dgm:t>
    </dgm:pt>
    <dgm:pt modelId="{3BB821A3-3397-48F3-94BD-359FEFC5CE19}" type="parTrans" cxnId="{ACF425D8-0EE7-4527-AB60-67A15B3FD40F}">
      <dgm:prSet/>
      <dgm:spPr/>
      <dgm:t>
        <a:bodyPr/>
        <a:lstStyle/>
        <a:p>
          <a:endParaRPr lang="en-US" sz="1200"/>
        </a:p>
      </dgm:t>
    </dgm:pt>
    <dgm:pt modelId="{3AFCF33B-2751-44D6-A30E-5A8EB40398EA}" type="sibTrans" cxnId="{ACF425D8-0EE7-4527-AB60-67A15B3FD40F}">
      <dgm:prSet/>
      <dgm:spPr/>
      <dgm:t>
        <a:bodyPr/>
        <a:lstStyle/>
        <a:p>
          <a:endParaRPr lang="en-US" sz="1200"/>
        </a:p>
      </dgm:t>
    </dgm:pt>
    <dgm:pt modelId="{8A629C3C-D81B-4A57-9C0B-98CB997FF7AF}">
      <dgm:prSet phldrT="[Text]" custT="1"/>
      <dgm:spPr/>
      <dgm:t>
        <a:bodyPr/>
        <a:lstStyle/>
        <a:p>
          <a:r>
            <a:rPr lang="en-US" sz="1200" b="1" dirty="0" smtClean="0"/>
            <a:t>Data Collection</a:t>
          </a:r>
          <a:endParaRPr lang="en-US" sz="1200" b="1" dirty="0"/>
        </a:p>
      </dgm:t>
    </dgm:pt>
    <dgm:pt modelId="{1276F235-43A8-4422-9C4B-2B164623F09C}" type="sibTrans" cxnId="{A8F4D425-93CD-4926-9ADB-46B119C7CE69}">
      <dgm:prSet/>
      <dgm:spPr/>
      <dgm:t>
        <a:bodyPr/>
        <a:lstStyle/>
        <a:p>
          <a:endParaRPr lang="en-US" sz="1200"/>
        </a:p>
      </dgm:t>
    </dgm:pt>
    <dgm:pt modelId="{08BD380E-8E5D-4D5D-A277-76ED184B819E}" type="parTrans" cxnId="{A8F4D425-93CD-4926-9ADB-46B119C7CE69}">
      <dgm:prSet/>
      <dgm:spPr/>
      <dgm:t>
        <a:bodyPr/>
        <a:lstStyle/>
        <a:p>
          <a:endParaRPr lang="en-US" sz="1200"/>
        </a:p>
      </dgm:t>
    </dgm:pt>
    <dgm:pt modelId="{0D7AE56C-D270-412B-B4EA-014381C020B1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Rounds2.csv</a:t>
          </a:r>
          <a:endParaRPr lang="en-US" sz="1200" b="1" dirty="0"/>
        </a:p>
      </dgm:t>
    </dgm:pt>
    <dgm:pt modelId="{EF87B533-C2C0-4DF5-A240-2C143013339B}" type="parTrans" cxnId="{A844CC27-AA7D-43AC-9131-D7F5CE94F0F0}">
      <dgm:prSet/>
      <dgm:spPr/>
      <dgm:t>
        <a:bodyPr/>
        <a:lstStyle/>
        <a:p>
          <a:endParaRPr lang="en-US" sz="1200"/>
        </a:p>
      </dgm:t>
    </dgm:pt>
    <dgm:pt modelId="{1FAABA65-3163-4A58-A989-160524A08B87}" type="sibTrans" cxnId="{A844CC27-AA7D-43AC-9131-D7F5CE94F0F0}">
      <dgm:prSet/>
      <dgm:spPr/>
      <dgm:t>
        <a:bodyPr/>
        <a:lstStyle/>
        <a:p>
          <a:endParaRPr lang="en-US" sz="1200"/>
        </a:p>
      </dgm:t>
    </dgm:pt>
    <dgm:pt modelId="{3475E98E-A1A1-4212-99E0-02A6EDD2C2A3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mapping.csv</a:t>
          </a:r>
          <a:endParaRPr lang="en-US" sz="1200" b="1" dirty="0"/>
        </a:p>
      </dgm:t>
    </dgm:pt>
    <dgm:pt modelId="{06E982AB-A061-4F32-B689-FCE2667F5ED0}" type="parTrans" cxnId="{B3C36814-1423-4B5C-896F-1F9F64252AC1}">
      <dgm:prSet/>
      <dgm:spPr/>
      <dgm:t>
        <a:bodyPr/>
        <a:lstStyle/>
        <a:p>
          <a:endParaRPr lang="en-US" sz="1200"/>
        </a:p>
      </dgm:t>
    </dgm:pt>
    <dgm:pt modelId="{BAC87B72-D42A-42DF-83D6-3B247AB09F95}" type="sibTrans" cxnId="{B3C36814-1423-4B5C-896F-1F9F64252AC1}">
      <dgm:prSet/>
      <dgm:spPr/>
      <dgm:t>
        <a:bodyPr/>
        <a:lstStyle/>
        <a:p>
          <a:endParaRPr lang="en-US" sz="1200"/>
        </a:p>
      </dgm:t>
    </dgm:pt>
    <dgm:pt modelId="{F0722764-D184-4165-B04B-45A3880FADDF}">
      <dgm:prSet phldrT="[Text]" custT="1"/>
      <dgm:spPr/>
      <dgm:t>
        <a:bodyPr/>
        <a:lstStyle/>
        <a:p>
          <a:r>
            <a:rPr lang="en-US" sz="1200" dirty="0" smtClean="0"/>
            <a:t>Manipulation of Date and Strings</a:t>
          </a:r>
          <a:endParaRPr lang="en-US" sz="1200" dirty="0"/>
        </a:p>
      </dgm:t>
    </dgm:pt>
    <dgm:pt modelId="{188C63D1-B183-4032-B21C-DB6E11446A0B}" type="parTrans" cxnId="{DD488BD8-66A2-43DC-A658-09CD32EAB81A}">
      <dgm:prSet/>
      <dgm:spPr/>
      <dgm:t>
        <a:bodyPr/>
        <a:lstStyle/>
        <a:p>
          <a:endParaRPr lang="en-US" sz="1200"/>
        </a:p>
      </dgm:t>
    </dgm:pt>
    <dgm:pt modelId="{855F924A-9921-417C-8B7F-BCECA686925A}" type="sibTrans" cxnId="{DD488BD8-66A2-43DC-A658-09CD32EAB81A}">
      <dgm:prSet/>
      <dgm:spPr/>
      <dgm:t>
        <a:bodyPr/>
        <a:lstStyle/>
        <a:p>
          <a:endParaRPr lang="en-US" sz="1200"/>
        </a:p>
      </dgm:t>
    </dgm:pt>
    <dgm:pt modelId="{0000E8BE-79C3-4AA7-8E87-459CDCC5BAC4}">
      <dgm:prSet custT="1"/>
      <dgm:spPr/>
      <dgm:t>
        <a:bodyPr/>
        <a:lstStyle/>
        <a:p>
          <a:r>
            <a:rPr lang="en-US" sz="1200" dirty="0" smtClean="0"/>
            <a:t>Transform data to do analysis and visualizations</a:t>
          </a:r>
          <a:endParaRPr lang="en-US" sz="1200" dirty="0"/>
        </a:p>
      </dgm:t>
    </dgm:pt>
    <dgm:pt modelId="{50151A4B-B32C-4CFF-BEFD-ECAA06FC0209}" type="parTrans" cxnId="{BC7AEA98-89D4-4D3C-AF4E-A1948C7FBA6B}">
      <dgm:prSet/>
      <dgm:spPr/>
      <dgm:t>
        <a:bodyPr/>
        <a:lstStyle/>
        <a:p>
          <a:endParaRPr lang="en-US" sz="1200"/>
        </a:p>
      </dgm:t>
    </dgm:pt>
    <dgm:pt modelId="{C9B69953-D4E7-43CC-9E82-52ABC468414D}" type="sibTrans" cxnId="{BC7AEA98-89D4-4D3C-AF4E-A1948C7FBA6B}">
      <dgm:prSet/>
      <dgm:spPr/>
      <dgm:t>
        <a:bodyPr/>
        <a:lstStyle/>
        <a:p>
          <a:endParaRPr lang="en-US" sz="1200"/>
        </a:p>
      </dgm:t>
    </dgm:pt>
    <dgm:pt modelId="{3EDDF406-786F-4524-85DE-67BCC3EA859F}">
      <dgm:prSet custT="1"/>
      <dgm:spPr/>
      <dgm:t>
        <a:bodyPr/>
        <a:lstStyle/>
        <a:p>
          <a:r>
            <a:rPr lang="en-US" sz="1200" dirty="0" smtClean="0"/>
            <a:t>Merge or concat various data frames</a:t>
          </a:r>
          <a:endParaRPr lang="en-US" sz="1200" dirty="0"/>
        </a:p>
      </dgm:t>
    </dgm:pt>
    <dgm:pt modelId="{62AFAADE-723D-4E95-82C4-02D53A67539D}" type="parTrans" cxnId="{C0EA8131-B2DC-4DDD-A16E-8F12BE4297C2}">
      <dgm:prSet/>
      <dgm:spPr/>
      <dgm:t>
        <a:bodyPr/>
        <a:lstStyle/>
        <a:p>
          <a:endParaRPr lang="en-US" sz="1200"/>
        </a:p>
      </dgm:t>
    </dgm:pt>
    <dgm:pt modelId="{7DE8E241-4F78-4552-9930-C2F6F2B07F0E}" type="sibTrans" cxnId="{C0EA8131-B2DC-4DDD-A16E-8F12BE4297C2}">
      <dgm:prSet/>
      <dgm:spPr/>
      <dgm:t>
        <a:bodyPr/>
        <a:lstStyle/>
        <a:p>
          <a:endParaRPr lang="en-US" sz="1200"/>
        </a:p>
      </dgm:t>
    </dgm:pt>
    <dgm:pt modelId="{A490CF90-8A2E-4975-8220-DA429B412083}">
      <dgm:prSet custT="1"/>
      <dgm:spPr/>
      <dgm:t>
        <a:bodyPr/>
        <a:lstStyle/>
        <a:p>
          <a:r>
            <a:rPr lang="en-US" sz="1200" dirty="0" smtClean="0"/>
            <a:t>Filter, extract and arrangement of data</a:t>
          </a:r>
          <a:endParaRPr lang="en-US" sz="1200" dirty="0"/>
        </a:p>
      </dgm:t>
    </dgm:pt>
    <dgm:pt modelId="{A29DB2C0-1356-4734-A1E1-2ABEFC82000D}" type="parTrans" cxnId="{B0EF7716-2BF6-44BC-AD6D-340AE80CF611}">
      <dgm:prSet/>
      <dgm:spPr/>
      <dgm:t>
        <a:bodyPr/>
        <a:lstStyle/>
        <a:p>
          <a:endParaRPr lang="en-US" sz="1200"/>
        </a:p>
      </dgm:t>
    </dgm:pt>
    <dgm:pt modelId="{2A382869-0553-4720-A79B-FA5D17AF7C88}" type="sibTrans" cxnId="{B0EF7716-2BF6-44BC-AD6D-340AE80CF611}">
      <dgm:prSet/>
      <dgm:spPr/>
      <dgm:t>
        <a:bodyPr/>
        <a:lstStyle/>
        <a:p>
          <a:endParaRPr lang="en-US" sz="1200"/>
        </a:p>
      </dgm:t>
    </dgm:pt>
    <dgm:pt modelId="{2E56C05E-F2DE-43AA-8546-804C840C05AF}">
      <dgm:prSet custT="1"/>
      <dgm:spPr/>
      <dgm:t>
        <a:bodyPr/>
        <a:lstStyle/>
        <a:p>
          <a:r>
            <a:rPr lang="en-US" sz="1200" dirty="0" smtClean="0"/>
            <a:t>Grouping n summarizing of data</a:t>
          </a:r>
          <a:endParaRPr lang="en-US" sz="1200" dirty="0"/>
        </a:p>
      </dgm:t>
    </dgm:pt>
    <dgm:pt modelId="{BDDED542-14AD-410C-AE17-CF879950470D}" type="parTrans" cxnId="{25C76A18-229B-482B-B9AA-3575E2BCAE16}">
      <dgm:prSet/>
      <dgm:spPr/>
      <dgm:t>
        <a:bodyPr/>
        <a:lstStyle/>
        <a:p>
          <a:endParaRPr lang="en-US" sz="1200"/>
        </a:p>
      </dgm:t>
    </dgm:pt>
    <dgm:pt modelId="{7C972C1F-76C5-491F-996E-5208C6B7634E}" type="sibTrans" cxnId="{25C76A18-229B-482B-B9AA-3575E2BCAE16}">
      <dgm:prSet/>
      <dgm:spPr/>
      <dgm:t>
        <a:bodyPr/>
        <a:lstStyle/>
        <a:p>
          <a:endParaRPr lang="en-US" sz="1200"/>
        </a:p>
      </dgm:t>
    </dgm:pt>
    <dgm:pt modelId="{08DC30F7-2ED6-4EA1-A50D-CB28007AB54A}">
      <dgm:prSet phldrT="[Text]" custT="1"/>
      <dgm:spPr/>
      <dgm:t>
        <a:bodyPr/>
        <a:lstStyle/>
        <a:p>
          <a:r>
            <a:rPr lang="en-US" sz="1200" dirty="0" smtClean="0"/>
            <a:t>Investment type analysis</a:t>
          </a:r>
          <a:endParaRPr lang="en-US" sz="1200" dirty="0"/>
        </a:p>
      </dgm:t>
    </dgm:pt>
    <dgm:pt modelId="{56400CAF-F8A2-4119-9E8A-DBDB0D01342A}" type="parTrans" cxnId="{09922EE2-602E-4FAE-95D4-C5275CD9EA17}">
      <dgm:prSet/>
      <dgm:spPr/>
      <dgm:t>
        <a:bodyPr/>
        <a:lstStyle/>
        <a:p>
          <a:endParaRPr lang="en-US" sz="1200"/>
        </a:p>
      </dgm:t>
    </dgm:pt>
    <dgm:pt modelId="{592535AA-CF2A-4A70-AA87-8BBADACFB21A}" type="sibTrans" cxnId="{09922EE2-602E-4FAE-95D4-C5275CD9EA17}">
      <dgm:prSet/>
      <dgm:spPr/>
      <dgm:t>
        <a:bodyPr/>
        <a:lstStyle/>
        <a:p>
          <a:endParaRPr lang="en-US" sz="1200"/>
        </a:p>
      </dgm:t>
    </dgm:pt>
    <dgm:pt modelId="{193D06A3-DE15-4B0C-89AE-E9E95F206AFB}">
      <dgm:prSet phldrT="[Text]" custT="1"/>
      <dgm:spPr/>
      <dgm:t>
        <a:bodyPr/>
        <a:lstStyle/>
        <a:p>
          <a:r>
            <a:rPr lang="en-US" sz="1200" dirty="0" smtClean="0"/>
            <a:t>Top Country  analysis</a:t>
          </a:r>
          <a:endParaRPr lang="en-US" sz="1200" dirty="0"/>
        </a:p>
      </dgm:t>
    </dgm:pt>
    <dgm:pt modelId="{34AF0212-D5E9-4385-8BFF-28B4ADF8F8F6}" type="parTrans" cxnId="{772714E1-4CA0-47D9-A20E-D3C893F9689C}">
      <dgm:prSet/>
      <dgm:spPr/>
      <dgm:t>
        <a:bodyPr/>
        <a:lstStyle/>
        <a:p>
          <a:endParaRPr lang="en-US" sz="1200"/>
        </a:p>
      </dgm:t>
    </dgm:pt>
    <dgm:pt modelId="{60EBB508-0BA9-4205-8C2D-39AB2FBBBEB0}" type="sibTrans" cxnId="{772714E1-4CA0-47D9-A20E-D3C893F9689C}">
      <dgm:prSet/>
      <dgm:spPr/>
      <dgm:t>
        <a:bodyPr/>
        <a:lstStyle/>
        <a:p>
          <a:endParaRPr lang="en-US" sz="1200"/>
        </a:p>
      </dgm:t>
    </dgm:pt>
    <dgm:pt modelId="{17200198-98E3-45A6-8AD2-FE741DE516F4}">
      <dgm:prSet phldrT="[Text]" custT="1"/>
      <dgm:spPr/>
      <dgm:t>
        <a:bodyPr/>
        <a:lstStyle/>
        <a:p>
          <a:r>
            <a:rPr lang="en-US" sz="1200" dirty="0" smtClean="0"/>
            <a:t>Main Sector analysis</a:t>
          </a:r>
          <a:endParaRPr lang="en-US" sz="1200" dirty="0"/>
        </a:p>
      </dgm:t>
    </dgm:pt>
    <dgm:pt modelId="{9F433657-C79B-4EBB-8FF6-E4B031AD87B1}" type="parTrans" cxnId="{96ADF48F-520F-4D90-9A32-B1D34E768913}">
      <dgm:prSet/>
      <dgm:spPr/>
      <dgm:t>
        <a:bodyPr/>
        <a:lstStyle/>
        <a:p>
          <a:endParaRPr lang="en-US" sz="1200"/>
        </a:p>
      </dgm:t>
    </dgm:pt>
    <dgm:pt modelId="{A149F200-C8CD-4B4A-A4A6-C4658306FC11}" type="sibTrans" cxnId="{96ADF48F-520F-4D90-9A32-B1D34E768913}">
      <dgm:prSet/>
      <dgm:spPr/>
      <dgm:t>
        <a:bodyPr/>
        <a:lstStyle/>
        <a:p>
          <a:endParaRPr lang="en-US" sz="1200"/>
        </a:p>
      </dgm:t>
    </dgm:pt>
    <dgm:pt modelId="{178FAF3C-8A1B-43C6-BEEB-1C392719CE7E}">
      <dgm:prSet phldrT="[Text]" custT="1"/>
      <dgm:spPr/>
      <dgm:t>
        <a:bodyPr/>
        <a:lstStyle/>
        <a:p>
          <a:r>
            <a:rPr lang="en-US" sz="1200" dirty="0" smtClean="0"/>
            <a:t>Use </a:t>
          </a:r>
          <a:r>
            <a:rPr lang="en-US" sz="1200" b="1" dirty="0" smtClean="0"/>
            <a:t>Matplotlib</a:t>
          </a:r>
          <a:r>
            <a:rPr lang="en-US" sz="1200" dirty="0" smtClean="0"/>
            <a:t> n </a:t>
          </a:r>
          <a:r>
            <a:rPr lang="en-US" sz="1200" b="1" dirty="0" smtClean="0"/>
            <a:t>Seaborn</a:t>
          </a:r>
          <a:r>
            <a:rPr lang="en-US" sz="1200" dirty="0" smtClean="0"/>
            <a:t> to constructs different types of plots</a:t>
          </a:r>
          <a:endParaRPr lang="en-US" sz="1200" dirty="0"/>
        </a:p>
      </dgm:t>
    </dgm:pt>
    <dgm:pt modelId="{591ACF04-6829-4A51-8B6F-1DE005CFF119}" type="parTrans" cxnId="{DDDAA527-8A46-4F34-A7F4-ECBFCC7BFC61}">
      <dgm:prSet/>
      <dgm:spPr/>
      <dgm:t>
        <a:bodyPr/>
        <a:lstStyle/>
        <a:p>
          <a:endParaRPr lang="en-US" sz="1200"/>
        </a:p>
      </dgm:t>
    </dgm:pt>
    <dgm:pt modelId="{D22DB159-FA19-4224-8EA2-34E3EA340A6C}" type="sibTrans" cxnId="{DDDAA527-8A46-4F34-A7F4-ECBFCC7BFC61}">
      <dgm:prSet/>
      <dgm:spPr/>
      <dgm:t>
        <a:bodyPr/>
        <a:lstStyle/>
        <a:p>
          <a:endParaRPr lang="en-US" sz="1200"/>
        </a:p>
      </dgm:t>
    </dgm:pt>
    <dgm:pt modelId="{14A74FFF-7FCE-4F8C-B173-D6321302DFC4}">
      <dgm:prSet phldrT="[Text]" custT="1"/>
      <dgm:spPr/>
      <dgm:t>
        <a:bodyPr/>
        <a:lstStyle/>
        <a:p>
          <a:endParaRPr lang="en-US" sz="1200" dirty="0"/>
        </a:p>
      </dgm:t>
    </dgm:pt>
    <dgm:pt modelId="{6E493647-7E86-496A-B4CD-5B3037C45867}" type="parTrans" cxnId="{36C718A6-78B5-4A03-937A-509B09E1AF61}">
      <dgm:prSet/>
      <dgm:spPr/>
      <dgm:t>
        <a:bodyPr/>
        <a:lstStyle/>
        <a:p>
          <a:endParaRPr lang="en-US"/>
        </a:p>
      </dgm:t>
    </dgm:pt>
    <dgm:pt modelId="{B7BD67D7-3566-437C-97B8-BCCA385B4351}" type="sibTrans" cxnId="{36C718A6-78B5-4A03-937A-509B09E1AF61}">
      <dgm:prSet/>
      <dgm:spPr/>
      <dgm:t>
        <a:bodyPr/>
        <a:lstStyle/>
        <a:p>
          <a:endParaRPr lang="en-US"/>
        </a:p>
      </dgm:t>
    </dgm:pt>
    <dgm:pt modelId="{9F0FE536-38FD-4DC0-B11A-D7F5C4DC2C6D}" type="pres">
      <dgm:prSet presAssocID="{E51D02AB-AF1D-45E8-985E-B61687845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5289F6-E20C-490C-9943-DBC2AC479845}" type="pres">
      <dgm:prSet presAssocID="{E51D02AB-AF1D-45E8-985E-B616878457A4}" presName="tSp" presStyleCnt="0"/>
      <dgm:spPr/>
      <dgm:t>
        <a:bodyPr/>
        <a:lstStyle/>
        <a:p>
          <a:endParaRPr lang="en-US"/>
        </a:p>
      </dgm:t>
    </dgm:pt>
    <dgm:pt modelId="{C68F62B7-A00E-419B-9FD2-F3D15086F22B}" type="pres">
      <dgm:prSet presAssocID="{E51D02AB-AF1D-45E8-985E-B616878457A4}" presName="bSp" presStyleCnt="0"/>
      <dgm:spPr/>
      <dgm:t>
        <a:bodyPr/>
        <a:lstStyle/>
        <a:p>
          <a:endParaRPr lang="en-US"/>
        </a:p>
      </dgm:t>
    </dgm:pt>
    <dgm:pt modelId="{17360D18-8493-418B-8D0E-27ED59DF54E2}" type="pres">
      <dgm:prSet presAssocID="{E51D02AB-AF1D-45E8-985E-B616878457A4}" presName="process" presStyleCnt="0"/>
      <dgm:spPr/>
      <dgm:t>
        <a:bodyPr/>
        <a:lstStyle/>
        <a:p>
          <a:endParaRPr lang="en-US"/>
        </a:p>
      </dgm:t>
    </dgm:pt>
    <dgm:pt modelId="{3E7FADAA-9DB8-4633-92C1-E93647A92B14}" type="pres">
      <dgm:prSet presAssocID="{8A629C3C-D81B-4A57-9C0B-98CB997FF7AF}" presName="composite1" presStyleCnt="0"/>
      <dgm:spPr/>
      <dgm:t>
        <a:bodyPr/>
        <a:lstStyle/>
        <a:p>
          <a:endParaRPr lang="en-US"/>
        </a:p>
      </dgm:t>
    </dgm:pt>
    <dgm:pt modelId="{0C4A2352-1718-4843-8A8B-2DE7F7541D69}" type="pres">
      <dgm:prSet presAssocID="{8A629C3C-D81B-4A57-9C0B-98CB997FF7AF}" presName="dummyNode1" presStyleLbl="node1" presStyleIdx="0" presStyleCnt="4"/>
      <dgm:spPr/>
      <dgm:t>
        <a:bodyPr/>
        <a:lstStyle/>
        <a:p>
          <a:endParaRPr lang="en-US"/>
        </a:p>
      </dgm:t>
    </dgm:pt>
    <dgm:pt modelId="{C15FC91D-ED5C-421B-A2DB-B6819CD70CD9}" type="pres">
      <dgm:prSet presAssocID="{8A629C3C-D81B-4A57-9C0B-98CB997FF7A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7E247-8A80-4837-8180-024C30B9CF1C}" type="pres">
      <dgm:prSet presAssocID="{8A629C3C-D81B-4A57-9C0B-98CB997FF7A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0FD8-DDC7-4FA8-9B6F-278AF64F7608}" type="pres">
      <dgm:prSet presAssocID="{8A629C3C-D81B-4A57-9C0B-98CB997FF7AF}" presName="parentNode1" presStyleLbl="node1" presStyleIdx="0" presStyleCnt="4" custScaleX="82608" custScaleY="739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9747B-224F-4CE9-8B33-42957D0C96D4}" type="pres">
      <dgm:prSet presAssocID="{8A629C3C-D81B-4A57-9C0B-98CB997FF7AF}" presName="connSite1" presStyleCnt="0"/>
      <dgm:spPr/>
      <dgm:t>
        <a:bodyPr/>
        <a:lstStyle/>
        <a:p>
          <a:endParaRPr lang="en-US"/>
        </a:p>
      </dgm:t>
    </dgm:pt>
    <dgm:pt modelId="{D08BC2DA-CF56-4D93-AAF4-D02A240F3E76}" type="pres">
      <dgm:prSet presAssocID="{1276F235-43A8-4422-9C4B-2B164623F09C}" presName="Name9" presStyleLbl="sibTrans2D1" presStyleIdx="0" presStyleCnt="3"/>
      <dgm:spPr/>
      <dgm:t>
        <a:bodyPr/>
        <a:lstStyle/>
        <a:p>
          <a:endParaRPr lang="en-US"/>
        </a:p>
      </dgm:t>
    </dgm:pt>
    <dgm:pt modelId="{9FB6E8B1-2C1E-4564-BD31-A779F9048E28}" type="pres">
      <dgm:prSet presAssocID="{830C734B-D2D4-4661-84AE-531E584BF246}" presName="composite2" presStyleCnt="0"/>
      <dgm:spPr/>
      <dgm:t>
        <a:bodyPr/>
        <a:lstStyle/>
        <a:p>
          <a:endParaRPr lang="en-US"/>
        </a:p>
      </dgm:t>
    </dgm:pt>
    <dgm:pt modelId="{36A6CBD8-AEE0-4991-B30E-9A3F550E1A94}" type="pres">
      <dgm:prSet presAssocID="{830C734B-D2D4-4661-84AE-531E584BF246}" presName="dummyNode2" presStyleLbl="node1" presStyleIdx="0" presStyleCnt="4"/>
      <dgm:spPr/>
      <dgm:t>
        <a:bodyPr/>
        <a:lstStyle/>
        <a:p>
          <a:endParaRPr lang="en-US"/>
        </a:p>
      </dgm:t>
    </dgm:pt>
    <dgm:pt modelId="{DFFE0609-8EEE-4366-999B-1F8D471516A4}" type="pres">
      <dgm:prSet presAssocID="{830C734B-D2D4-4661-84AE-531E584BF246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D8628-E379-44D2-8B40-B176BFFF2BA3}" type="pres">
      <dgm:prSet presAssocID="{830C734B-D2D4-4661-84AE-531E584BF246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942B1-297C-4BA9-8D17-764A4B9DAE0B}" type="pres">
      <dgm:prSet presAssocID="{830C734B-D2D4-4661-84AE-531E584BF246}" presName="parentNode2" presStyleLbl="node1" presStyleIdx="1" presStyleCnt="4" custScaleX="82603" custScaleY="74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BB1D-5F38-430F-8E51-69FC7AD61214}" type="pres">
      <dgm:prSet presAssocID="{830C734B-D2D4-4661-84AE-531E584BF246}" presName="connSite2" presStyleCnt="0"/>
      <dgm:spPr/>
      <dgm:t>
        <a:bodyPr/>
        <a:lstStyle/>
        <a:p>
          <a:endParaRPr lang="en-US"/>
        </a:p>
      </dgm:t>
    </dgm:pt>
    <dgm:pt modelId="{9ED36C7F-05E5-42B8-8AF2-AFBD49CA7739}" type="pres">
      <dgm:prSet presAssocID="{D638F83B-E2EE-40DC-B440-739989F69CC0}" presName="Name18" presStyleLbl="sibTrans2D1" presStyleIdx="1" presStyleCnt="3"/>
      <dgm:spPr/>
      <dgm:t>
        <a:bodyPr/>
        <a:lstStyle/>
        <a:p>
          <a:endParaRPr lang="en-US"/>
        </a:p>
      </dgm:t>
    </dgm:pt>
    <dgm:pt modelId="{4A13F1F4-08B4-4DE6-9545-39C3D62ACD3C}" type="pres">
      <dgm:prSet presAssocID="{52CD96F2-52E2-418E-AA85-1BE2325C3DA9}" presName="composite1" presStyleCnt="0"/>
      <dgm:spPr/>
      <dgm:t>
        <a:bodyPr/>
        <a:lstStyle/>
        <a:p>
          <a:endParaRPr lang="en-US"/>
        </a:p>
      </dgm:t>
    </dgm:pt>
    <dgm:pt modelId="{ABB7DCC2-336F-4C24-82D1-94C17B67CFB6}" type="pres">
      <dgm:prSet presAssocID="{52CD96F2-52E2-418E-AA85-1BE2325C3DA9}" presName="dummyNode1" presStyleLbl="node1" presStyleIdx="1" presStyleCnt="4"/>
      <dgm:spPr/>
      <dgm:t>
        <a:bodyPr/>
        <a:lstStyle/>
        <a:p>
          <a:endParaRPr lang="en-US"/>
        </a:p>
      </dgm:t>
    </dgm:pt>
    <dgm:pt modelId="{DEC7A7FC-24A1-4031-93E3-E84D2079E7C6}" type="pres">
      <dgm:prSet presAssocID="{52CD96F2-52E2-418E-AA85-1BE2325C3DA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E7B0A-E521-4821-9271-F7E2B3FCA72D}" type="pres">
      <dgm:prSet presAssocID="{52CD96F2-52E2-418E-AA85-1BE2325C3DA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66A32-F391-4095-B081-B5B295E127D7}" type="pres">
      <dgm:prSet presAssocID="{52CD96F2-52E2-418E-AA85-1BE2325C3DA9}" presName="parentNode1" presStyleLbl="node1" presStyleIdx="2" presStyleCnt="4" custScaleX="82603" custScaleY="742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25013-5B0A-45F5-9306-9F3601113CBF}" type="pres">
      <dgm:prSet presAssocID="{52CD96F2-52E2-418E-AA85-1BE2325C3DA9}" presName="connSite1" presStyleCnt="0"/>
      <dgm:spPr/>
      <dgm:t>
        <a:bodyPr/>
        <a:lstStyle/>
        <a:p>
          <a:endParaRPr lang="en-US"/>
        </a:p>
      </dgm:t>
    </dgm:pt>
    <dgm:pt modelId="{78190732-74FB-44F3-BF84-ECF3A6235CE9}" type="pres">
      <dgm:prSet presAssocID="{35C8FC97-8BCA-4D83-941F-D797E6C6ABDD}" presName="Name9" presStyleLbl="sibTrans2D1" presStyleIdx="2" presStyleCnt="3"/>
      <dgm:spPr/>
      <dgm:t>
        <a:bodyPr/>
        <a:lstStyle/>
        <a:p>
          <a:endParaRPr lang="en-US"/>
        </a:p>
      </dgm:t>
    </dgm:pt>
    <dgm:pt modelId="{B3A422A6-BC99-4660-B7FF-203EF1C49DAD}" type="pres">
      <dgm:prSet presAssocID="{EC8E8FDB-9EFF-47F8-91AC-CD1FF6773901}" presName="composite2" presStyleCnt="0"/>
      <dgm:spPr/>
      <dgm:t>
        <a:bodyPr/>
        <a:lstStyle/>
        <a:p>
          <a:endParaRPr lang="en-US"/>
        </a:p>
      </dgm:t>
    </dgm:pt>
    <dgm:pt modelId="{A48E072C-5C6A-4C41-BDFD-A4EAB5A5306B}" type="pres">
      <dgm:prSet presAssocID="{EC8E8FDB-9EFF-47F8-91AC-CD1FF6773901}" presName="dummyNode2" presStyleLbl="node1" presStyleIdx="2" presStyleCnt="4"/>
      <dgm:spPr/>
      <dgm:t>
        <a:bodyPr/>
        <a:lstStyle/>
        <a:p>
          <a:endParaRPr lang="en-US"/>
        </a:p>
      </dgm:t>
    </dgm:pt>
    <dgm:pt modelId="{59F57EC8-9B8A-49A9-A616-E2C18280C174}" type="pres">
      <dgm:prSet presAssocID="{EC8E8FDB-9EFF-47F8-91AC-CD1FF6773901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E9F98-8762-4681-8688-753D6B9690ED}" type="pres">
      <dgm:prSet presAssocID="{EC8E8FDB-9EFF-47F8-91AC-CD1FF6773901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248D9-EA63-4BF5-9521-C7E2339F06CD}" type="pres">
      <dgm:prSet presAssocID="{EC8E8FDB-9EFF-47F8-91AC-CD1FF6773901}" presName="parentNode2" presStyleLbl="node1" presStyleIdx="3" presStyleCnt="4" custScaleX="82603" custScaleY="74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4154-5248-4524-A676-CEFB3C1B5DFA}" type="pres">
      <dgm:prSet presAssocID="{EC8E8FDB-9EFF-47F8-91AC-CD1FF6773901}" presName="connSite2" presStyleCnt="0"/>
      <dgm:spPr/>
      <dgm:t>
        <a:bodyPr/>
        <a:lstStyle/>
        <a:p>
          <a:endParaRPr lang="en-US"/>
        </a:p>
      </dgm:t>
    </dgm:pt>
  </dgm:ptLst>
  <dgm:cxnLst>
    <dgm:cxn modelId="{ED7F92A2-7DFE-4550-A895-6C7177E9E4A5}" type="presOf" srcId="{F0722764-D184-4165-B04B-45A3880FADDF}" destId="{DFFE0609-8EEE-4366-999B-1F8D471516A4}" srcOrd="0" destOrd="2" presId="urn:microsoft.com/office/officeart/2005/8/layout/hProcess4"/>
    <dgm:cxn modelId="{710498D4-CB85-4E36-99A0-536481F59559}" type="presOf" srcId="{1276F235-43A8-4422-9C4B-2B164623F09C}" destId="{D08BC2DA-CF56-4D93-AAF4-D02A240F3E76}" srcOrd="0" destOrd="0" presId="urn:microsoft.com/office/officeart/2005/8/layout/hProcess4"/>
    <dgm:cxn modelId="{879EF898-B295-4AEB-B62B-828D950D9480}" type="presOf" srcId="{8A60C098-1B25-46A4-8844-5247EB3F1FD8}" destId="{D827E247-8A80-4837-8180-024C30B9CF1C}" srcOrd="1" destOrd="0" presId="urn:microsoft.com/office/officeart/2005/8/layout/hProcess4"/>
    <dgm:cxn modelId="{81FE1B6A-96B6-4AED-BAF9-B792A057228D}" type="presOf" srcId="{D638F83B-E2EE-40DC-B440-739989F69CC0}" destId="{9ED36C7F-05E5-42B8-8AF2-AFBD49CA7739}" srcOrd="0" destOrd="0" presId="urn:microsoft.com/office/officeart/2005/8/layout/hProcess4"/>
    <dgm:cxn modelId="{B0BC212B-BB25-4BF1-8CA7-DEF01027A9E8}" type="presOf" srcId="{830C734B-D2D4-4661-84AE-531E584BF246}" destId="{893942B1-297C-4BA9-8D17-764A4B9DAE0B}" srcOrd="0" destOrd="0" presId="urn:microsoft.com/office/officeart/2005/8/layout/hProcess4"/>
    <dgm:cxn modelId="{F8B9BBC2-8E07-4414-8E3C-4E9BFAF8F40E}" type="presOf" srcId="{0D7AE56C-D270-412B-B4EA-014381C020B1}" destId="{C15FC91D-ED5C-421B-A2DB-B6819CD70CD9}" srcOrd="0" destOrd="2" presId="urn:microsoft.com/office/officeart/2005/8/layout/hProcess4"/>
    <dgm:cxn modelId="{05F1BA63-4433-4CE0-BC81-064FA61896EA}" type="presOf" srcId="{178FAF3C-8A1B-43C6-BEEB-1C392719CE7E}" destId="{59F57EC8-9B8A-49A9-A616-E2C18280C174}" srcOrd="0" destOrd="4" presId="urn:microsoft.com/office/officeart/2005/8/layout/hProcess4"/>
    <dgm:cxn modelId="{1C296D5F-12A0-4A5D-B05E-0D4584EC75EC}" type="presOf" srcId="{17200198-98E3-45A6-8AD2-FE741DE516F4}" destId="{59F57EC8-9B8A-49A9-A616-E2C18280C174}" srcOrd="0" destOrd="3" presId="urn:microsoft.com/office/officeart/2005/8/layout/hProcess4"/>
    <dgm:cxn modelId="{881123EB-98A0-40CA-9AB2-584F032CDC6F}" type="presOf" srcId="{A21AB0BF-FF88-474E-9D34-BC9748F2795D}" destId="{4F3D8628-E379-44D2-8B40-B176BFFF2BA3}" srcOrd="1" destOrd="1" presId="urn:microsoft.com/office/officeart/2005/8/layout/hProcess4"/>
    <dgm:cxn modelId="{24BDC14C-FEBE-4F12-97BA-DC0CBB5B5620}" type="presOf" srcId="{193D06A3-DE15-4B0C-89AE-E9E95F206AFB}" destId="{A5BE9F98-8762-4681-8688-753D6B9690ED}" srcOrd="1" destOrd="2" presId="urn:microsoft.com/office/officeart/2005/8/layout/hProcess4"/>
    <dgm:cxn modelId="{D29EEA81-A2FD-43DF-B421-4F125F3C71C1}" type="presOf" srcId="{0D7AE56C-D270-412B-B4EA-014381C020B1}" destId="{D827E247-8A80-4837-8180-024C30B9CF1C}" srcOrd="1" destOrd="2" presId="urn:microsoft.com/office/officeart/2005/8/layout/hProcess4"/>
    <dgm:cxn modelId="{217C291E-393E-4003-9C94-C6E89D5D95EA}" type="presOf" srcId="{A490CF90-8A2E-4975-8220-DA429B412083}" destId="{206E7B0A-E521-4821-9271-F7E2B3FCA72D}" srcOrd="1" destOrd="2" presId="urn:microsoft.com/office/officeart/2005/8/layout/hProcess4"/>
    <dgm:cxn modelId="{A8F4D425-93CD-4926-9ADB-46B119C7CE69}" srcId="{E51D02AB-AF1D-45E8-985E-B616878457A4}" destId="{8A629C3C-D81B-4A57-9C0B-98CB997FF7AF}" srcOrd="0" destOrd="0" parTransId="{08BD380E-8E5D-4D5D-A277-76ED184B819E}" sibTransId="{1276F235-43A8-4422-9C4B-2B164623F09C}"/>
    <dgm:cxn modelId="{654F226A-AB31-4F83-A198-E75159DB104F}" type="presOf" srcId="{5750D6BF-3E28-418E-9B82-14CB63E3A629}" destId="{A5BE9F98-8762-4681-8688-753D6B9690ED}" srcOrd="1" destOrd="0" presId="urn:microsoft.com/office/officeart/2005/8/layout/hProcess4"/>
    <dgm:cxn modelId="{F974C942-4625-47ED-B7F0-26F99710C3CF}" type="presOf" srcId="{3EDDF406-786F-4524-85DE-67BCC3EA859F}" destId="{206E7B0A-E521-4821-9271-F7E2B3FCA72D}" srcOrd="1" destOrd="1" presId="urn:microsoft.com/office/officeart/2005/8/layout/hProcess4"/>
    <dgm:cxn modelId="{DD0259A1-4436-47E2-ADBB-4EE3C0D47EDE}" srcId="{E51D02AB-AF1D-45E8-985E-B616878457A4}" destId="{830C734B-D2D4-4661-84AE-531E584BF246}" srcOrd="1" destOrd="0" parTransId="{B7823932-95CF-47FD-8561-BB27C5E02844}" sibTransId="{D638F83B-E2EE-40DC-B440-739989F69CC0}"/>
    <dgm:cxn modelId="{59B0D465-EAF3-44CD-8CAB-8F664BAF5819}" type="presOf" srcId="{819010CA-1133-4E07-8C76-7A8C2B4DE60C}" destId="{DFFE0609-8EEE-4366-999B-1F8D471516A4}" srcOrd="0" destOrd="0" presId="urn:microsoft.com/office/officeart/2005/8/layout/hProcess4"/>
    <dgm:cxn modelId="{1CE581C8-8940-49F8-A800-897B62FBACE1}" type="presOf" srcId="{A490CF90-8A2E-4975-8220-DA429B412083}" destId="{DEC7A7FC-24A1-4031-93E3-E84D2079E7C6}" srcOrd="0" destOrd="2" presId="urn:microsoft.com/office/officeart/2005/8/layout/hProcess4"/>
    <dgm:cxn modelId="{438E62F6-388E-4B10-8F31-3C5CDAAEA686}" type="presOf" srcId="{08DC30F7-2ED6-4EA1-A50D-CB28007AB54A}" destId="{59F57EC8-9B8A-49A9-A616-E2C18280C174}" srcOrd="0" destOrd="1" presId="urn:microsoft.com/office/officeart/2005/8/layout/hProcess4"/>
    <dgm:cxn modelId="{7C3F58ED-CCE7-46BE-95F1-0FDC2F51EE9C}" type="presOf" srcId="{95ACDB37-DBDE-4E48-8039-1DD1B539E392}" destId="{C15FC91D-ED5C-421B-A2DB-B6819CD70CD9}" srcOrd="0" destOrd="1" presId="urn:microsoft.com/office/officeart/2005/8/layout/hProcess4"/>
    <dgm:cxn modelId="{B3C36814-1423-4B5C-896F-1F9F64252AC1}" srcId="{8A629C3C-D81B-4A57-9C0B-98CB997FF7AF}" destId="{3475E98E-A1A1-4212-99E0-02A6EDD2C2A3}" srcOrd="3" destOrd="0" parTransId="{06E982AB-A061-4F32-B689-FCE2667F5ED0}" sibTransId="{BAC87B72-D42A-42DF-83D6-3B247AB09F95}"/>
    <dgm:cxn modelId="{34ECDB93-5C65-46CF-9FC7-DD17EBF46058}" srcId="{830C734B-D2D4-4661-84AE-531E584BF246}" destId="{A21AB0BF-FF88-474E-9D34-BC9748F2795D}" srcOrd="1" destOrd="0" parTransId="{4CF3754A-B033-4437-8DFD-3F22E5DDA228}" sibTransId="{2CF3D6EE-E5DF-4EF4-AB9A-ECA6B4DA7EC2}"/>
    <dgm:cxn modelId="{8A0B135D-37A0-4AD4-9EB6-926AE36F78E5}" type="presOf" srcId="{17200198-98E3-45A6-8AD2-FE741DE516F4}" destId="{A5BE9F98-8762-4681-8688-753D6B9690ED}" srcOrd="1" destOrd="3" presId="urn:microsoft.com/office/officeart/2005/8/layout/hProcess4"/>
    <dgm:cxn modelId="{B7B2656F-CF6A-4739-813F-B58A79EAAAFB}" type="presOf" srcId="{35C8FC97-8BCA-4D83-941F-D797E6C6ABDD}" destId="{78190732-74FB-44F3-BF84-ECF3A6235CE9}" srcOrd="0" destOrd="0" presId="urn:microsoft.com/office/officeart/2005/8/layout/hProcess4"/>
    <dgm:cxn modelId="{B0EF7716-2BF6-44BC-AD6D-340AE80CF611}" srcId="{52CD96F2-52E2-418E-AA85-1BE2325C3DA9}" destId="{A490CF90-8A2E-4975-8220-DA429B412083}" srcOrd="2" destOrd="0" parTransId="{A29DB2C0-1356-4734-A1E1-2ABEFC82000D}" sibTransId="{2A382869-0553-4720-A79B-FA5D17AF7C88}"/>
    <dgm:cxn modelId="{864D3E3E-C7E7-425E-9F72-DE0E1BEC3644}" type="presOf" srcId="{819010CA-1133-4E07-8C76-7A8C2B4DE60C}" destId="{4F3D8628-E379-44D2-8B40-B176BFFF2BA3}" srcOrd="1" destOrd="0" presId="urn:microsoft.com/office/officeart/2005/8/layout/hProcess4"/>
    <dgm:cxn modelId="{DD488BD8-66A2-43DC-A658-09CD32EAB81A}" srcId="{830C734B-D2D4-4661-84AE-531E584BF246}" destId="{F0722764-D184-4165-B04B-45A3880FADDF}" srcOrd="2" destOrd="0" parTransId="{188C63D1-B183-4032-B21C-DB6E11446A0B}" sibTransId="{855F924A-9921-417C-8B7F-BCECA686925A}"/>
    <dgm:cxn modelId="{3FB3E472-C2DD-4115-8EEB-0B16BF1B4AFB}" type="presOf" srcId="{0000E8BE-79C3-4AA7-8E87-459CDCC5BAC4}" destId="{206E7B0A-E521-4821-9271-F7E2B3FCA72D}" srcOrd="1" destOrd="0" presId="urn:microsoft.com/office/officeart/2005/8/layout/hProcess4"/>
    <dgm:cxn modelId="{2BBE3EE1-B3E8-43A3-8CAA-7CF6234FD726}" type="presOf" srcId="{52CD96F2-52E2-418E-AA85-1BE2325C3DA9}" destId="{58C66A32-F391-4095-B081-B5B295E127D7}" srcOrd="0" destOrd="0" presId="urn:microsoft.com/office/officeart/2005/8/layout/hProcess4"/>
    <dgm:cxn modelId="{B1F8289C-21FD-4144-89DB-1A6718EB2D88}" type="presOf" srcId="{5750D6BF-3E28-418E-9B82-14CB63E3A629}" destId="{59F57EC8-9B8A-49A9-A616-E2C18280C174}" srcOrd="0" destOrd="0" presId="urn:microsoft.com/office/officeart/2005/8/layout/hProcess4"/>
    <dgm:cxn modelId="{8D3BB0BA-D377-4340-858C-83B8D1E10B59}" type="presOf" srcId="{3EDDF406-786F-4524-85DE-67BCC3EA859F}" destId="{DEC7A7FC-24A1-4031-93E3-E84D2079E7C6}" srcOrd="0" destOrd="1" presId="urn:microsoft.com/office/officeart/2005/8/layout/hProcess4"/>
    <dgm:cxn modelId="{136541E5-D38A-481C-9B52-2DC72CC65DF0}" type="presOf" srcId="{0000E8BE-79C3-4AA7-8E87-459CDCC5BAC4}" destId="{DEC7A7FC-24A1-4031-93E3-E84D2079E7C6}" srcOrd="0" destOrd="0" presId="urn:microsoft.com/office/officeart/2005/8/layout/hProcess4"/>
    <dgm:cxn modelId="{CABF1598-1249-4661-99D9-9BC60485109C}" srcId="{8A629C3C-D81B-4A57-9C0B-98CB997FF7AF}" destId="{8A60C098-1B25-46A4-8844-5247EB3F1FD8}" srcOrd="0" destOrd="0" parTransId="{5A8E1DF9-BDF6-46D2-99DC-941AC5689049}" sibTransId="{564C8791-40C4-4618-A0D0-5F0F153EC34A}"/>
    <dgm:cxn modelId="{B5A88307-A98A-42D3-911C-7D7168562323}" srcId="{E51D02AB-AF1D-45E8-985E-B616878457A4}" destId="{52CD96F2-52E2-418E-AA85-1BE2325C3DA9}" srcOrd="2" destOrd="0" parTransId="{EB071912-4163-496E-894C-FF069D3E9439}" sibTransId="{35C8FC97-8BCA-4D83-941F-D797E6C6ABDD}"/>
    <dgm:cxn modelId="{A844CC27-AA7D-43AC-9131-D7F5CE94F0F0}" srcId="{8A629C3C-D81B-4A57-9C0B-98CB997FF7AF}" destId="{0D7AE56C-D270-412B-B4EA-014381C020B1}" srcOrd="2" destOrd="0" parTransId="{EF87B533-C2C0-4DF5-A240-2C143013339B}" sibTransId="{1FAABA65-3163-4A58-A989-160524A08B87}"/>
    <dgm:cxn modelId="{FBB48F54-46FB-4441-95F0-CBDCC3C7BDD2}" type="presOf" srcId="{A21AB0BF-FF88-474E-9D34-BC9748F2795D}" destId="{DFFE0609-8EEE-4366-999B-1F8D471516A4}" srcOrd="0" destOrd="1" presId="urn:microsoft.com/office/officeart/2005/8/layout/hProcess4"/>
    <dgm:cxn modelId="{15982902-295A-4D1B-9BB5-05DEBD763B72}" type="presOf" srcId="{95ACDB37-DBDE-4E48-8039-1DD1B539E392}" destId="{D827E247-8A80-4837-8180-024C30B9CF1C}" srcOrd="1" destOrd="1" presId="urn:microsoft.com/office/officeart/2005/8/layout/hProcess4"/>
    <dgm:cxn modelId="{19930138-F5B2-4D32-90B6-51AD0507601E}" type="presOf" srcId="{E51D02AB-AF1D-45E8-985E-B616878457A4}" destId="{9F0FE536-38FD-4DC0-B11A-D7F5C4DC2C6D}" srcOrd="0" destOrd="0" presId="urn:microsoft.com/office/officeart/2005/8/layout/hProcess4"/>
    <dgm:cxn modelId="{2D879FE4-0054-4BCB-8073-102149327AE3}" type="presOf" srcId="{14A74FFF-7FCE-4F8C-B173-D6321302DFC4}" destId="{A5BE9F98-8762-4681-8688-753D6B9690ED}" srcOrd="1" destOrd="5" presId="urn:microsoft.com/office/officeart/2005/8/layout/hProcess4"/>
    <dgm:cxn modelId="{E6181D05-C8F0-42B1-A7AC-C2601EDF1918}" srcId="{830C734B-D2D4-4661-84AE-531E584BF246}" destId="{819010CA-1133-4E07-8C76-7A8C2B4DE60C}" srcOrd="0" destOrd="0" parTransId="{E086916F-E7FB-48E4-9C7B-0B7E9E89F313}" sibTransId="{43CC4F99-DE5E-475E-834B-A58C23DBE222}"/>
    <dgm:cxn modelId="{FA00BA5E-9158-4C08-A536-7EB217BAC282}" type="presOf" srcId="{8A60C098-1B25-46A4-8844-5247EB3F1FD8}" destId="{C15FC91D-ED5C-421B-A2DB-B6819CD70CD9}" srcOrd="0" destOrd="0" presId="urn:microsoft.com/office/officeart/2005/8/layout/hProcess4"/>
    <dgm:cxn modelId="{6A978179-13A9-46FC-9C5C-3E09F44E3C86}" type="presOf" srcId="{F0722764-D184-4165-B04B-45A3880FADDF}" destId="{4F3D8628-E379-44D2-8B40-B176BFFF2BA3}" srcOrd="1" destOrd="2" presId="urn:microsoft.com/office/officeart/2005/8/layout/hProcess4"/>
    <dgm:cxn modelId="{78A3B5E5-CB84-4765-9952-D455484E84AF}" srcId="{8A629C3C-D81B-4A57-9C0B-98CB997FF7AF}" destId="{95ACDB37-DBDE-4E48-8039-1DD1B539E392}" srcOrd="1" destOrd="0" parTransId="{12735C87-202D-434A-9E34-D63D45F28183}" sibTransId="{979A88DF-C0D2-4A0B-8E31-3AFC8EC5CFD9}"/>
    <dgm:cxn modelId="{A2B6A5CD-D67C-4AF8-85CD-8EFD82BA5307}" type="presOf" srcId="{3475E98E-A1A1-4212-99E0-02A6EDD2C2A3}" destId="{C15FC91D-ED5C-421B-A2DB-B6819CD70CD9}" srcOrd="0" destOrd="3" presId="urn:microsoft.com/office/officeart/2005/8/layout/hProcess4"/>
    <dgm:cxn modelId="{25C76A18-229B-482B-B9AA-3575E2BCAE16}" srcId="{52CD96F2-52E2-418E-AA85-1BE2325C3DA9}" destId="{2E56C05E-F2DE-43AA-8546-804C840C05AF}" srcOrd="3" destOrd="0" parTransId="{BDDED542-14AD-410C-AE17-CF879950470D}" sibTransId="{7C972C1F-76C5-491F-996E-5208C6B7634E}"/>
    <dgm:cxn modelId="{C0EA8131-B2DC-4DDD-A16E-8F12BE4297C2}" srcId="{52CD96F2-52E2-418E-AA85-1BE2325C3DA9}" destId="{3EDDF406-786F-4524-85DE-67BCC3EA859F}" srcOrd="1" destOrd="0" parTransId="{62AFAADE-723D-4E95-82C4-02D53A67539D}" sibTransId="{7DE8E241-4F78-4552-9930-C2F6F2B07F0E}"/>
    <dgm:cxn modelId="{8FBE63BE-F64C-4AF3-A3AF-B3D8F02F863C}" type="presOf" srcId="{8A629C3C-D81B-4A57-9C0B-98CB997FF7AF}" destId="{AD3F0FD8-DDC7-4FA8-9B6F-278AF64F7608}" srcOrd="0" destOrd="0" presId="urn:microsoft.com/office/officeart/2005/8/layout/hProcess4"/>
    <dgm:cxn modelId="{738AE036-2C42-4EF0-847D-3D78802367CA}" type="presOf" srcId="{2E56C05E-F2DE-43AA-8546-804C840C05AF}" destId="{DEC7A7FC-24A1-4031-93E3-E84D2079E7C6}" srcOrd="0" destOrd="3" presId="urn:microsoft.com/office/officeart/2005/8/layout/hProcess4"/>
    <dgm:cxn modelId="{14074286-90D8-47C6-9B36-C829F265D4FE}" type="presOf" srcId="{3475E98E-A1A1-4212-99E0-02A6EDD2C2A3}" destId="{D827E247-8A80-4837-8180-024C30B9CF1C}" srcOrd="1" destOrd="3" presId="urn:microsoft.com/office/officeart/2005/8/layout/hProcess4"/>
    <dgm:cxn modelId="{5F852038-C6B5-491B-A940-B8EEA27D4722}" type="presOf" srcId="{08DC30F7-2ED6-4EA1-A50D-CB28007AB54A}" destId="{A5BE9F98-8762-4681-8688-753D6B9690ED}" srcOrd="1" destOrd="1" presId="urn:microsoft.com/office/officeart/2005/8/layout/hProcess4"/>
    <dgm:cxn modelId="{EDA6F174-6892-4E84-97D2-D4E48FD1098C}" srcId="{E51D02AB-AF1D-45E8-985E-B616878457A4}" destId="{EC8E8FDB-9EFF-47F8-91AC-CD1FF6773901}" srcOrd="3" destOrd="0" parTransId="{8805BF61-6A58-4F44-967E-6462918547D8}" sibTransId="{4D9823C9-CFCD-4358-A8EB-E92668555F4B}"/>
    <dgm:cxn modelId="{09922EE2-602E-4FAE-95D4-C5275CD9EA17}" srcId="{EC8E8FDB-9EFF-47F8-91AC-CD1FF6773901}" destId="{08DC30F7-2ED6-4EA1-A50D-CB28007AB54A}" srcOrd="1" destOrd="0" parTransId="{56400CAF-F8A2-4119-9E8A-DBDB0D01342A}" sibTransId="{592535AA-CF2A-4A70-AA87-8BBADACFB21A}"/>
    <dgm:cxn modelId="{772714E1-4CA0-47D9-A20E-D3C893F9689C}" srcId="{EC8E8FDB-9EFF-47F8-91AC-CD1FF6773901}" destId="{193D06A3-DE15-4B0C-89AE-E9E95F206AFB}" srcOrd="2" destOrd="0" parTransId="{34AF0212-D5E9-4385-8BFF-28B4ADF8F8F6}" sibTransId="{60EBB508-0BA9-4205-8C2D-39AB2FBBBEB0}"/>
    <dgm:cxn modelId="{7E3D2E23-EEB2-418D-8A23-DA31A1FD090B}" type="presOf" srcId="{178FAF3C-8A1B-43C6-BEEB-1C392719CE7E}" destId="{A5BE9F98-8762-4681-8688-753D6B9690ED}" srcOrd="1" destOrd="4" presId="urn:microsoft.com/office/officeart/2005/8/layout/hProcess4"/>
    <dgm:cxn modelId="{207DFD43-6810-41EB-833E-1E9DDDE7529A}" type="presOf" srcId="{EC8E8FDB-9EFF-47F8-91AC-CD1FF6773901}" destId="{E2E248D9-EA63-4BF5-9521-C7E2339F06CD}" srcOrd="0" destOrd="0" presId="urn:microsoft.com/office/officeart/2005/8/layout/hProcess4"/>
    <dgm:cxn modelId="{ACF425D8-0EE7-4527-AB60-67A15B3FD40F}" srcId="{EC8E8FDB-9EFF-47F8-91AC-CD1FF6773901}" destId="{5750D6BF-3E28-418E-9B82-14CB63E3A629}" srcOrd="0" destOrd="0" parTransId="{3BB821A3-3397-48F3-94BD-359FEFC5CE19}" sibTransId="{3AFCF33B-2751-44D6-A30E-5A8EB40398EA}"/>
    <dgm:cxn modelId="{BC7AEA98-89D4-4D3C-AF4E-A1948C7FBA6B}" srcId="{52CD96F2-52E2-418E-AA85-1BE2325C3DA9}" destId="{0000E8BE-79C3-4AA7-8E87-459CDCC5BAC4}" srcOrd="0" destOrd="0" parTransId="{50151A4B-B32C-4CFF-BEFD-ECAA06FC0209}" sibTransId="{C9B69953-D4E7-43CC-9E82-52ABC468414D}"/>
    <dgm:cxn modelId="{96ADF48F-520F-4D90-9A32-B1D34E768913}" srcId="{EC8E8FDB-9EFF-47F8-91AC-CD1FF6773901}" destId="{17200198-98E3-45A6-8AD2-FE741DE516F4}" srcOrd="3" destOrd="0" parTransId="{9F433657-C79B-4EBB-8FF6-E4B031AD87B1}" sibTransId="{A149F200-C8CD-4B4A-A4A6-C4658306FC11}"/>
    <dgm:cxn modelId="{36C718A6-78B5-4A03-937A-509B09E1AF61}" srcId="{EC8E8FDB-9EFF-47F8-91AC-CD1FF6773901}" destId="{14A74FFF-7FCE-4F8C-B173-D6321302DFC4}" srcOrd="5" destOrd="0" parTransId="{6E493647-7E86-496A-B4CD-5B3037C45867}" sibTransId="{B7BD67D7-3566-437C-97B8-BCCA385B4351}"/>
    <dgm:cxn modelId="{E9FA0B8C-22E8-4FD2-9C0F-679D77BE2CCD}" type="presOf" srcId="{2E56C05E-F2DE-43AA-8546-804C840C05AF}" destId="{206E7B0A-E521-4821-9271-F7E2B3FCA72D}" srcOrd="1" destOrd="3" presId="urn:microsoft.com/office/officeart/2005/8/layout/hProcess4"/>
    <dgm:cxn modelId="{DDDAA527-8A46-4F34-A7F4-ECBFCC7BFC61}" srcId="{EC8E8FDB-9EFF-47F8-91AC-CD1FF6773901}" destId="{178FAF3C-8A1B-43C6-BEEB-1C392719CE7E}" srcOrd="4" destOrd="0" parTransId="{591ACF04-6829-4A51-8B6F-1DE005CFF119}" sibTransId="{D22DB159-FA19-4224-8EA2-34E3EA340A6C}"/>
    <dgm:cxn modelId="{3BEE8C0A-5FBF-4E31-8470-86C3698C4B2B}" type="presOf" srcId="{193D06A3-DE15-4B0C-89AE-E9E95F206AFB}" destId="{59F57EC8-9B8A-49A9-A616-E2C18280C174}" srcOrd="0" destOrd="2" presId="urn:microsoft.com/office/officeart/2005/8/layout/hProcess4"/>
    <dgm:cxn modelId="{2E5555FF-0D29-4EAA-B0F8-D0928B215AE3}" type="presOf" srcId="{14A74FFF-7FCE-4F8C-B173-D6321302DFC4}" destId="{59F57EC8-9B8A-49A9-A616-E2C18280C174}" srcOrd="0" destOrd="5" presId="urn:microsoft.com/office/officeart/2005/8/layout/hProcess4"/>
    <dgm:cxn modelId="{B6E07F25-DA0D-447A-BF75-17EC51D18F0D}" type="presParOf" srcId="{9F0FE536-38FD-4DC0-B11A-D7F5C4DC2C6D}" destId="{A75289F6-E20C-490C-9943-DBC2AC479845}" srcOrd="0" destOrd="0" presId="urn:microsoft.com/office/officeart/2005/8/layout/hProcess4"/>
    <dgm:cxn modelId="{FBBF03E1-6416-4519-97AA-26E8CB11D0D6}" type="presParOf" srcId="{9F0FE536-38FD-4DC0-B11A-D7F5C4DC2C6D}" destId="{C68F62B7-A00E-419B-9FD2-F3D15086F22B}" srcOrd="1" destOrd="0" presId="urn:microsoft.com/office/officeart/2005/8/layout/hProcess4"/>
    <dgm:cxn modelId="{8AA74D14-33B8-473A-AC3D-265DDD851DCA}" type="presParOf" srcId="{9F0FE536-38FD-4DC0-B11A-D7F5C4DC2C6D}" destId="{17360D18-8493-418B-8D0E-27ED59DF54E2}" srcOrd="2" destOrd="0" presId="urn:microsoft.com/office/officeart/2005/8/layout/hProcess4"/>
    <dgm:cxn modelId="{9692A1EE-CCAB-4E8E-951A-5B5835B9A818}" type="presParOf" srcId="{17360D18-8493-418B-8D0E-27ED59DF54E2}" destId="{3E7FADAA-9DB8-4633-92C1-E93647A92B14}" srcOrd="0" destOrd="0" presId="urn:microsoft.com/office/officeart/2005/8/layout/hProcess4"/>
    <dgm:cxn modelId="{BCAB4993-5547-481B-BD88-018EE8401072}" type="presParOf" srcId="{3E7FADAA-9DB8-4633-92C1-E93647A92B14}" destId="{0C4A2352-1718-4843-8A8B-2DE7F7541D69}" srcOrd="0" destOrd="0" presId="urn:microsoft.com/office/officeart/2005/8/layout/hProcess4"/>
    <dgm:cxn modelId="{1DF647C7-D127-4A70-A328-B07592CF16D3}" type="presParOf" srcId="{3E7FADAA-9DB8-4633-92C1-E93647A92B14}" destId="{C15FC91D-ED5C-421B-A2DB-B6819CD70CD9}" srcOrd="1" destOrd="0" presId="urn:microsoft.com/office/officeart/2005/8/layout/hProcess4"/>
    <dgm:cxn modelId="{4365576D-B462-490C-A40E-D4479968DD41}" type="presParOf" srcId="{3E7FADAA-9DB8-4633-92C1-E93647A92B14}" destId="{D827E247-8A80-4837-8180-024C30B9CF1C}" srcOrd="2" destOrd="0" presId="urn:microsoft.com/office/officeart/2005/8/layout/hProcess4"/>
    <dgm:cxn modelId="{DAA0623E-E582-4E13-97A5-15AEBA39F20F}" type="presParOf" srcId="{3E7FADAA-9DB8-4633-92C1-E93647A92B14}" destId="{AD3F0FD8-DDC7-4FA8-9B6F-278AF64F7608}" srcOrd="3" destOrd="0" presId="urn:microsoft.com/office/officeart/2005/8/layout/hProcess4"/>
    <dgm:cxn modelId="{11EA37E4-2A69-4DF8-ACEB-C24792A39A05}" type="presParOf" srcId="{3E7FADAA-9DB8-4633-92C1-E93647A92B14}" destId="{17C9747B-224F-4CE9-8B33-42957D0C96D4}" srcOrd="4" destOrd="0" presId="urn:microsoft.com/office/officeart/2005/8/layout/hProcess4"/>
    <dgm:cxn modelId="{AABD617F-AF39-492E-B05A-B1C63FB38217}" type="presParOf" srcId="{17360D18-8493-418B-8D0E-27ED59DF54E2}" destId="{D08BC2DA-CF56-4D93-AAF4-D02A240F3E76}" srcOrd="1" destOrd="0" presId="urn:microsoft.com/office/officeart/2005/8/layout/hProcess4"/>
    <dgm:cxn modelId="{4970DE89-2D7F-48F3-B236-75C076DE36E0}" type="presParOf" srcId="{17360D18-8493-418B-8D0E-27ED59DF54E2}" destId="{9FB6E8B1-2C1E-4564-BD31-A779F9048E28}" srcOrd="2" destOrd="0" presId="urn:microsoft.com/office/officeart/2005/8/layout/hProcess4"/>
    <dgm:cxn modelId="{58BA648B-39E3-4061-A3DE-11158248711B}" type="presParOf" srcId="{9FB6E8B1-2C1E-4564-BD31-A779F9048E28}" destId="{36A6CBD8-AEE0-4991-B30E-9A3F550E1A94}" srcOrd="0" destOrd="0" presId="urn:microsoft.com/office/officeart/2005/8/layout/hProcess4"/>
    <dgm:cxn modelId="{8216979D-116F-498E-9147-ADD99B21A05F}" type="presParOf" srcId="{9FB6E8B1-2C1E-4564-BD31-A779F9048E28}" destId="{DFFE0609-8EEE-4366-999B-1F8D471516A4}" srcOrd="1" destOrd="0" presId="urn:microsoft.com/office/officeart/2005/8/layout/hProcess4"/>
    <dgm:cxn modelId="{3CA3D259-1237-4A63-8102-8B718D952ED2}" type="presParOf" srcId="{9FB6E8B1-2C1E-4564-BD31-A779F9048E28}" destId="{4F3D8628-E379-44D2-8B40-B176BFFF2BA3}" srcOrd="2" destOrd="0" presId="urn:microsoft.com/office/officeart/2005/8/layout/hProcess4"/>
    <dgm:cxn modelId="{80D7CF47-4FC8-45E5-9B10-E6D907828EAD}" type="presParOf" srcId="{9FB6E8B1-2C1E-4564-BD31-A779F9048E28}" destId="{893942B1-297C-4BA9-8D17-764A4B9DAE0B}" srcOrd="3" destOrd="0" presId="urn:microsoft.com/office/officeart/2005/8/layout/hProcess4"/>
    <dgm:cxn modelId="{813B97CA-4BCF-439D-A6A6-CAA4E447683F}" type="presParOf" srcId="{9FB6E8B1-2C1E-4564-BD31-A779F9048E28}" destId="{7533BB1D-5F38-430F-8E51-69FC7AD61214}" srcOrd="4" destOrd="0" presId="urn:microsoft.com/office/officeart/2005/8/layout/hProcess4"/>
    <dgm:cxn modelId="{99C8186F-02F4-4633-8155-9B70CB54332B}" type="presParOf" srcId="{17360D18-8493-418B-8D0E-27ED59DF54E2}" destId="{9ED36C7F-05E5-42B8-8AF2-AFBD49CA7739}" srcOrd="3" destOrd="0" presId="urn:microsoft.com/office/officeart/2005/8/layout/hProcess4"/>
    <dgm:cxn modelId="{A7E1BC31-5D96-42F5-A541-1BEEE377CC4D}" type="presParOf" srcId="{17360D18-8493-418B-8D0E-27ED59DF54E2}" destId="{4A13F1F4-08B4-4DE6-9545-39C3D62ACD3C}" srcOrd="4" destOrd="0" presId="urn:microsoft.com/office/officeart/2005/8/layout/hProcess4"/>
    <dgm:cxn modelId="{B17483D6-EE43-4D77-8136-9B2CC334E122}" type="presParOf" srcId="{4A13F1F4-08B4-4DE6-9545-39C3D62ACD3C}" destId="{ABB7DCC2-336F-4C24-82D1-94C17B67CFB6}" srcOrd="0" destOrd="0" presId="urn:microsoft.com/office/officeart/2005/8/layout/hProcess4"/>
    <dgm:cxn modelId="{28FE54E8-7278-49F8-9B00-5F14D2849A5B}" type="presParOf" srcId="{4A13F1F4-08B4-4DE6-9545-39C3D62ACD3C}" destId="{DEC7A7FC-24A1-4031-93E3-E84D2079E7C6}" srcOrd="1" destOrd="0" presId="urn:microsoft.com/office/officeart/2005/8/layout/hProcess4"/>
    <dgm:cxn modelId="{A4D30CD8-BE03-4D3D-A65F-D3F402526CF8}" type="presParOf" srcId="{4A13F1F4-08B4-4DE6-9545-39C3D62ACD3C}" destId="{206E7B0A-E521-4821-9271-F7E2B3FCA72D}" srcOrd="2" destOrd="0" presId="urn:microsoft.com/office/officeart/2005/8/layout/hProcess4"/>
    <dgm:cxn modelId="{A2A1E2EA-624D-467C-9E2E-6290D2AD5F6A}" type="presParOf" srcId="{4A13F1F4-08B4-4DE6-9545-39C3D62ACD3C}" destId="{58C66A32-F391-4095-B081-B5B295E127D7}" srcOrd="3" destOrd="0" presId="urn:microsoft.com/office/officeart/2005/8/layout/hProcess4"/>
    <dgm:cxn modelId="{D4467C89-9CE7-4641-9D2F-5964C4D47514}" type="presParOf" srcId="{4A13F1F4-08B4-4DE6-9545-39C3D62ACD3C}" destId="{C1425013-5B0A-45F5-9306-9F3601113CBF}" srcOrd="4" destOrd="0" presId="urn:microsoft.com/office/officeart/2005/8/layout/hProcess4"/>
    <dgm:cxn modelId="{A874991B-86E9-4EC4-8C74-68FCC11EE2FB}" type="presParOf" srcId="{17360D18-8493-418B-8D0E-27ED59DF54E2}" destId="{78190732-74FB-44F3-BF84-ECF3A6235CE9}" srcOrd="5" destOrd="0" presId="urn:microsoft.com/office/officeart/2005/8/layout/hProcess4"/>
    <dgm:cxn modelId="{64C8F652-9FEE-4572-8FD4-0D90523312CB}" type="presParOf" srcId="{17360D18-8493-418B-8D0E-27ED59DF54E2}" destId="{B3A422A6-BC99-4660-B7FF-203EF1C49DAD}" srcOrd="6" destOrd="0" presId="urn:microsoft.com/office/officeart/2005/8/layout/hProcess4"/>
    <dgm:cxn modelId="{0EB490A6-D6D5-491C-8EB3-A480307AF6C4}" type="presParOf" srcId="{B3A422A6-BC99-4660-B7FF-203EF1C49DAD}" destId="{A48E072C-5C6A-4C41-BDFD-A4EAB5A5306B}" srcOrd="0" destOrd="0" presId="urn:microsoft.com/office/officeart/2005/8/layout/hProcess4"/>
    <dgm:cxn modelId="{C0E51683-59CB-4624-80BD-DA86CCB17528}" type="presParOf" srcId="{B3A422A6-BC99-4660-B7FF-203EF1C49DAD}" destId="{59F57EC8-9B8A-49A9-A616-E2C18280C174}" srcOrd="1" destOrd="0" presId="urn:microsoft.com/office/officeart/2005/8/layout/hProcess4"/>
    <dgm:cxn modelId="{8E992434-F5DC-4744-AF66-588A64612CA0}" type="presParOf" srcId="{B3A422A6-BC99-4660-B7FF-203EF1C49DAD}" destId="{A5BE9F98-8762-4681-8688-753D6B9690ED}" srcOrd="2" destOrd="0" presId="urn:microsoft.com/office/officeart/2005/8/layout/hProcess4"/>
    <dgm:cxn modelId="{804FAAA1-C236-4F83-8EC7-EDC517442E7F}" type="presParOf" srcId="{B3A422A6-BC99-4660-B7FF-203EF1C49DAD}" destId="{E2E248D9-EA63-4BF5-9521-C7E2339F06CD}" srcOrd="3" destOrd="0" presId="urn:microsoft.com/office/officeart/2005/8/layout/hProcess4"/>
    <dgm:cxn modelId="{3C353E6D-E6BF-44CD-8D7F-3BFC6CF9B7A8}" type="presParOf" srcId="{B3A422A6-BC99-4660-B7FF-203EF1C49DAD}" destId="{FD434154-5248-4524-A676-CEFB3C1B5D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A899-AEDA-4938-837C-33502DDC8007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17852B-62FD-4433-94C3-2BC353C4F438}">
      <dgm:prSet phldrT="[Text]" custT="1"/>
      <dgm:spPr/>
      <dgm:t>
        <a:bodyPr/>
        <a:lstStyle/>
        <a:p>
          <a:r>
            <a:rPr lang="en-US" sz="1600" dirty="0" smtClean="0"/>
            <a:t>1</a:t>
          </a:r>
          <a:r>
            <a:rPr lang="en-US" sz="1400" dirty="0" smtClean="0"/>
            <a:t>. We have to extract data where funding round type is venture, private equity, seed and angel</a:t>
          </a:r>
          <a:endParaRPr lang="en-US" sz="1400" dirty="0"/>
        </a:p>
      </dgm:t>
    </dgm:pt>
    <dgm:pt modelId="{8B5EDA53-CE2B-42D0-B7A9-B75F5AC94CFF}" type="parTrans" cxnId="{FDE03FC0-F6B3-4121-8857-9B9EE9D60883}">
      <dgm:prSet/>
      <dgm:spPr/>
      <dgm:t>
        <a:bodyPr/>
        <a:lstStyle/>
        <a:p>
          <a:endParaRPr lang="en-US"/>
        </a:p>
      </dgm:t>
    </dgm:pt>
    <dgm:pt modelId="{637349B1-89D2-44CC-A0E0-1AFEFD7967A9}" type="sibTrans" cxnId="{FDE03FC0-F6B3-4121-8857-9B9EE9D60883}">
      <dgm:prSet/>
      <dgm:spPr/>
      <dgm:t>
        <a:bodyPr/>
        <a:lstStyle/>
        <a:p>
          <a:endParaRPr lang="en-US"/>
        </a:p>
      </dgm:t>
    </dgm:pt>
    <dgm:pt modelId="{E432382E-8B99-4C2F-AC3A-65F3515B0E6E}">
      <dgm:prSet phldrT="[Text]" custT="1"/>
      <dgm:spPr/>
      <dgm:t>
        <a:bodyPr/>
        <a:lstStyle/>
        <a:p>
          <a:r>
            <a:rPr lang="en-US" sz="1400" dirty="0" smtClean="0"/>
            <a:t>2. Extract the data from the master frame and check info of master frame</a:t>
          </a:r>
          <a:endParaRPr lang="en-US" sz="1400" dirty="0"/>
        </a:p>
      </dgm:t>
    </dgm:pt>
    <dgm:pt modelId="{0F6E7EF0-882E-42A8-9BCF-73A379A7CB19}" type="parTrans" cxnId="{70B4E896-FF4D-427F-98C5-A851179CB16B}">
      <dgm:prSet/>
      <dgm:spPr/>
      <dgm:t>
        <a:bodyPr/>
        <a:lstStyle/>
        <a:p>
          <a:endParaRPr lang="en-US"/>
        </a:p>
      </dgm:t>
    </dgm:pt>
    <dgm:pt modelId="{F3D1B59E-2616-4A3A-BD84-8E6F56359CDA}" type="sibTrans" cxnId="{70B4E896-FF4D-427F-98C5-A851179CB16B}">
      <dgm:prSet/>
      <dgm:spPr/>
      <dgm:t>
        <a:bodyPr/>
        <a:lstStyle/>
        <a:p>
          <a:endParaRPr lang="en-US"/>
        </a:p>
      </dgm:t>
    </dgm:pt>
    <dgm:pt modelId="{544F49E8-C20E-4881-A339-C3E533A21F2F}">
      <dgm:prSet phldrT="[Text]" custT="1"/>
      <dgm:spPr/>
      <dgm:t>
        <a:bodyPr/>
        <a:lstStyle/>
        <a:p>
          <a:r>
            <a:rPr lang="en-US" sz="1400" dirty="0" smtClean="0"/>
            <a:t>3. Apply grouping on the data on the behalf of funding round type and take out the mean of raised amount USD.</a:t>
          </a:r>
          <a:endParaRPr lang="en-US" sz="1400" dirty="0"/>
        </a:p>
      </dgm:t>
    </dgm:pt>
    <dgm:pt modelId="{3AFA9A6B-B006-4130-A6CC-76E7BFA4BF2C}" type="parTrans" cxnId="{94B69B79-BD55-4E8F-BABC-CB671A058D61}">
      <dgm:prSet/>
      <dgm:spPr/>
      <dgm:t>
        <a:bodyPr/>
        <a:lstStyle/>
        <a:p>
          <a:endParaRPr lang="en-US"/>
        </a:p>
      </dgm:t>
    </dgm:pt>
    <dgm:pt modelId="{A78BF5BB-D36F-4070-BC89-92C652DAF346}" type="sibTrans" cxnId="{94B69B79-BD55-4E8F-BABC-CB671A058D61}">
      <dgm:prSet/>
      <dgm:spPr/>
      <dgm:t>
        <a:bodyPr/>
        <a:lstStyle/>
        <a:p>
          <a:endParaRPr lang="en-US"/>
        </a:p>
      </dgm:t>
    </dgm:pt>
    <dgm:pt modelId="{40AA0C50-D527-427E-95AB-FE16E2DB48C5}">
      <dgm:prSet phldrT="[Text]" custT="1"/>
      <dgm:spPr/>
      <dgm:t>
        <a:bodyPr/>
        <a:lstStyle/>
        <a:p>
          <a:r>
            <a:rPr lang="en-US" sz="1400" dirty="0" smtClean="0"/>
            <a:t>4. Spark fund want to invest between the 5 to 15 Million USD per investment round so after this we got VENTURE as a funding type which is most suitable for the company</a:t>
          </a:r>
          <a:endParaRPr lang="en-US" sz="1400" dirty="0"/>
        </a:p>
      </dgm:t>
    </dgm:pt>
    <dgm:pt modelId="{DD9B5BAC-3E57-4CAD-9A67-7B82149B2F18}" type="parTrans" cxnId="{89534CCF-D938-4AEB-A395-0CA210C0CF12}">
      <dgm:prSet/>
      <dgm:spPr/>
      <dgm:t>
        <a:bodyPr/>
        <a:lstStyle/>
        <a:p>
          <a:endParaRPr lang="en-US"/>
        </a:p>
      </dgm:t>
    </dgm:pt>
    <dgm:pt modelId="{41AA61FA-84E0-4879-B9FD-D5881FBD06C9}" type="sibTrans" cxnId="{89534CCF-D938-4AEB-A395-0CA210C0CF12}">
      <dgm:prSet/>
      <dgm:spPr/>
      <dgm:t>
        <a:bodyPr/>
        <a:lstStyle/>
        <a:p>
          <a:endParaRPr lang="en-US"/>
        </a:p>
      </dgm:t>
    </dgm:pt>
    <dgm:pt modelId="{E7D28E9D-0F10-475D-A5E6-6D0EE836A2AA}" type="pres">
      <dgm:prSet presAssocID="{68C5A899-AEDA-4938-837C-33502DDC80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78F2BA-CEA0-4DD7-8890-72921C22E32C}" type="pres">
      <dgm:prSet presAssocID="{68C5A899-AEDA-4938-837C-33502DDC8007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D5E6333-2E5D-45A4-B45A-6C7924A02C5F}" type="pres">
      <dgm:prSet presAssocID="{68C5A899-AEDA-4938-837C-33502DDC800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4797A-91B2-4EC8-88E9-3C486423D99A}" type="pres">
      <dgm:prSet presAssocID="{68C5A899-AEDA-4938-837C-33502DDC800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16367-4A0D-437D-80D5-02554C779901}" type="pres">
      <dgm:prSet presAssocID="{68C5A899-AEDA-4938-837C-33502DDC800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012B9-8DF6-4AF1-93FE-B338ADC91CE4}" type="pres">
      <dgm:prSet presAssocID="{68C5A899-AEDA-4938-837C-33502DDC800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178DC-723A-479F-85B9-8F1691B90C3B}" type="pres">
      <dgm:prSet presAssocID="{68C5A899-AEDA-4938-837C-33502DDC800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51B4F-9137-4965-AA1E-2DF81EEEA6B7}" type="pres">
      <dgm:prSet presAssocID="{68C5A899-AEDA-4938-837C-33502DDC800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195B-1682-4353-99EA-E1312B941148}" type="pres">
      <dgm:prSet presAssocID="{68C5A899-AEDA-4938-837C-33502DDC800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C771B-BDA1-41F1-8354-7F2353138884}" type="pres">
      <dgm:prSet presAssocID="{68C5A899-AEDA-4938-837C-33502DDC800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42BB7-5551-4C4D-ADA4-A791D9AFD466}" type="pres">
      <dgm:prSet presAssocID="{68C5A899-AEDA-4938-837C-33502DDC800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4FF0F-4599-474E-8357-4296DF139F4E}" type="pres">
      <dgm:prSet presAssocID="{68C5A899-AEDA-4938-837C-33502DDC800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AC89A-AC14-4691-A8B5-3A6409DD4961}" type="pres">
      <dgm:prSet presAssocID="{68C5A899-AEDA-4938-837C-33502DDC800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4E896-FF4D-427F-98C5-A851179CB16B}" srcId="{68C5A899-AEDA-4938-837C-33502DDC8007}" destId="{E432382E-8B99-4C2F-AC3A-65F3515B0E6E}" srcOrd="1" destOrd="0" parTransId="{0F6E7EF0-882E-42A8-9BCF-73A379A7CB19}" sibTransId="{F3D1B59E-2616-4A3A-BD84-8E6F56359CDA}"/>
    <dgm:cxn modelId="{C5239624-BC83-461E-A4A1-79CE8C8FD3AF}" type="presOf" srcId="{7317852B-62FD-4433-94C3-2BC353C4F438}" destId="{BD5E6333-2E5D-45A4-B45A-6C7924A02C5F}" srcOrd="0" destOrd="0" presId="urn:microsoft.com/office/officeart/2005/8/layout/vProcess5"/>
    <dgm:cxn modelId="{E442C7A2-8599-4AAE-9A1D-5BF937FAA27F}" type="presOf" srcId="{68C5A899-AEDA-4938-837C-33502DDC8007}" destId="{E7D28E9D-0F10-475D-A5E6-6D0EE836A2AA}" srcOrd="0" destOrd="0" presId="urn:microsoft.com/office/officeart/2005/8/layout/vProcess5"/>
    <dgm:cxn modelId="{D95CE614-6466-4EBE-A91A-B45DA11AC175}" type="presOf" srcId="{7317852B-62FD-4433-94C3-2BC353C4F438}" destId="{DC3C771B-BDA1-41F1-8354-7F2353138884}" srcOrd="1" destOrd="0" presId="urn:microsoft.com/office/officeart/2005/8/layout/vProcess5"/>
    <dgm:cxn modelId="{95B4ED61-FEAB-41AE-88B3-A7D5C7347361}" type="presOf" srcId="{544F49E8-C20E-4881-A339-C3E533A21F2F}" destId="{0F04FF0F-4599-474E-8357-4296DF139F4E}" srcOrd="1" destOrd="0" presId="urn:microsoft.com/office/officeart/2005/8/layout/vProcess5"/>
    <dgm:cxn modelId="{1844177B-2C8C-40DE-8CEF-AF20F15F29F8}" type="presOf" srcId="{E432382E-8B99-4C2F-AC3A-65F3515B0E6E}" destId="{0B242BB7-5551-4C4D-ADA4-A791D9AFD466}" srcOrd="1" destOrd="0" presId="urn:microsoft.com/office/officeart/2005/8/layout/vProcess5"/>
    <dgm:cxn modelId="{FDE03FC0-F6B3-4121-8857-9B9EE9D60883}" srcId="{68C5A899-AEDA-4938-837C-33502DDC8007}" destId="{7317852B-62FD-4433-94C3-2BC353C4F438}" srcOrd="0" destOrd="0" parTransId="{8B5EDA53-CE2B-42D0-B7A9-B75F5AC94CFF}" sibTransId="{637349B1-89D2-44CC-A0E0-1AFEFD7967A9}"/>
    <dgm:cxn modelId="{44778126-41EC-4F4A-AAB6-5B74EDE95F95}" type="presOf" srcId="{40AA0C50-D527-427E-95AB-FE16E2DB48C5}" destId="{135012B9-8DF6-4AF1-93FE-B338ADC91CE4}" srcOrd="0" destOrd="0" presId="urn:microsoft.com/office/officeart/2005/8/layout/vProcess5"/>
    <dgm:cxn modelId="{94B69B79-BD55-4E8F-BABC-CB671A058D61}" srcId="{68C5A899-AEDA-4938-837C-33502DDC8007}" destId="{544F49E8-C20E-4881-A339-C3E533A21F2F}" srcOrd="2" destOrd="0" parTransId="{3AFA9A6B-B006-4130-A6CC-76E7BFA4BF2C}" sibTransId="{A78BF5BB-D36F-4070-BC89-92C652DAF346}"/>
    <dgm:cxn modelId="{5650EC71-70D1-41E5-8E9C-F963A11987CA}" type="presOf" srcId="{637349B1-89D2-44CC-A0E0-1AFEFD7967A9}" destId="{B07178DC-723A-479F-85B9-8F1691B90C3B}" srcOrd="0" destOrd="0" presId="urn:microsoft.com/office/officeart/2005/8/layout/vProcess5"/>
    <dgm:cxn modelId="{71AE8BB4-6C7E-46E0-96A7-0DA918DCE8F5}" type="presOf" srcId="{544F49E8-C20E-4881-A339-C3E533A21F2F}" destId="{91016367-4A0D-437D-80D5-02554C779901}" srcOrd="0" destOrd="0" presId="urn:microsoft.com/office/officeart/2005/8/layout/vProcess5"/>
    <dgm:cxn modelId="{89534CCF-D938-4AEB-A395-0CA210C0CF12}" srcId="{68C5A899-AEDA-4938-837C-33502DDC8007}" destId="{40AA0C50-D527-427E-95AB-FE16E2DB48C5}" srcOrd="3" destOrd="0" parTransId="{DD9B5BAC-3E57-4CAD-9A67-7B82149B2F18}" sibTransId="{41AA61FA-84E0-4879-B9FD-D5881FBD06C9}"/>
    <dgm:cxn modelId="{BD639DBD-411B-4EDE-A25C-94C9E06F34F6}" type="presOf" srcId="{A78BF5BB-D36F-4070-BC89-92C652DAF346}" destId="{7177195B-1682-4353-99EA-E1312B941148}" srcOrd="0" destOrd="0" presId="urn:microsoft.com/office/officeart/2005/8/layout/vProcess5"/>
    <dgm:cxn modelId="{678B9967-C462-4F13-AF67-38C01E1E59AC}" type="presOf" srcId="{F3D1B59E-2616-4A3A-BD84-8E6F56359CDA}" destId="{D8F51B4F-9137-4965-AA1E-2DF81EEEA6B7}" srcOrd="0" destOrd="0" presId="urn:microsoft.com/office/officeart/2005/8/layout/vProcess5"/>
    <dgm:cxn modelId="{8BC303E2-4DB5-4C70-B171-BF066A612FB8}" type="presOf" srcId="{E432382E-8B99-4C2F-AC3A-65F3515B0E6E}" destId="{1BA4797A-91B2-4EC8-88E9-3C486423D99A}" srcOrd="0" destOrd="0" presId="urn:microsoft.com/office/officeart/2005/8/layout/vProcess5"/>
    <dgm:cxn modelId="{908C730A-B48C-46C2-AF8B-15A513D86D72}" type="presOf" srcId="{40AA0C50-D527-427E-95AB-FE16E2DB48C5}" destId="{A0BAC89A-AC14-4691-A8B5-3A6409DD4961}" srcOrd="1" destOrd="0" presId="urn:microsoft.com/office/officeart/2005/8/layout/vProcess5"/>
    <dgm:cxn modelId="{1F98CD3B-A14D-465D-A4C5-B09E41CBF40F}" type="presParOf" srcId="{E7D28E9D-0F10-475D-A5E6-6D0EE836A2AA}" destId="{0B78F2BA-CEA0-4DD7-8890-72921C22E32C}" srcOrd="0" destOrd="0" presId="urn:microsoft.com/office/officeart/2005/8/layout/vProcess5"/>
    <dgm:cxn modelId="{0DD2312D-C569-427E-83A3-B7C747972F0D}" type="presParOf" srcId="{E7D28E9D-0F10-475D-A5E6-6D0EE836A2AA}" destId="{BD5E6333-2E5D-45A4-B45A-6C7924A02C5F}" srcOrd="1" destOrd="0" presId="urn:microsoft.com/office/officeart/2005/8/layout/vProcess5"/>
    <dgm:cxn modelId="{795AD38D-727C-46CB-A696-4A1A0DC1C34D}" type="presParOf" srcId="{E7D28E9D-0F10-475D-A5E6-6D0EE836A2AA}" destId="{1BA4797A-91B2-4EC8-88E9-3C486423D99A}" srcOrd="2" destOrd="0" presId="urn:microsoft.com/office/officeart/2005/8/layout/vProcess5"/>
    <dgm:cxn modelId="{86BE897B-2894-4329-A99C-B69B5FE7D4CE}" type="presParOf" srcId="{E7D28E9D-0F10-475D-A5E6-6D0EE836A2AA}" destId="{91016367-4A0D-437D-80D5-02554C779901}" srcOrd="3" destOrd="0" presId="urn:microsoft.com/office/officeart/2005/8/layout/vProcess5"/>
    <dgm:cxn modelId="{C91D98DB-93D4-40FE-85DA-8C5D628DDF29}" type="presParOf" srcId="{E7D28E9D-0F10-475D-A5E6-6D0EE836A2AA}" destId="{135012B9-8DF6-4AF1-93FE-B338ADC91CE4}" srcOrd="4" destOrd="0" presId="urn:microsoft.com/office/officeart/2005/8/layout/vProcess5"/>
    <dgm:cxn modelId="{12423835-D1CB-4157-A80B-800F0548E9F0}" type="presParOf" srcId="{E7D28E9D-0F10-475D-A5E6-6D0EE836A2AA}" destId="{B07178DC-723A-479F-85B9-8F1691B90C3B}" srcOrd="5" destOrd="0" presId="urn:microsoft.com/office/officeart/2005/8/layout/vProcess5"/>
    <dgm:cxn modelId="{84481320-893E-48AC-A63C-38DF9CF8DE21}" type="presParOf" srcId="{E7D28E9D-0F10-475D-A5E6-6D0EE836A2AA}" destId="{D8F51B4F-9137-4965-AA1E-2DF81EEEA6B7}" srcOrd="6" destOrd="0" presId="urn:microsoft.com/office/officeart/2005/8/layout/vProcess5"/>
    <dgm:cxn modelId="{F240D7A5-7074-4285-92D7-8A03D3415899}" type="presParOf" srcId="{E7D28E9D-0F10-475D-A5E6-6D0EE836A2AA}" destId="{7177195B-1682-4353-99EA-E1312B941148}" srcOrd="7" destOrd="0" presId="urn:microsoft.com/office/officeart/2005/8/layout/vProcess5"/>
    <dgm:cxn modelId="{4082BBC6-6FF1-403D-8DEC-46342012FB1B}" type="presParOf" srcId="{E7D28E9D-0F10-475D-A5E6-6D0EE836A2AA}" destId="{DC3C771B-BDA1-41F1-8354-7F2353138884}" srcOrd="8" destOrd="0" presId="urn:microsoft.com/office/officeart/2005/8/layout/vProcess5"/>
    <dgm:cxn modelId="{78AB6FA6-4368-421A-A0B7-3C2A57794EC1}" type="presParOf" srcId="{E7D28E9D-0F10-475D-A5E6-6D0EE836A2AA}" destId="{0B242BB7-5551-4C4D-ADA4-A791D9AFD466}" srcOrd="9" destOrd="0" presId="urn:microsoft.com/office/officeart/2005/8/layout/vProcess5"/>
    <dgm:cxn modelId="{7734A173-ABB6-4834-A0F8-867A00965BE0}" type="presParOf" srcId="{E7D28E9D-0F10-475D-A5E6-6D0EE836A2AA}" destId="{0F04FF0F-4599-474E-8357-4296DF139F4E}" srcOrd="10" destOrd="0" presId="urn:microsoft.com/office/officeart/2005/8/layout/vProcess5"/>
    <dgm:cxn modelId="{01E7A8FA-E184-4F57-844C-7E538286D698}" type="presParOf" srcId="{E7D28E9D-0F10-475D-A5E6-6D0EE836A2AA}" destId="{A0BAC89A-AC14-4691-A8B5-3A6409DD49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493F-5D2B-40EF-9D86-FEF6268BB9FD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210103B-316C-46A8-B344-793661762AFE}">
      <dgm:prSet phldrT="[Text]" custT="1"/>
      <dgm:spPr/>
      <dgm:t>
        <a:bodyPr/>
        <a:lstStyle/>
        <a:p>
          <a:r>
            <a:rPr lang="en-US" sz="1400" dirty="0" smtClean="0"/>
            <a:t>1. Fetch </a:t>
          </a:r>
          <a:r>
            <a:rPr lang="en-US" sz="1400" smtClean="0"/>
            <a:t>the list </a:t>
          </a:r>
          <a:r>
            <a:rPr lang="en-US" sz="1400" dirty="0" smtClean="0"/>
            <a:t>of English-speaking countries from the given link: </a:t>
          </a:r>
        </a:p>
        <a:p>
          <a:r>
            <a:rPr lang="en-US" sz="1400" b="0" i="0" dirty="0" smtClean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dirty="0"/>
        </a:p>
      </dgm:t>
    </dgm:pt>
    <dgm:pt modelId="{6ED539CA-0E30-4AA0-B71A-50E9ACAE9966}" type="parTrans" cxnId="{26783F38-70C1-4144-98C5-EEEF64B0DF29}">
      <dgm:prSet/>
      <dgm:spPr/>
      <dgm:t>
        <a:bodyPr/>
        <a:lstStyle/>
        <a:p>
          <a:endParaRPr lang="en-US"/>
        </a:p>
      </dgm:t>
    </dgm:pt>
    <dgm:pt modelId="{4766A799-46E6-4F82-B613-2FF8C99BFEA9}" type="sibTrans" cxnId="{26783F38-70C1-4144-98C5-EEEF64B0DF29}">
      <dgm:prSet/>
      <dgm:spPr/>
      <dgm:t>
        <a:bodyPr/>
        <a:lstStyle/>
        <a:p>
          <a:endParaRPr lang="en-US" dirty="0"/>
        </a:p>
      </dgm:t>
    </dgm:pt>
    <dgm:pt modelId="{3EA04F4D-9037-4C60-9B84-2A1D47DE6359}">
      <dgm:prSet phldrT="[Text]" custT="1"/>
      <dgm:spPr/>
      <dgm:t>
        <a:bodyPr/>
        <a:lstStyle/>
        <a:p>
          <a:r>
            <a:rPr lang="en-US" sz="1400" dirty="0" smtClean="0"/>
            <a:t>2. Drop the unnecessary columns from the table and rename the columns and split the data to get official languages and store all the clean data in countries frame</a:t>
          </a:r>
          <a:endParaRPr lang="en-US" sz="1400" dirty="0"/>
        </a:p>
      </dgm:t>
    </dgm:pt>
    <dgm:pt modelId="{7F9468B7-E4A9-46B5-B266-134009A31FF3}" type="parTrans" cxnId="{149B2CED-0432-4EAC-BC1E-5E0D8957D3DE}">
      <dgm:prSet/>
      <dgm:spPr/>
      <dgm:t>
        <a:bodyPr/>
        <a:lstStyle/>
        <a:p>
          <a:endParaRPr lang="en-US"/>
        </a:p>
      </dgm:t>
    </dgm:pt>
    <dgm:pt modelId="{306D2569-BE74-4D52-896D-80915018D3F2}" type="sibTrans" cxnId="{149B2CED-0432-4EAC-BC1E-5E0D8957D3DE}">
      <dgm:prSet/>
      <dgm:spPr/>
      <dgm:t>
        <a:bodyPr/>
        <a:lstStyle/>
        <a:p>
          <a:endParaRPr lang="en-US" dirty="0"/>
        </a:p>
      </dgm:t>
    </dgm:pt>
    <dgm:pt modelId="{39F8A924-06A3-42AC-9621-5F4A99B419D9}">
      <dgm:prSet phldrT="[Text]" custT="1"/>
      <dgm:spPr/>
      <dgm:t>
        <a:bodyPr/>
        <a:lstStyle/>
        <a:p>
          <a:r>
            <a:rPr lang="en-US" sz="1400" dirty="0" smtClean="0"/>
            <a:t>3. Extract the data from the master frame across all sectors for the chosen investment type i.e. venture</a:t>
          </a:r>
          <a:endParaRPr lang="en-US" sz="1400" dirty="0"/>
        </a:p>
      </dgm:t>
    </dgm:pt>
    <dgm:pt modelId="{DFEDD99E-3889-4CF6-80E5-89FB2564D4C7}" type="parTrans" cxnId="{385D611D-D4C9-4B4E-881D-1435DD0A1273}">
      <dgm:prSet/>
      <dgm:spPr/>
      <dgm:t>
        <a:bodyPr/>
        <a:lstStyle/>
        <a:p>
          <a:endParaRPr lang="en-US"/>
        </a:p>
      </dgm:t>
    </dgm:pt>
    <dgm:pt modelId="{47763FAF-83F9-44A9-B394-4A27C0D69458}" type="sibTrans" cxnId="{385D611D-D4C9-4B4E-881D-1435DD0A1273}">
      <dgm:prSet/>
      <dgm:spPr/>
      <dgm:t>
        <a:bodyPr/>
        <a:lstStyle/>
        <a:p>
          <a:endParaRPr lang="en-US"/>
        </a:p>
      </dgm:t>
    </dgm:pt>
    <dgm:pt modelId="{F39BFC33-556A-48F4-AE54-A3D8FCE2D7F8}">
      <dgm:prSet phldrT="[Text]" custT="1"/>
      <dgm:spPr/>
      <dgm:t>
        <a:bodyPr/>
        <a:lstStyle/>
        <a:p>
          <a:r>
            <a:rPr lang="en-US" sz="1400" dirty="0" smtClean="0"/>
            <a:t>4. Merge your master frame with  countries frame to get countries with official language as English</a:t>
          </a:r>
          <a:endParaRPr lang="en-US" sz="1400" dirty="0"/>
        </a:p>
      </dgm:t>
    </dgm:pt>
    <dgm:pt modelId="{5F15D31D-B348-444D-99B4-4DD8BFD13876}" type="parTrans" cxnId="{22046588-E3EE-468E-ABCF-196EBA06F60E}">
      <dgm:prSet/>
      <dgm:spPr/>
      <dgm:t>
        <a:bodyPr/>
        <a:lstStyle/>
        <a:p>
          <a:endParaRPr lang="en-US"/>
        </a:p>
      </dgm:t>
    </dgm:pt>
    <dgm:pt modelId="{98077C50-8DA8-4081-B47B-E81A6DE13A5D}" type="sibTrans" cxnId="{22046588-E3EE-468E-ABCF-196EBA06F60E}">
      <dgm:prSet/>
      <dgm:spPr/>
      <dgm:t>
        <a:bodyPr/>
        <a:lstStyle/>
        <a:p>
          <a:endParaRPr lang="en-US"/>
        </a:p>
      </dgm:t>
    </dgm:pt>
    <dgm:pt modelId="{A3BE2984-38EB-4476-9F18-B37F4F1CF524}">
      <dgm:prSet phldrT="[Text]" custT="1"/>
      <dgm:spPr/>
      <dgm:t>
        <a:bodyPr/>
        <a:lstStyle/>
        <a:p>
          <a:r>
            <a:rPr lang="en-US" sz="1400" dirty="0" smtClean="0"/>
            <a:t>5. Apply grouping on your data on the behalf of country code and apply sum on raised amount usd you will get the data with top 9 countries </a:t>
          </a:r>
          <a:endParaRPr lang="en-US" sz="1400" dirty="0"/>
        </a:p>
      </dgm:t>
    </dgm:pt>
    <dgm:pt modelId="{C5D0BE44-A6E4-4856-9C4E-F47A024003B4}" type="parTrans" cxnId="{E8C84F2B-A3B8-476E-B7A4-3F63B1853C06}">
      <dgm:prSet/>
      <dgm:spPr/>
      <dgm:t>
        <a:bodyPr/>
        <a:lstStyle/>
        <a:p>
          <a:endParaRPr lang="en-US"/>
        </a:p>
      </dgm:t>
    </dgm:pt>
    <dgm:pt modelId="{7753C9CD-3238-4BA6-A750-8BF2032C221F}" type="sibTrans" cxnId="{E8C84F2B-A3B8-476E-B7A4-3F63B1853C06}">
      <dgm:prSet/>
      <dgm:spPr/>
      <dgm:t>
        <a:bodyPr/>
        <a:lstStyle/>
        <a:p>
          <a:endParaRPr lang="en-US"/>
        </a:p>
      </dgm:t>
    </dgm:pt>
    <dgm:pt modelId="{9BCB8CED-239F-4FCF-B64E-2A32A148868C}" type="pres">
      <dgm:prSet presAssocID="{775D493F-5D2B-40EF-9D86-FEF6268BB9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D3810-2148-4ABE-B39E-B8EFED29DDA0}" type="pres">
      <dgm:prSet presAssocID="{775D493F-5D2B-40EF-9D86-FEF6268BB9FD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C7A157CB-0F04-420B-BECE-F562DFF3B000}" type="pres">
      <dgm:prSet presAssocID="{775D493F-5D2B-40EF-9D86-FEF6268BB9FD}" presName="FiveNodes_1" presStyleLbl="node1" presStyleIdx="0" presStyleCnt="5" custScaleY="111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1D17-2892-44A3-AEDD-4907BA2E964B}" type="pres">
      <dgm:prSet presAssocID="{775D493F-5D2B-40EF-9D86-FEF6268BB9FD}" presName="FiveNodes_2" presStyleLbl="node1" presStyleIdx="1" presStyleCnt="5" custScaleX="94195" custScaleY="93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750D-C6F6-4952-86E6-D55131AF6ABF}" type="pres">
      <dgm:prSet presAssocID="{775D493F-5D2B-40EF-9D86-FEF6268BB9FD}" presName="FiveNodes_3" presStyleLbl="node1" presStyleIdx="2" presStyleCnt="5" custScaleX="95528" custScaleY="79968" custLinFactNeighborY="-1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03BAE-9BEE-4A94-A8B6-3E1DC4C6264F}" type="pres">
      <dgm:prSet presAssocID="{775D493F-5D2B-40EF-9D86-FEF6268BB9FD}" presName="FiveNodes_4" presStyleLbl="node1" presStyleIdx="3" presStyleCnt="5" custScaleY="70970" custLinFactNeighborY="-32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A07CB-E044-40B4-A82A-ADB86B392EB7}" type="pres">
      <dgm:prSet presAssocID="{775D493F-5D2B-40EF-9D86-FEF6268BB9FD}" presName="FiveNodes_5" presStyleLbl="node1" presStyleIdx="4" presStyleCnt="5" custLinFactNeighborX="-253" custLinFactNeighborY="-43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DF2B-30BB-4104-B5A6-7C9E5D737C4B}" type="pres">
      <dgm:prSet presAssocID="{775D493F-5D2B-40EF-9D86-FEF6268BB9F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AA39F-918C-4CB3-A077-F9F47F4DA089}" type="pres">
      <dgm:prSet presAssocID="{775D493F-5D2B-40EF-9D86-FEF6268BB9FD}" presName="FiveConn_2-3" presStyleLbl="fgAccFollowNode1" presStyleIdx="1" presStyleCnt="4" custLinFactNeighborX="-20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2320C-E686-496D-AEB1-757B5D063E09}" type="pres">
      <dgm:prSet presAssocID="{775D493F-5D2B-40EF-9D86-FEF6268BB9FD}" presName="FiveConn_3-4" presStyleLbl="fgAccFollowNode1" presStyleIdx="2" presStyleCnt="4" custLinFactNeighborX="-16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E3D19-1E0A-427D-B40D-485033E2C1E9}" type="pres">
      <dgm:prSet presAssocID="{775D493F-5D2B-40EF-9D86-FEF6268BB9FD}" presName="FiveConn_4-5" presStyleLbl="fgAccFollowNode1" presStyleIdx="3" presStyleCnt="4" custLinFactNeighborX="-11434" custLinFactNeighborY="-48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2FAF0-068B-4106-ACCF-9F57A1A271F0}" type="pres">
      <dgm:prSet presAssocID="{775D493F-5D2B-40EF-9D86-FEF6268BB9F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AE91-9018-4DCD-8A66-CB3831F565D7}" type="pres">
      <dgm:prSet presAssocID="{775D493F-5D2B-40EF-9D86-FEF6268BB9F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5CDFE-6C5F-4076-B954-06A8B0A854FC}" type="pres">
      <dgm:prSet presAssocID="{775D493F-5D2B-40EF-9D86-FEF6268BB9F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6F702-EA9B-4F21-9C46-4ADAD4561BF0}" type="pres">
      <dgm:prSet presAssocID="{775D493F-5D2B-40EF-9D86-FEF6268BB9F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224C-925B-4486-9B9C-4DC4621BB89C}" type="pres">
      <dgm:prSet presAssocID="{775D493F-5D2B-40EF-9D86-FEF6268BB9F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01D34-F1E1-4F85-94BB-17D310CA0D85}" type="presOf" srcId="{4766A799-46E6-4F82-B613-2FF8C99BFEA9}" destId="{7537DF2B-30BB-4104-B5A6-7C9E5D737C4B}" srcOrd="0" destOrd="0" presId="urn:microsoft.com/office/officeart/2005/8/layout/vProcess5"/>
    <dgm:cxn modelId="{26783F38-70C1-4144-98C5-EEEF64B0DF29}" srcId="{775D493F-5D2B-40EF-9D86-FEF6268BB9FD}" destId="{A210103B-316C-46A8-B344-793661762AFE}" srcOrd="0" destOrd="0" parTransId="{6ED539CA-0E30-4AA0-B71A-50E9ACAE9966}" sibTransId="{4766A799-46E6-4F82-B613-2FF8C99BFEA9}"/>
    <dgm:cxn modelId="{36C4AE62-C067-4D6B-A9D4-39E4B17E9829}" type="presOf" srcId="{A3BE2984-38EB-4476-9F18-B37F4F1CF524}" destId="{AD4A07CB-E044-40B4-A82A-ADB86B392EB7}" srcOrd="0" destOrd="0" presId="urn:microsoft.com/office/officeart/2005/8/layout/vProcess5"/>
    <dgm:cxn modelId="{D0EFFED3-1DBB-428F-8F61-9889375EA9F3}" type="presOf" srcId="{98077C50-8DA8-4081-B47B-E81A6DE13A5D}" destId="{1F4E3D19-1E0A-427D-B40D-485033E2C1E9}" srcOrd="0" destOrd="0" presId="urn:microsoft.com/office/officeart/2005/8/layout/vProcess5"/>
    <dgm:cxn modelId="{781D33D7-47F9-4ECF-8C09-62C251F649C5}" type="presOf" srcId="{47763FAF-83F9-44A9-B394-4A27C0D69458}" destId="{4EC2320C-E686-496D-AEB1-757B5D063E09}" srcOrd="0" destOrd="0" presId="urn:microsoft.com/office/officeart/2005/8/layout/vProcess5"/>
    <dgm:cxn modelId="{99F95FAE-71A8-4166-BC7D-8D1182EF8ADE}" type="presOf" srcId="{39F8A924-06A3-42AC-9621-5F4A99B419D9}" destId="{3B49750D-C6F6-4952-86E6-D55131AF6ABF}" srcOrd="0" destOrd="0" presId="urn:microsoft.com/office/officeart/2005/8/layout/vProcess5"/>
    <dgm:cxn modelId="{C2EB955F-75C5-4CFE-BCC2-4F8AD2257F4F}" type="presOf" srcId="{F39BFC33-556A-48F4-AE54-A3D8FCE2D7F8}" destId="{9A303BAE-9BEE-4A94-A8B6-3E1DC4C6264F}" srcOrd="0" destOrd="0" presId="urn:microsoft.com/office/officeart/2005/8/layout/vProcess5"/>
    <dgm:cxn modelId="{D7C3A136-73E8-497F-B2D8-71F7E37D2B06}" type="presOf" srcId="{39F8A924-06A3-42AC-9621-5F4A99B419D9}" destId="{07F5CDFE-6C5F-4076-B954-06A8B0A854FC}" srcOrd="1" destOrd="0" presId="urn:microsoft.com/office/officeart/2005/8/layout/vProcess5"/>
    <dgm:cxn modelId="{BA0D7DE0-C888-4F23-819B-00B94B1E6905}" type="presOf" srcId="{A210103B-316C-46A8-B344-793661762AFE}" destId="{C7A157CB-0F04-420B-BECE-F562DFF3B000}" srcOrd="0" destOrd="0" presId="urn:microsoft.com/office/officeart/2005/8/layout/vProcess5"/>
    <dgm:cxn modelId="{F83292D8-A597-458C-80F9-0C00AF35DFE7}" type="presOf" srcId="{3EA04F4D-9037-4C60-9B84-2A1D47DE6359}" destId="{D770AE91-9018-4DCD-8A66-CB3831F565D7}" srcOrd="1" destOrd="0" presId="urn:microsoft.com/office/officeart/2005/8/layout/vProcess5"/>
    <dgm:cxn modelId="{F8223DA9-C5F6-417F-9834-588F2125CB58}" type="presOf" srcId="{A210103B-316C-46A8-B344-793661762AFE}" destId="{5432FAF0-068B-4106-ACCF-9F57A1A271F0}" srcOrd="1" destOrd="0" presId="urn:microsoft.com/office/officeart/2005/8/layout/vProcess5"/>
    <dgm:cxn modelId="{149B2CED-0432-4EAC-BC1E-5E0D8957D3DE}" srcId="{775D493F-5D2B-40EF-9D86-FEF6268BB9FD}" destId="{3EA04F4D-9037-4C60-9B84-2A1D47DE6359}" srcOrd="1" destOrd="0" parTransId="{7F9468B7-E4A9-46B5-B266-134009A31FF3}" sibTransId="{306D2569-BE74-4D52-896D-80915018D3F2}"/>
    <dgm:cxn modelId="{22046588-E3EE-468E-ABCF-196EBA06F60E}" srcId="{775D493F-5D2B-40EF-9D86-FEF6268BB9FD}" destId="{F39BFC33-556A-48F4-AE54-A3D8FCE2D7F8}" srcOrd="3" destOrd="0" parTransId="{5F15D31D-B348-444D-99B4-4DD8BFD13876}" sibTransId="{98077C50-8DA8-4081-B47B-E81A6DE13A5D}"/>
    <dgm:cxn modelId="{B8943A7F-E4E8-41E9-B382-6322C8CB143B}" type="presOf" srcId="{306D2569-BE74-4D52-896D-80915018D3F2}" destId="{A71AA39F-918C-4CB3-A077-F9F47F4DA089}" srcOrd="0" destOrd="0" presId="urn:microsoft.com/office/officeart/2005/8/layout/vProcess5"/>
    <dgm:cxn modelId="{2032A6FE-A2AC-4C04-BEE6-8A1A1F3C9D1D}" type="presOf" srcId="{A3BE2984-38EB-4476-9F18-B37F4F1CF524}" destId="{D314224C-925B-4486-9B9C-4DC4621BB89C}" srcOrd="1" destOrd="0" presId="urn:microsoft.com/office/officeart/2005/8/layout/vProcess5"/>
    <dgm:cxn modelId="{0FC137BE-2428-4C6E-AF4A-D301790E8AB9}" type="presOf" srcId="{3EA04F4D-9037-4C60-9B84-2A1D47DE6359}" destId="{B5A51D17-2892-44A3-AEDD-4907BA2E964B}" srcOrd="0" destOrd="0" presId="urn:microsoft.com/office/officeart/2005/8/layout/vProcess5"/>
    <dgm:cxn modelId="{78692155-26C8-4938-BA32-07FA0CA4DDDF}" type="presOf" srcId="{775D493F-5D2B-40EF-9D86-FEF6268BB9FD}" destId="{9BCB8CED-239F-4FCF-B64E-2A32A148868C}" srcOrd="0" destOrd="0" presId="urn:microsoft.com/office/officeart/2005/8/layout/vProcess5"/>
    <dgm:cxn modelId="{9267A949-9BEA-4104-8B19-BB24DF5F2AC3}" type="presOf" srcId="{F39BFC33-556A-48F4-AE54-A3D8FCE2D7F8}" destId="{F1D6F702-EA9B-4F21-9C46-4ADAD4561BF0}" srcOrd="1" destOrd="0" presId="urn:microsoft.com/office/officeart/2005/8/layout/vProcess5"/>
    <dgm:cxn modelId="{385D611D-D4C9-4B4E-881D-1435DD0A1273}" srcId="{775D493F-5D2B-40EF-9D86-FEF6268BB9FD}" destId="{39F8A924-06A3-42AC-9621-5F4A99B419D9}" srcOrd="2" destOrd="0" parTransId="{DFEDD99E-3889-4CF6-80E5-89FB2564D4C7}" sibTransId="{47763FAF-83F9-44A9-B394-4A27C0D69458}"/>
    <dgm:cxn modelId="{E8C84F2B-A3B8-476E-B7A4-3F63B1853C06}" srcId="{775D493F-5D2B-40EF-9D86-FEF6268BB9FD}" destId="{A3BE2984-38EB-4476-9F18-B37F4F1CF524}" srcOrd="4" destOrd="0" parTransId="{C5D0BE44-A6E4-4856-9C4E-F47A024003B4}" sibTransId="{7753C9CD-3238-4BA6-A750-8BF2032C221F}"/>
    <dgm:cxn modelId="{B24CD70F-2E16-46FA-A23F-E7BB2A3C3C50}" type="presParOf" srcId="{9BCB8CED-239F-4FCF-B64E-2A32A148868C}" destId="{E63D3810-2148-4ABE-B39E-B8EFED29DDA0}" srcOrd="0" destOrd="0" presId="urn:microsoft.com/office/officeart/2005/8/layout/vProcess5"/>
    <dgm:cxn modelId="{9AADE7C4-4860-4E4F-8DB9-BC3C29E86FA5}" type="presParOf" srcId="{9BCB8CED-239F-4FCF-B64E-2A32A148868C}" destId="{C7A157CB-0F04-420B-BECE-F562DFF3B000}" srcOrd="1" destOrd="0" presId="urn:microsoft.com/office/officeart/2005/8/layout/vProcess5"/>
    <dgm:cxn modelId="{4FDBEB45-676C-422B-9BE5-BB7943EF6EE6}" type="presParOf" srcId="{9BCB8CED-239F-4FCF-B64E-2A32A148868C}" destId="{B5A51D17-2892-44A3-AEDD-4907BA2E964B}" srcOrd="2" destOrd="0" presId="urn:microsoft.com/office/officeart/2005/8/layout/vProcess5"/>
    <dgm:cxn modelId="{A2DBEBA8-8A29-4468-9C5E-1E3FAD53FCE4}" type="presParOf" srcId="{9BCB8CED-239F-4FCF-B64E-2A32A148868C}" destId="{3B49750D-C6F6-4952-86E6-D55131AF6ABF}" srcOrd="3" destOrd="0" presId="urn:microsoft.com/office/officeart/2005/8/layout/vProcess5"/>
    <dgm:cxn modelId="{A4E13061-F8BD-4F77-B56F-DE9524F98620}" type="presParOf" srcId="{9BCB8CED-239F-4FCF-B64E-2A32A148868C}" destId="{9A303BAE-9BEE-4A94-A8B6-3E1DC4C6264F}" srcOrd="4" destOrd="0" presId="urn:microsoft.com/office/officeart/2005/8/layout/vProcess5"/>
    <dgm:cxn modelId="{AB7C9479-88ED-442A-A2E4-64FFE165FB22}" type="presParOf" srcId="{9BCB8CED-239F-4FCF-B64E-2A32A148868C}" destId="{AD4A07CB-E044-40B4-A82A-ADB86B392EB7}" srcOrd="5" destOrd="0" presId="urn:microsoft.com/office/officeart/2005/8/layout/vProcess5"/>
    <dgm:cxn modelId="{2C1A64E7-15D3-4438-BF21-249C2DB193C9}" type="presParOf" srcId="{9BCB8CED-239F-4FCF-B64E-2A32A148868C}" destId="{7537DF2B-30BB-4104-B5A6-7C9E5D737C4B}" srcOrd="6" destOrd="0" presId="urn:microsoft.com/office/officeart/2005/8/layout/vProcess5"/>
    <dgm:cxn modelId="{A7D6664D-CE56-4D5A-9D55-44220E4DFF71}" type="presParOf" srcId="{9BCB8CED-239F-4FCF-B64E-2A32A148868C}" destId="{A71AA39F-918C-4CB3-A077-F9F47F4DA089}" srcOrd="7" destOrd="0" presId="urn:microsoft.com/office/officeart/2005/8/layout/vProcess5"/>
    <dgm:cxn modelId="{646F5447-D7BA-44B4-8D99-AF8C4B2353F8}" type="presParOf" srcId="{9BCB8CED-239F-4FCF-B64E-2A32A148868C}" destId="{4EC2320C-E686-496D-AEB1-757B5D063E09}" srcOrd="8" destOrd="0" presId="urn:microsoft.com/office/officeart/2005/8/layout/vProcess5"/>
    <dgm:cxn modelId="{BB9BA290-93D4-4113-914A-16EF0E6E2A7B}" type="presParOf" srcId="{9BCB8CED-239F-4FCF-B64E-2A32A148868C}" destId="{1F4E3D19-1E0A-427D-B40D-485033E2C1E9}" srcOrd="9" destOrd="0" presId="urn:microsoft.com/office/officeart/2005/8/layout/vProcess5"/>
    <dgm:cxn modelId="{FE87C3D8-09BE-4D51-973B-3E2402D0C578}" type="presParOf" srcId="{9BCB8CED-239F-4FCF-B64E-2A32A148868C}" destId="{5432FAF0-068B-4106-ACCF-9F57A1A271F0}" srcOrd="10" destOrd="0" presId="urn:microsoft.com/office/officeart/2005/8/layout/vProcess5"/>
    <dgm:cxn modelId="{47D01255-1694-4297-A786-9F1CA5DDC7F6}" type="presParOf" srcId="{9BCB8CED-239F-4FCF-B64E-2A32A148868C}" destId="{D770AE91-9018-4DCD-8A66-CB3831F565D7}" srcOrd="11" destOrd="0" presId="urn:microsoft.com/office/officeart/2005/8/layout/vProcess5"/>
    <dgm:cxn modelId="{A47F1A6E-2E79-4A91-BE67-25CF00CDEE96}" type="presParOf" srcId="{9BCB8CED-239F-4FCF-B64E-2A32A148868C}" destId="{07F5CDFE-6C5F-4076-B954-06A8B0A854FC}" srcOrd="12" destOrd="0" presId="urn:microsoft.com/office/officeart/2005/8/layout/vProcess5"/>
    <dgm:cxn modelId="{7A6651A3-AAFA-4F24-B1C0-E48214980026}" type="presParOf" srcId="{9BCB8CED-239F-4FCF-B64E-2A32A148868C}" destId="{F1D6F702-EA9B-4F21-9C46-4ADAD4561BF0}" srcOrd="13" destOrd="0" presId="urn:microsoft.com/office/officeart/2005/8/layout/vProcess5"/>
    <dgm:cxn modelId="{0D3BCE27-7DA2-451A-9DBE-26440610D47E}" type="presParOf" srcId="{9BCB8CED-239F-4FCF-B64E-2A32A148868C}" destId="{D314224C-925B-4486-9B9C-4DC4621BB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47B4-83C6-4438-A0F0-5FC9B8FD478A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A098BD-BA34-4C1F-859D-AD73A34AF6A9}">
      <dgm:prSet phldrT="[Text]" custT="1"/>
      <dgm:spPr/>
      <dgm:t>
        <a:bodyPr/>
        <a:lstStyle/>
        <a:p>
          <a:r>
            <a:rPr lang="en-US" sz="1100" dirty="0" smtClean="0"/>
            <a:t>1. Extract the data from the frame of top 3 countries and check for the % of null data</a:t>
          </a:r>
          <a:endParaRPr lang="en-US" sz="1100" dirty="0"/>
        </a:p>
      </dgm:t>
    </dgm:pt>
    <dgm:pt modelId="{16FF5E5A-9EE0-42BF-A06B-E11726716E72}" type="parTrans" cxnId="{FCE5F923-27ED-4960-82B5-55B726356F37}">
      <dgm:prSet/>
      <dgm:spPr/>
      <dgm:t>
        <a:bodyPr/>
        <a:lstStyle/>
        <a:p>
          <a:endParaRPr lang="en-US" sz="1200"/>
        </a:p>
      </dgm:t>
    </dgm:pt>
    <dgm:pt modelId="{D062ECF6-DBC2-4D9A-B235-4EE091D14C43}" type="sibTrans" cxnId="{FCE5F923-27ED-4960-82B5-55B726356F37}">
      <dgm:prSet custT="1"/>
      <dgm:spPr/>
      <dgm:t>
        <a:bodyPr/>
        <a:lstStyle/>
        <a:p>
          <a:endParaRPr lang="en-US" sz="1200"/>
        </a:p>
      </dgm:t>
    </dgm:pt>
    <dgm:pt modelId="{8378E60D-CDFF-4E18-9B38-1FB37124F570}">
      <dgm:prSet phldrT="[Text]" custT="1"/>
      <dgm:spPr/>
      <dgm:t>
        <a:bodyPr/>
        <a:lstStyle/>
        <a:p>
          <a:r>
            <a:rPr lang="en-US" sz="1100" dirty="0" smtClean="0"/>
            <a:t>2. Extract f</a:t>
          </a:r>
          <a:r>
            <a:rPr lang="en-US" sz="1100" b="0" i="0" dirty="0" smtClean="0"/>
            <a:t>irst string before the vertical bar will be considered the primary sector (Business Rule.)</a:t>
          </a:r>
          <a:endParaRPr lang="en-US" sz="1100" dirty="0"/>
        </a:p>
      </dgm:t>
    </dgm:pt>
    <dgm:pt modelId="{94D75B23-50E7-4DB4-BDCE-45EC5BCE1027}" type="parTrans" cxnId="{29040781-9A83-4587-AE29-1D553B78157D}">
      <dgm:prSet/>
      <dgm:spPr/>
      <dgm:t>
        <a:bodyPr/>
        <a:lstStyle/>
        <a:p>
          <a:endParaRPr lang="en-US" sz="1200"/>
        </a:p>
      </dgm:t>
    </dgm:pt>
    <dgm:pt modelId="{7FDE1CA7-FAD0-4F0C-92FB-1E848EAF5616}" type="sibTrans" cxnId="{29040781-9A83-4587-AE29-1D553B78157D}">
      <dgm:prSet custT="1"/>
      <dgm:spPr/>
      <dgm:t>
        <a:bodyPr/>
        <a:lstStyle/>
        <a:p>
          <a:endParaRPr lang="en-US" sz="1200"/>
        </a:p>
      </dgm:t>
    </dgm:pt>
    <dgm:pt modelId="{63C3CD29-BBD3-4445-841B-319A380A23B9}">
      <dgm:prSet phldrT="[Text]" custT="1"/>
      <dgm:spPr/>
      <dgm:t>
        <a:bodyPr/>
        <a:lstStyle/>
        <a:p>
          <a:r>
            <a:rPr lang="en-US" sz="1100" dirty="0" smtClean="0"/>
            <a:t>3. Using the mapping.csv file to map each primary sector with its main sector</a:t>
          </a:r>
          <a:endParaRPr lang="en-US" sz="1100" dirty="0"/>
        </a:p>
      </dgm:t>
    </dgm:pt>
    <dgm:pt modelId="{E3797764-D234-49D6-8FD2-EC0D596EC4B4}" type="parTrans" cxnId="{7A9654B0-0BA1-4D43-802F-78ED917F7862}">
      <dgm:prSet/>
      <dgm:spPr/>
      <dgm:t>
        <a:bodyPr/>
        <a:lstStyle/>
        <a:p>
          <a:endParaRPr lang="en-US" sz="1200"/>
        </a:p>
      </dgm:t>
    </dgm:pt>
    <dgm:pt modelId="{0972BCA4-BC37-4680-9764-8438C17A984D}" type="sibTrans" cxnId="{7A9654B0-0BA1-4D43-802F-78ED917F7862}">
      <dgm:prSet/>
      <dgm:spPr/>
      <dgm:t>
        <a:bodyPr/>
        <a:lstStyle/>
        <a:p>
          <a:endParaRPr lang="en-US" sz="1200"/>
        </a:p>
      </dgm:t>
    </dgm:pt>
    <dgm:pt modelId="{FC3A368B-A6D2-48BA-96E5-4DD017B8D4EC}">
      <dgm:prSet phldrT="[Text]" custT="1"/>
      <dgm:spPr/>
      <dgm:t>
        <a:bodyPr/>
        <a:lstStyle/>
        <a:p>
          <a:r>
            <a:rPr lang="en-US" sz="1100" dirty="0" smtClean="0"/>
            <a:t>4. Merge the mapped data frame with our master frame3. Using the mapping.csv file to map each primary sector with its main sector</a:t>
          </a:r>
          <a:endParaRPr lang="en-US" sz="1100" dirty="0"/>
        </a:p>
      </dgm:t>
    </dgm:pt>
    <dgm:pt modelId="{628B4DF7-6634-4F66-A3E1-0FFD43C9B2D0}" type="parTrans" cxnId="{DB07C409-03CE-4A83-921E-C0C17D93D7CD}">
      <dgm:prSet/>
      <dgm:spPr/>
      <dgm:t>
        <a:bodyPr/>
        <a:lstStyle/>
        <a:p>
          <a:endParaRPr lang="en-US"/>
        </a:p>
      </dgm:t>
    </dgm:pt>
    <dgm:pt modelId="{C3152B64-4389-4FAB-9AB5-272B9CD7A4A1}" type="sibTrans" cxnId="{DB07C409-03CE-4A83-921E-C0C17D93D7CD}">
      <dgm:prSet/>
      <dgm:spPr/>
      <dgm:t>
        <a:bodyPr/>
        <a:lstStyle/>
        <a:p>
          <a:endParaRPr lang="en-US"/>
        </a:p>
      </dgm:t>
    </dgm:pt>
    <dgm:pt modelId="{553EB358-B7BF-4DE3-BC65-CD937442A75E}">
      <dgm:prSet phldrT="[Text]"/>
      <dgm:spPr/>
      <dgm:t>
        <a:bodyPr/>
        <a:lstStyle/>
        <a:p>
          <a:r>
            <a:rPr lang="en-US" dirty="0" smtClean="0"/>
            <a:t>5. Create 3 separate data frames for each of the three countries containing the observations of venture type in between  5-15 M. Apply grouping and get top sectors for all the countries</a:t>
          </a:r>
          <a:endParaRPr lang="en-US" dirty="0"/>
        </a:p>
      </dgm:t>
    </dgm:pt>
    <dgm:pt modelId="{00C44C38-2C25-404D-9BC3-B974F391BE97}" type="parTrans" cxnId="{FE73D73E-6DB4-46E1-B473-D841573B416A}">
      <dgm:prSet/>
      <dgm:spPr/>
      <dgm:t>
        <a:bodyPr/>
        <a:lstStyle/>
        <a:p>
          <a:endParaRPr lang="en-US"/>
        </a:p>
      </dgm:t>
    </dgm:pt>
    <dgm:pt modelId="{46F14452-6C3D-4D28-9724-B6BA62A24B08}" type="sibTrans" cxnId="{FE73D73E-6DB4-46E1-B473-D841573B416A}">
      <dgm:prSet/>
      <dgm:spPr/>
      <dgm:t>
        <a:bodyPr/>
        <a:lstStyle/>
        <a:p>
          <a:endParaRPr lang="en-US"/>
        </a:p>
      </dgm:t>
    </dgm:pt>
    <dgm:pt modelId="{6D09EA7C-41DF-49DB-8138-8FA259B98B23}" type="pres">
      <dgm:prSet presAssocID="{18C947B4-83C6-4438-A0F0-5FC9B8FD478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67732-F2F8-471B-A071-37F2B0DDD716}" type="pres">
      <dgm:prSet presAssocID="{18C947B4-83C6-4438-A0F0-5FC9B8FD478A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8FB2E61C-F655-4F03-A070-A19048BE1A19}" type="pres">
      <dgm:prSet presAssocID="{18C947B4-83C6-4438-A0F0-5FC9B8FD478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B76C3-DE6C-4349-A7F7-06407FAED5B8}" type="pres">
      <dgm:prSet presAssocID="{18C947B4-83C6-4438-A0F0-5FC9B8FD478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24A9B-1A36-403F-AAF5-47D215F8C371}" type="pres">
      <dgm:prSet presAssocID="{18C947B4-83C6-4438-A0F0-5FC9B8FD478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D8144-88C5-43D9-AC6A-32FDC8F24F29}" type="pres">
      <dgm:prSet presAssocID="{18C947B4-83C6-4438-A0F0-5FC9B8FD478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50C42-E0E6-401B-9090-123BB535454E}" type="pres">
      <dgm:prSet presAssocID="{18C947B4-83C6-4438-A0F0-5FC9B8FD478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19FAF-4917-4505-A639-BA1589BAF821}" type="pres">
      <dgm:prSet presAssocID="{18C947B4-83C6-4438-A0F0-5FC9B8FD478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1D91B-ED56-4FB7-BDEB-0FAF66E0B3BB}" type="pres">
      <dgm:prSet presAssocID="{18C947B4-83C6-4438-A0F0-5FC9B8FD478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66153-0BFC-4F81-9576-F9177535FDD5}" type="pres">
      <dgm:prSet presAssocID="{18C947B4-83C6-4438-A0F0-5FC9B8FD478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82AD0-6C77-41EB-B4EA-185FCEC531AF}" type="pres">
      <dgm:prSet presAssocID="{18C947B4-83C6-4438-A0F0-5FC9B8FD478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990AC-9440-4348-A160-A329EFAB0E70}" type="pres">
      <dgm:prSet presAssocID="{18C947B4-83C6-4438-A0F0-5FC9B8FD478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3AC3-D60E-4994-A788-0907C09BFDE8}" type="pres">
      <dgm:prSet presAssocID="{18C947B4-83C6-4438-A0F0-5FC9B8FD478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55978-6293-42A5-902F-B261C6C4DF32}" type="pres">
      <dgm:prSet presAssocID="{18C947B4-83C6-4438-A0F0-5FC9B8FD478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F98BA-637B-4880-AC87-D3A7FB60077F}" type="pres">
      <dgm:prSet presAssocID="{18C947B4-83C6-4438-A0F0-5FC9B8FD478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C4F56-DACF-4B9B-B275-89CC68C65C48}" type="pres">
      <dgm:prSet presAssocID="{18C947B4-83C6-4438-A0F0-5FC9B8FD478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7C409-03CE-4A83-921E-C0C17D93D7CD}" srcId="{18C947B4-83C6-4438-A0F0-5FC9B8FD478A}" destId="{FC3A368B-A6D2-48BA-96E5-4DD017B8D4EC}" srcOrd="3" destOrd="0" parTransId="{628B4DF7-6634-4F66-A3E1-0FFD43C9B2D0}" sibTransId="{C3152B64-4389-4FAB-9AB5-272B9CD7A4A1}"/>
    <dgm:cxn modelId="{6777647B-73F1-4D26-9F92-2BC2B93BFAEF}" type="presOf" srcId="{63C3CD29-BBD3-4445-841B-319A380A23B9}" destId="{A2C24A9B-1A36-403F-AAF5-47D215F8C371}" srcOrd="0" destOrd="0" presId="urn:microsoft.com/office/officeart/2005/8/layout/vProcess5"/>
    <dgm:cxn modelId="{CD045072-231F-4F79-A4CE-24131C0A424E}" type="presOf" srcId="{0972BCA4-BC37-4680-9764-8438C17A984D}" destId="{A7466153-0BFC-4F81-9576-F9177535FDD5}" srcOrd="0" destOrd="0" presId="urn:microsoft.com/office/officeart/2005/8/layout/vProcess5"/>
    <dgm:cxn modelId="{29040781-9A83-4587-AE29-1D553B78157D}" srcId="{18C947B4-83C6-4438-A0F0-5FC9B8FD478A}" destId="{8378E60D-CDFF-4E18-9B38-1FB37124F570}" srcOrd="1" destOrd="0" parTransId="{94D75B23-50E7-4DB4-BDCE-45EC5BCE1027}" sibTransId="{7FDE1CA7-FAD0-4F0C-92FB-1E848EAF5616}"/>
    <dgm:cxn modelId="{7A9654B0-0BA1-4D43-802F-78ED917F7862}" srcId="{18C947B4-83C6-4438-A0F0-5FC9B8FD478A}" destId="{63C3CD29-BBD3-4445-841B-319A380A23B9}" srcOrd="2" destOrd="0" parTransId="{E3797764-D234-49D6-8FD2-EC0D596EC4B4}" sibTransId="{0972BCA4-BC37-4680-9764-8438C17A984D}"/>
    <dgm:cxn modelId="{F278A7DA-7994-435B-AC6D-BF7785C695F4}" type="presOf" srcId="{63C3CD29-BBD3-4445-841B-319A380A23B9}" destId="{C1455978-6293-42A5-902F-B261C6C4DF32}" srcOrd="1" destOrd="0" presId="urn:microsoft.com/office/officeart/2005/8/layout/vProcess5"/>
    <dgm:cxn modelId="{E0F98D6D-9067-433C-99FE-89940B2740A7}" type="presOf" srcId="{D062ECF6-DBC2-4D9A-B235-4EE091D14C43}" destId="{02E19FAF-4917-4505-A639-BA1589BAF821}" srcOrd="0" destOrd="0" presId="urn:microsoft.com/office/officeart/2005/8/layout/vProcess5"/>
    <dgm:cxn modelId="{2CC0BE72-6358-41A6-A312-E15BFE4DAF46}" type="presOf" srcId="{553EB358-B7BF-4DE3-BC65-CD937442A75E}" destId="{AF6C4F56-DACF-4B9B-B275-89CC68C65C48}" srcOrd="1" destOrd="0" presId="urn:microsoft.com/office/officeart/2005/8/layout/vProcess5"/>
    <dgm:cxn modelId="{415D4E9A-AF33-44E2-B44D-EE74665F5243}" type="presOf" srcId="{FC3A368B-A6D2-48BA-96E5-4DD017B8D4EC}" destId="{F08D8144-88C5-43D9-AC6A-32FDC8F24F29}" srcOrd="0" destOrd="0" presId="urn:microsoft.com/office/officeart/2005/8/layout/vProcess5"/>
    <dgm:cxn modelId="{69ABC840-445F-4615-A75A-950ACA142355}" type="presOf" srcId="{8378E60D-CDFF-4E18-9B38-1FB37124F570}" destId="{10BB76C3-DE6C-4349-A7F7-06407FAED5B8}" srcOrd="0" destOrd="0" presId="urn:microsoft.com/office/officeart/2005/8/layout/vProcess5"/>
    <dgm:cxn modelId="{5156A816-6BA3-477F-8CDB-82303F56B4E7}" type="presOf" srcId="{C3152B64-4389-4FAB-9AB5-272B9CD7A4A1}" destId="{A6182AD0-6C77-41EB-B4EA-185FCEC531AF}" srcOrd="0" destOrd="0" presId="urn:microsoft.com/office/officeart/2005/8/layout/vProcess5"/>
    <dgm:cxn modelId="{FCE5F923-27ED-4960-82B5-55B726356F37}" srcId="{18C947B4-83C6-4438-A0F0-5FC9B8FD478A}" destId="{F6A098BD-BA34-4C1F-859D-AD73A34AF6A9}" srcOrd="0" destOrd="0" parTransId="{16FF5E5A-9EE0-42BF-A06B-E11726716E72}" sibTransId="{D062ECF6-DBC2-4D9A-B235-4EE091D14C43}"/>
    <dgm:cxn modelId="{5C0B3330-D804-49EE-9151-3F545E13543F}" type="presOf" srcId="{553EB358-B7BF-4DE3-BC65-CD937442A75E}" destId="{0F650C42-E0E6-401B-9090-123BB535454E}" srcOrd="0" destOrd="0" presId="urn:microsoft.com/office/officeart/2005/8/layout/vProcess5"/>
    <dgm:cxn modelId="{160293BF-94AE-4BA5-90FD-BC93BD83C414}" type="presOf" srcId="{8378E60D-CDFF-4E18-9B38-1FB37124F570}" destId="{2CF63AC3-D60E-4994-A788-0907C09BFDE8}" srcOrd="1" destOrd="0" presId="urn:microsoft.com/office/officeart/2005/8/layout/vProcess5"/>
    <dgm:cxn modelId="{9E26DAA2-08E5-4847-998B-23847C522163}" type="presOf" srcId="{FC3A368B-A6D2-48BA-96E5-4DD017B8D4EC}" destId="{D1DF98BA-637B-4880-AC87-D3A7FB60077F}" srcOrd="1" destOrd="0" presId="urn:microsoft.com/office/officeart/2005/8/layout/vProcess5"/>
    <dgm:cxn modelId="{475E9029-BE88-4F6E-AC97-0669E28005A1}" type="presOf" srcId="{F6A098BD-BA34-4C1F-859D-AD73A34AF6A9}" destId="{8FB2E61C-F655-4F03-A070-A19048BE1A19}" srcOrd="0" destOrd="0" presId="urn:microsoft.com/office/officeart/2005/8/layout/vProcess5"/>
    <dgm:cxn modelId="{89879F5E-4C22-4F42-8B55-81FAE9D71097}" type="presOf" srcId="{18C947B4-83C6-4438-A0F0-5FC9B8FD478A}" destId="{6D09EA7C-41DF-49DB-8138-8FA259B98B23}" srcOrd="0" destOrd="0" presId="urn:microsoft.com/office/officeart/2005/8/layout/vProcess5"/>
    <dgm:cxn modelId="{5059189B-916F-4B7C-8B2A-E680839D7BD2}" type="presOf" srcId="{7FDE1CA7-FAD0-4F0C-92FB-1E848EAF5616}" destId="{3101D91B-ED56-4FB7-BDEB-0FAF66E0B3BB}" srcOrd="0" destOrd="0" presId="urn:microsoft.com/office/officeart/2005/8/layout/vProcess5"/>
    <dgm:cxn modelId="{FE73D73E-6DB4-46E1-B473-D841573B416A}" srcId="{18C947B4-83C6-4438-A0F0-5FC9B8FD478A}" destId="{553EB358-B7BF-4DE3-BC65-CD937442A75E}" srcOrd="4" destOrd="0" parTransId="{00C44C38-2C25-404D-9BC3-B974F391BE97}" sibTransId="{46F14452-6C3D-4D28-9724-B6BA62A24B08}"/>
    <dgm:cxn modelId="{5ED352C6-3569-4A09-940A-CECF075409A6}" type="presOf" srcId="{F6A098BD-BA34-4C1F-859D-AD73A34AF6A9}" destId="{012990AC-9440-4348-A160-A329EFAB0E70}" srcOrd="1" destOrd="0" presId="urn:microsoft.com/office/officeart/2005/8/layout/vProcess5"/>
    <dgm:cxn modelId="{423CBCF9-4045-495A-BCBA-119FB83DAF57}" type="presParOf" srcId="{6D09EA7C-41DF-49DB-8138-8FA259B98B23}" destId="{41267732-F2F8-471B-A071-37F2B0DDD716}" srcOrd="0" destOrd="0" presId="urn:microsoft.com/office/officeart/2005/8/layout/vProcess5"/>
    <dgm:cxn modelId="{BFE2D798-3ADB-48EA-843D-76E9FEFCBCBD}" type="presParOf" srcId="{6D09EA7C-41DF-49DB-8138-8FA259B98B23}" destId="{8FB2E61C-F655-4F03-A070-A19048BE1A19}" srcOrd="1" destOrd="0" presId="urn:microsoft.com/office/officeart/2005/8/layout/vProcess5"/>
    <dgm:cxn modelId="{F5173C80-3785-4F1E-8CA5-E541D2E1761A}" type="presParOf" srcId="{6D09EA7C-41DF-49DB-8138-8FA259B98B23}" destId="{10BB76C3-DE6C-4349-A7F7-06407FAED5B8}" srcOrd="2" destOrd="0" presId="urn:microsoft.com/office/officeart/2005/8/layout/vProcess5"/>
    <dgm:cxn modelId="{B2D8DB35-B7BA-4F1F-9AF8-F73367D46B75}" type="presParOf" srcId="{6D09EA7C-41DF-49DB-8138-8FA259B98B23}" destId="{A2C24A9B-1A36-403F-AAF5-47D215F8C371}" srcOrd="3" destOrd="0" presId="urn:microsoft.com/office/officeart/2005/8/layout/vProcess5"/>
    <dgm:cxn modelId="{32E86CF1-63D5-4CE9-8B21-07AEBD145908}" type="presParOf" srcId="{6D09EA7C-41DF-49DB-8138-8FA259B98B23}" destId="{F08D8144-88C5-43D9-AC6A-32FDC8F24F29}" srcOrd="4" destOrd="0" presId="urn:microsoft.com/office/officeart/2005/8/layout/vProcess5"/>
    <dgm:cxn modelId="{C03469DE-AEEA-47A7-9FD0-1CAF7A125808}" type="presParOf" srcId="{6D09EA7C-41DF-49DB-8138-8FA259B98B23}" destId="{0F650C42-E0E6-401B-9090-123BB535454E}" srcOrd="5" destOrd="0" presId="urn:microsoft.com/office/officeart/2005/8/layout/vProcess5"/>
    <dgm:cxn modelId="{042CD694-26AE-466E-9DC5-302D8E900D0F}" type="presParOf" srcId="{6D09EA7C-41DF-49DB-8138-8FA259B98B23}" destId="{02E19FAF-4917-4505-A639-BA1589BAF821}" srcOrd="6" destOrd="0" presId="urn:microsoft.com/office/officeart/2005/8/layout/vProcess5"/>
    <dgm:cxn modelId="{4A639320-956F-412E-89F3-6144F10DBA98}" type="presParOf" srcId="{6D09EA7C-41DF-49DB-8138-8FA259B98B23}" destId="{3101D91B-ED56-4FB7-BDEB-0FAF66E0B3BB}" srcOrd="7" destOrd="0" presId="urn:microsoft.com/office/officeart/2005/8/layout/vProcess5"/>
    <dgm:cxn modelId="{DB459F88-BEC5-48A4-9142-C89F408E7EDF}" type="presParOf" srcId="{6D09EA7C-41DF-49DB-8138-8FA259B98B23}" destId="{A7466153-0BFC-4F81-9576-F9177535FDD5}" srcOrd="8" destOrd="0" presId="urn:microsoft.com/office/officeart/2005/8/layout/vProcess5"/>
    <dgm:cxn modelId="{341503CF-D0AC-4A09-A4AD-1D6B467ED7F3}" type="presParOf" srcId="{6D09EA7C-41DF-49DB-8138-8FA259B98B23}" destId="{A6182AD0-6C77-41EB-B4EA-185FCEC531AF}" srcOrd="9" destOrd="0" presId="urn:microsoft.com/office/officeart/2005/8/layout/vProcess5"/>
    <dgm:cxn modelId="{595E3138-A41B-4C2E-BFEF-CF42A98415E8}" type="presParOf" srcId="{6D09EA7C-41DF-49DB-8138-8FA259B98B23}" destId="{012990AC-9440-4348-A160-A329EFAB0E70}" srcOrd="10" destOrd="0" presId="urn:microsoft.com/office/officeart/2005/8/layout/vProcess5"/>
    <dgm:cxn modelId="{C5BE65A2-A2FB-4639-894D-B9A0E8D5E164}" type="presParOf" srcId="{6D09EA7C-41DF-49DB-8138-8FA259B98B23}" destId="{2CF63AC3-D60E-4994-A788-0907C09BFDE8}" srcOrd="11" destOrd="0" presId="urn:microsoft.com/office/officeart/2005/8/layout/vProcess5"/>
    <dgm:cxn modelId="{D42658BC-5EA4-4EF4-B222-218DA1A3A3BA}" type="presParOf" srcId="{6D09EA7C-41DF-49DB-8138-8FA259B98B23}" destId="{C1455978-6293-42A5-902F-B261C6C4DF32}" srcOrd="12" destOrd="0" presId="urn:microsoft.com/office/officeart/2005/8/layout/vProcess5"/>
    <dgm:cxn modelId="{A0B03A93-6506-4146-9217-EACAD5E57E3E}" type="presParOf" srcId="{6D09EA7C-41DF-49DB-8138-8FA259B98B23}" destId="{D1DF98BA-637B-4880-AC87-D3A7FB60077F}" srcOrd="13" destOrd="0" presId="urn:microsoft.com/office/officeart/2005/8/layout/vProcess5"/>
    <dgm:cxn modelId="{EFC8EFED-76F2-4261-AB18-3C7EAD516E48}" type="presParOf" srcId="{6D09EA7C-41DF-49DB-8138-8FA259B98B23}" destId="{AF6C4F56-DACF-4B9B-B275-89CC68C65C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62AB-97E9-4461-9B97-3FEAD9D786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590F-207B-4462-B171-FA27E33B44E5}">
      <dgm:prSet custT="1"/>
      <dgm:spPr/>
      <dgm:t>
        <a:bodyPr/>
        <a:lstStyle/>
        <a:p>
          <a:pPr rtl="0"/>
          <a:r>
            <a:rPr lang="en-US" sz="1100" dirty="0" smtClean="0"/>
            <a:t>Venture type has attracted  590 B USD Worldwide</a:t>
          </a:r>
          <a:endParaRPr lang="en-US" sz="1100" dirty="0"/>
        </a:p>
      </dgm:t>
    </dgm:pt>
    <dgm:pt modelId="{0929984B-913D-4FCB-B3A8-B0A11B556261}" type="parTrans" cxnId="{B2F8FBB7-E712-4BBC-9A48-D08E62605ADD}">
      <dgm:prSet/>
      <dgm:spPr/>
      <dgm:t>
        <a:bodyPr/>
        <a:lstStyle/>
        <a:p>
          <a:endParaRPr lang="en-US"/>
        </a:p>
      </dgm:t>
    </dgm:pt>
    <dgm:pt modelId="{262F84C1-E0B2-4227-83B1-731644D083DC}" type="sibTrans" cxnId="{B2F8FBB7-E712-4BBC-9A48-D08E62605ADD}">
      <dgm:prSet/>
      <dgm:spPr/>
      <dgm:t>
        <a:bodyPr/>
        <a:lstStyle/>
        <a:p>
          <a:endParaRPr lang="en-US"/>
        </a:p>
      </dgm:t>
    </dgm:pt>
    <dgm:pt modelId="{DFDCF725-34D8-4DC4-A9C5-4C812D2576DF}">
      <dgm:prSet custT="1"/>
      <dgm:spPr/>
      <dgm:t>
        <a:bodyPr/>
        <a:lstStyle/>
        <a:p>
          <a:r>
            <a:rPr lang="en-US" sz="1100" dirty="0" smtClean="0"/>
            <a:t>78.8  % of  funding by Venture type</a:t>
          </a:r>
          <a:endParaRPr lang="en-US" sz="1100" dirty="0"/>
        </a:p>
      </dgm:t>
    </dgm:pt>
    <dgm:pt modelId="{78AD5EFC-EB35-42BE-BBCD-45AEB69DEDBB}" type="parTrans" cxnId="{55F4DA25-6DC6-4456-9A86-970F0EF2A2D6}">
      <dgm:prSet/>
      <dgm:spPr/>
      <dgm:t>
        <a:bodyPr/>
        <a:lstStyle/>
        <a:p>
          <a:endParaRPr lang="en-US"/>
        </a:p>
      </dgm:t>
    </dgm:pt>
    <dgm:pt modelId="{F2250334-382C-4BCD-8A77-68DF9823C83B}" type="sibTrans" cxnId="{55F4DA25-6DC6-4456-9A86-970F0EF2A2D6}">
      <dgm:prSet/>
      <dgm:spPr/>
      <dgm:t>
        <a:bodyPr/>
        <a:lstStyle/>
        <a:p>
          <a:endParaRPr lang="en-US"/>
        </a:p>
      </dgm:t>
    </dgm:pt>
    <dgm:pt modelId="{96195C24-7F27-4E2C-ADC7-AB787C9F17E1}">
      <dgm:prSet custT="1"/>
      <dgm:spPr/>
      <dgm:t>
        <a:bodyPr/>
        <a:lstStyle/>
        <a:p>
          <a:r>
            <a:rPr lang="en-US" sz="1100" dirty="0" smtClean="0"/>
            <a:t>Average of   11.75 M USD per investment</a:t>
          </a:r>
          <a:endParaRPr lang="en-US" sz="1100" dirty="0"/>
        </a:p>
      </dgm:t>
    </dgm:pt>
    <dgm:pt modelId="{624D420C-F37B-4533-A422-5489A3EE2D31}" type="parTrans" cxnId="{25B92155-26A4-4212-9CCB-87E2D1D46C1C}">
      <dgm:prSet/>
      <dgm:spPr/>
      <dgm:t>
        <a:bodyPr/>
        <a:lstStyle/>
        <a:p>
          <a:endParaRPr lang="en-US"/>
        </a:p>
      </dgm:t>
    </dgm:pt>
    <dgm:pt modelId="{3D506556-B834-4910-8DD3-D8F4CC41ECFD}" type="sibTrans" cxnId="{25B92155-26A4-4212-9CCB-87E2D1D46C1C}">
      <dgm:prSet/>
      <dgm:spPr/>
      <dgm:t>
        <a:bodyPr/>
        <a:lstStyle/>
        <a:p>
          <a:endParaRPr lang="en-US"/>
        </a:p>
      </dgm:t>
    </dgm:pt>
    <dgm:pt modelId="{3E4EF6F0-08B9-4CF6-903E-243B8C207D25}">
      <dgm:prSet custT="1"/>
      <dgm:spPr/>
      <dgm:t>
        <a:bodyPr/>
        <a:lstStyle/>
        <a:p>
          <a:r>
            <a:rPr lang="en-US" sz="1100" b="0" i="0" dirty="0" smtClean="0"/>
            <a:t>the range of funding preferred by Spark Funds is </a:t>
          </a:r>
          <a:r>
            <a:rPr lang="en-US" sz="1100" b="1" i="0" dirty="0" smtClean="0"/>
            <a:t>5 to 15 million USD</a:t>
          </a:r>
          <a:r>
            <a:rPr lang="en-US" sz="1100" b="0" i="0" dirty="0" smtClean="0"/>
            <a:t>.</a:t>
          </a:r>
          <a:endParaRPr lang="en-US" sz="1100" dirty="0"/>
        </a:p>
      </dgm:t>
    </dgm:pt>
    <dgm:pt modelId="{B525CF03-851B-46A9-B9BD-2F6015950225}" type="parTrans" cxnId="{86ADB169-29E3-450F-86A8-1B0830F50F1E}">
      <dgm:prSet/>
      <dgm:spPr/>
      <dgm:t>
        <a:bodyPr/>
        <a:lstStyle/>
        <a:p>
          <a:endParaRPr lang="en-US"/>
        </a:p>
      </dgm:t>
    </dgm:pt>
    <dgm:pt modelId="{224504A6-467E-4B16-B540-AB1E61D2E9B3}" type="sibTrans" cxnId="{86ADB169-29E3-450F-86A8-1B0830F50F1E}">
      <dgm:prSet/>
      <dgm:spPr/>
      <dgm:t>
        <a:bodyPr/>
        <a:lstStyle/>
        <a:p>
          <a:endParaRPr lang="en-US"/>
        </a:p>
      </dgm:t>
    </dgm:pt>
    <dgm:pt modelId="{6EA708CC-ECCC-438A-BFE7-F826EE83DF3E}" type="pres">
      <dgm:prSet presAssocID="{D5D262AB-97E9-4461-9B97-3FEAD9D786D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0F51AE-C6EE-4E0A-B9DE-42C576BC11EC}" type="pres">
      <dgm:prSet presAssocID="{D5D262AB-97E9-4461-9B97-3FEAD9D786DF}" presName="diamond" presStyleLbl="bgShp" presStyleIdx="0" presStyleCnt="1" custLinFactNeighborY="-1018"/>
      <dgm:spPr/>
    </dgm:pt>
    <dgm:pt modelId="{F76F1BBC-34E6-4E00-8C51-CE1C6F84C514}" type="pres">
      <dgm:prSet presAssocID="{D5D262AB-97E9-4461-9B97-3FEAD9D786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82A0-06E4-4323-A560-C04D3AE35441}" type="pres">
      <dgm:prSet presAssocID="{D5D262AB-97E9-4461-9B97-3FEAD9D786DF}" presName="quad2" presStyleLbl="node1" presStyleIdx="1" presStyleCnt="4" custLinFactNeighborX="-13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45204-725E-47AA-827E-D4FF0DE04911}" type="pres">
      <dgm:prSet presAssocID="{D5D262AB-97E9-4461-9B97-3FEAD9D786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281D9-E1DF-4A3B-8E30-620F3226EEE8}" type="pres">
      <dgm:prSet presAssocID="{D5D262AB-97E9-4461-9B97-3FEAD9D786DF}" presName="quad4" presStyleLbl="node1" presStyleIdx="3" presStyleCnt="4" custLinFactNeighborX="-1304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B92155-26A4-4212-9CCB-87E2D1D46C1C}" srcId="{D5D262AB-97E9-4461-9B97-3FEAD9D786DF}" destId="{96195C24-7F27-4E2C-ADC7-AB787C9F17E1}" srcOrd="2" destOrd="0" parTransId="{624D420C-F37B-4533-A422-5489A3EE2D31}" sibTransId="{3D506556-B834-4910-8DD3-D8F4CC41ECFD}"/>
    <dgm:cxn modelId="{06D9A5FA-2991-44BC-B552-744E30C3DB54}" type="presOf" srcId="{96195C24-7F27-4E2C-ADC7-AB787C9F17E1}" destId="{9CB45204-725E-47AA-827E-D4FF0DE04911}" srcOrd="0" destOrd="0" presId="urn:microsoft.com/office/officeart/2005/8/layout/matrix3"/>
    <dgm:cxn modelId="{627CBEA8-0A69-4CAB-B5C5-4DF12AE76EC9}" type="presOf" srcId="{3E4EF6F0-08B9-4CF6-903E-243B8C207D25}" destId="{D50281D9-E1DF-4A3B-8E30-620F3226EEE8}" srcOrd="0" destOrd="0" presId="urn:microsoft.com/office/officeart/2005/8/layout/matrix3"/>
    <dgm:cxn modelId="{5F3342BC-C6EB-4188-AB1E-E48840C131FC}" type="presOf" srcId="{D5D262AB-97E9-4461-9B97-3FEAD9D786DF}" destId="{6EA708CC-ECCC-438A-BFE7-F826EE83DF3E}" srcOrd="0" destOrd="0" presId="urn:microsoft.com/office/officeart/2005/8/layout/matrix3"/>
    <dgm:cxn modelId="{B2F8FBB7-E712-4BBC-9A48-D08E62605ADD}" srcId="{D5D262AB-97E9-4461-9B97-3FEAD9D786DF}" destId="{0DBE590F-207B-4462-B171-FA27E33B44E5}" srcOrd="0" destOrd="0" parTransId="{0929984B-913D-4FCB-B3A8-B0A11B556261}" sibTransId="{262F84C1-E0B2-4227-83B1-731644D083DC}"/>
    <dgm:cxn modelId="{86ADB169-29E3-450F-86A8-1B0830F50F1E}" srcId="{D5D262AB-97E9-4461-9B97-3FEAD9D786DF}" destId="{3E4EF6F0-08B9-4CF6-903E-243B8C207D25}" srcOrd="3" destOrd="0" parTransId="{B525CF03-851B-46A9-B9BD-2F6015950225}" sibTransId="{224504A6-467E-4B16-B540-AB1E61D2E9B3}"/>
    <dgm:cxn modelId="{55F4DA25-6DC6-4456-9A86-970F0EF2A2D6}" srcId="{D5D262AB-97E9-4461-9B97-3FEAD9D786DF}" destId="{DFDCF725-34D8-4DC4-A9C5-4C812D2576DF}" srcOrd="1" destOrd="0" parTransId="{78AD5EFC-EB35-42BE-BBCD-45AEB69DEDBB}" sibTransId="{F2250334-382C-4BCD-8A77-68DF9823C83B}"/>
    <dgm:cxn modelId="{BAE322E3-F913-4264-8DB2-97BDF63D9059}" type="presOf" srcId="{DFDCF725-34D8-4DC4-A9C5-4C812D2576DF}" destId="{C40F82A0-06E4-4323-A560-C04D3AE35441}" srcOrd="0" destOrd="0" presId="urn:microsoft.com/office/officeart/2005/8/layout/matrix3"/>
    <dgm:cxn modelId="{FE1F7F56-A412-4AC4-BF4E-3DA27C2EECFB}" type="presOf" srcId="{0DBE590F-207B-4462-B171-FA27E33B44E5}" destId="{F76F1BBC-34E6-4E00-8C51-CE1C6F84C514}" srcOrd="0" destOrd="0" presId="urn:microsoft.com/office/officeart/2005/8/layout/matrix3"/>
    <dgm:cxn modelId="{4C172FF6-AD52-4D2E-AF3D-BB50BC8CCDCC}" type="presParOf" srcId="{6EA708CC-ECCC-438A-BFE7-F826EE83DF3E}" destId="{5F0F51AE-C6EE-4E0A-B9DE-42C576BC11EC}" srcOrd="0" destOrd="0" presId="urn:microsoft.com/office/officeart/2005/8/layout/matrix3"/>
    <dgm:cxn modelId="{683AD644-9AFE-4D1F-A7F9-34E1FD370159}" type="presParOf" srcId="{6EA708CC-ECCC-438A-BFE7-F826EE83DF3E}" destId="{F76F1BBC-34E6-4E00-8C51-CE1C6F84C514}" srcOrd="1" destOrd="0" presId="urn:microsoft.com/office/officeart/2005/8/layout/matrix3"/>
    <dgm:cxn modelId="{D1EDF858-6693-4B7F-A2F2-ED1717990A3C}" type="presParOf" srcId="{6EA708CC-ECCC-438A-BFE7-F826EE83DF3E}" destId="{C40F82A0-06E4-4323-A560-C04D3AE35441}" srcOrd="2" destOrd="0" presId="urn:microsoft.com/office/officeart/2005/8/layout/matrix3"/>
    <dgm:cxn modelId="{84318720-5ED6-45EE-809D-B65551A22A75}" type="presParOf" srcId="{6EA708CC-ECCC-438A-BFE7-F826EE83DF3E}" destId="{9CB45204-725E-47AA-827E-D4FF0DE04911}" srcOrd="3" destOrd="0" presId="urn:microsoft.com/office/officeart/2005/8/layout/matrix3"/>
    <dgm:cxn modelId="{3636C9E3-58E0-4D88-8892-D314EE45E1D8}" type="presParOf" srcId="{6EA708CC-ECCC-438A-BFE7-F826EE83DF3E}" destId="{D50281D9-E1DF-4A3B-8E30-620F3226EE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99ACB-2C0B-40DC-8C0E-78FA235CF9E9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0CD09-5CD8-4784-8A41-77E1A22E5C24}">
      <dgm:prSet phldrT="[Text]" custT="1"/>
      <dgm:spPr/>
      <dgm:t>
        <a:bodyPr/>
        <a:lstStyle/>
        <a:p>
          <a:r>
            <a:rPr lang="en-US" sz="1600" b="1" dirty="0" smtClean="0"/>
            <a:t>Investment Type Goal</a:t>
          </a:r>
          <a:endParaRPr lang="en-US" sz="1600" b="1" dirty="0"/>
        </a:p>
      </dgm:t>
    </dgm:pt>
    <dgm:pt modelId="{ED6165DD-EA3D-4F7D-8567-02759311BBEE}" type="parTrans" cxnId="{57BEDDB9-A276-4E51-98A2-FF0891BF5EE9}">
      <dgm:prSet/>
      <dgm:spPr/>
      <dgm:t>
        <a:bodyPr/>
        <a:lstStyle/>
        <a:p>
          <a:endParaRPr lang="en-US" sz="1200"/>
        </a:p>
      </dgm:t>
    </dgm:pt>
    <dgm:pt modelId="{68DFF3EF-3263-46EF-8C20-E9016D73D6E0}" type="sibTrans" cxnId="{57BEDDB9-A276-4E51-98A2-FF0891BF5EE9}">
      <dgm:prSet custT="1"/>
      <dgm:spPr/>
      <dgm:t>
        <a:bodyPr/>
        <a:lstStyle/>
        <a:p>
          <a:endParaRPr lang="en-US" sz="1200"/>
        </a:p>
      </dgm:t>
    </dgm:pt>
    <dgm:pt modelId="{3B2C2E46-C7F4-42BE-B46C-90D20C31A101}">
      <dgm:prSet phldrT="[Text]" custT="1"/>
      <dgm:spPr/>
      <dgm:t>
        <a:bodyPr/>
        <a:lstStyle/>
        <a:p>
          <a:r>
            <a:rPr lang="en-US" sz="1200" dirty="0" smtClean="0"/>
            <a:t>The funding type which is best suited to Sparks Fund is </a:t>
          </a:r>
          <a:r>
            <a:rPr lang="en-US" sz="1200" b="1" dirty="0" smtClean="0"/>
            <a:t>VENTURE</a:t>
          </a:r>
          <a:endParaRPr lang="en-US" sz="1200" b="1" dirty="0"/>
        </a:p>
      </dgm:t>
    </dgm:pt>
    <dgm:pt modelId="{8AB3E8C4-B8F5-42B5-B784-686CEDD3C475}" type="parTrans" cxnId="{744365B0-3FAC-4B30-840A-60704EA38C94}">
      <dgm:prSet/>
      <dgm:spPr/>
      <dgm:t>
        <a:bodyPr/>
        <a:lstStyle/>
        <a:p>
          <a:endParaRPr lang="en-US" sz="1200"/>
        </a:p>
      </dgm:t>
    </dgm:pt>
    <dgm:pt modelId="{A546721C-94B1-4342-A860-66963E4B6D09}" type="sibTrans" cxnId="{744365B0-3FAC-4B30-840A-60704EA38C94}">
      <dgm:prSet/>
      <dgm:spPr/>
      <dgm:t>
        <a:bodyPr/>
        <a:lstStyle/>
        <a:p>
          <a:endParaRPr lang="en-US" sz="1200"/>
        </a:p>
      </dgm:t>
    </dgm:pt>
    <dgm:pt modelId="{71344639-8422-4D7B-915A-2D3D6DBE814F}">
      <dgm:prSet phldrT="[Text]" custT="1"/>
      <dgm:spPr/>
      <dgm:t>
        <a:bodyPr/>
        <a:lstStyle/>
        <a:p>
          <a:r>
            <a:rPr lang="en-US" sz="1600" b="1" dirty="0" smtClean="0"/>
            <a:t>Top Countries Goal</a:t>
          </a:r>
          <a:endParaRPr lang="en-US" sz="1600" b="1" dirty="0"/>
        </a:p>
      </dgm:t>
    </dgm:pt>
    <dgm:pt modelId="{65CF1649-D821-403C-967B-EB7CC160EA29}" type="parTrans" cxnId="{6D89A5B2-8E49-4485-8BEF-E3DE1CDBAA93}">
      <dgm:prSet/>
      <dgm:spPr/>
      <dgm:t>
        <a:bodyPr/>
        <a:lstStyle/>
        <a:p>
          <a:endParaRPr lang="en-US" sz="1200"/>
        </a:p>
      </dgm:t>
    </dgm:pt>
    <dgm:pt modelId="{1153FDE1-FDEE-425E-B817-32FC87483D34}" type="sibTrans" cxnId="{6D89A5B2-8E49-4485-8BEF-E3DE1CDBAA93}">
      <dgm:prSet custT="1"/>
      <dgm:spPr/>
      <dgm:t>
        <a:bodyPr/>
        <a:lstStyle/>
        <a:p>
          <a:endParaRPr lang="en-US" sz="1200"/>
        </a:p>
      </dgm:t>
    </dgm:pt>
    <dgm:pt modelId="{1247740F-0025-4DC5-B2F8-5B3C75EC66F3}">
      <dgm:prSet phldrT="[Text]" custT="1"/>
      <dgm:spPr/>
      <dgm:t>
        <a:bodyPr/>
        <a:lstStyle/>
        <a:p>
          <a:r>
            <a:rPr lang="en-US" sz="1200" dirty="0" smtClean="0"/>
            <a:t>Top 3 English speaking countries which has been  the most heavily invested in the past is: </a:t>
          </a:r>
          <a:r>
            <a:rPr lang="en-US" sz="1200" b="1" dirty="0" smtClean="0"/>
            <a:t>United States of America</a:t>
          </a:r>
          <a:r>
            <a:rPr lang="en-US" sz="1200" dirty="0" smtClean="0"/>
            <a:t>, </a:t>
          </a:r>
          <a:r>
            <a:rPr lang="en-US" sz="1200" b="1" dirty="0" smtClean="0"/>
            <a:t>Great Britain </a:t>
          </a:r>
          <a:r>
            <a:rPr lang="en-US" sz="1200" dirty="0" smtClean="0"/>
            <a:t>and </a:t>
          </a:r>
          <a:r>
            <a:rPr lang="en-US" sz="1200" b="1" dirty="0" smtClean="0"/>
            <a:t>India</a:t>
          </a:r>
          <a:endParaRPr lang="en-US" sz="1200" b="1" dirty="0"/>
        </a:p>
      </dgm:t>
    </dgm:pt>
    <dgm:pt modelId="{45102F4C-D73C-4A13-A484-0EF6F67854DA}" type="parTrans" cxnId="{9B60CA24-4517-4F03-B32A-3211BAC4D604}">
      <dgm:prSet/>
      <dgm:spPr/>
      <dgm:t>
        <a:bodyPr/>
        <a:lstStyle/>
        <a:p>
          <a:endParaRPr lang="en-US" sz="1200"/>
        </a:p>
      </dgm:t>
    </dgm:pt>
    <dgm:pt modelId="{91279967-AC2F-48F9-8C9D-CCA4A45A13B6}" type="sibTrans" cxnId="{9B60CA24-4517-4F03-B32A-3211BAC4D604}">
      <dgm:prSet/>
      <dgm:spPr/>
      <dgm:t>
        <a:bodyPr/>
        <a:lstStyle/>
        <a:p>
          <a:endParaRPr lang="en-US" sz="1200"/>
        </a:p>
      </dgm:t>
    </dgm:pt>
    <dgm:pt modelId="{BF7E9E05-382D-408E-8794-BEFAB05CA35D}">
      <dgm:prSet phldrT="[Text]" custT="1"/>
      <dgm:spPr/>
      <dgm:t>
        <a:bodyPr/>
        <a:lstStyle/>
        <a:p>
          <a:r>
            <a:rPr lang="en-US" sz="1600" b="1" dirty="0" smtClean="0"/>
            <a:t>Main Sector Goal</a:t>
          </a:r>
          <a:endParaRPr lang="en-US" sz="1600" b="1" dirty="0"/>
        </a:p>
      </dgm:t>
    </dgm:pt>
    <dgm:pt modelId="{93097C9C-982A-4596-AE8E-4A5C91491B06}" type="parTrans" cxnId="{A6EB7ACA-FDF0-4750-AB18-713BD86FFC2C}">
      <dgm:prSet/>
      <dgm:spPr/>
      <dgm:t>
        <a:bodyPr/>
        <a:lstStyle/>
        <a:p>
          <a:endParaRPr lang="en-US" sz="1200"/>
        </a:p>
      </dgm:t>
    </dgm:pt>
    <dgm:pt modelId="{94C72578-38C5-41D4-9401-C7592E015B79}" type="sibTrans" cxnId="{A6EB7ACA-FDF0-4750-AB18-713BD86FFC2C}">
      <dgm:prSet/>
      <dgm:spPr/>
      <dgm:t>
        <a:bodyPr/>
        <a:lstStyle/>
        <a:p>
          <a:endParaRPr lang="en-US" sz="1200"/>
        </a:p>
      </dgm:t>
    </dgm:pt>
    <dgm:pt modelId="{8ECA873E-3743-407A-91F4-45107BD54196}">
      <dgm:prSet phldrT="[Text]" custT="1"/>
      <dgm:spPr/>
      <dgm:t>
        <a:bodyPr/>
        <a:lstStyle/>
        <a:p>
          <a:r>
            <a:rPr lang="en-US" sz="1200" dirty="0" smtClean="0"/>
            <a:t>Best sectors where  distribution of investments are high are Others sectors  including Semiconductors and many more</a:t>
          </a:r>
          <a:endParaRPr lang="en-US" sz="1200" dirty="0"/>
        </a:p>
      </dgm:t>
    </dgm:pt>
    <dgm:pt modelId="{DDB5B203-1C9A-489A-8FA7-28B5F9DE6698}" type="parTrans" cxnId="{B474A99C-5442-4E10-9175-E3E0673822DD}">
      <dgm:prSet/>
      <dgm:spPr/>
      <dgm:t>
        <a:bodyPr/>
        <a:lstStyle/>
        <a:p>
          <a:endParaRPr lang="en-US" sz="1200"/>
        </a:p>
      </dgm:t>
    </dgm:pt>
    <dgm:pt modelId="{B049E0A0-A39C-48EF-8CD8-C2116A7900AF}" type="sibTrans" cxnId="{B474A99C-5442-4E10-9175-E3E0673822DD}">
      <dgm:prSet/>
      <dgm:spPr/>
      <dgm:t>
        <a:bodyPr/>
        <a:lstStyle/>
        <a:p>
          <a:endParaRPr lang="en-US" sz="1200"/>
        </a:p>
      </dgm:t>
    </dgm:pt>
    <dgm:pt modelId="{909C2D5E-0A6E-4FB0-A148-7457346C39DF}">
      <dgm:prSet phldrT="[Text]" custT="1"/>
      <dgm:spPr/>
      <dgm:t>
        <a:bodyPr/>
        <a:lstStyle/>
        <a:p>
          <a:r>
            <a:rPr lang="en-US" sz="1200" b="0" dirty="0" smtClean="0"/>
            <a:t>Its average funding globally is between </a:t>
          </a:r>
          <a:r>
            <a:rPr lang="en-US" sz="1200" b="1" dirty="0" smtClean="0"/>
            <a:t>5 to 15 Million USD </a:t>
          </a:r>
          <a:r>
            <a:rPr lang="en-US" sz="1200" b="0" dirty="0" smtClean="0"/>
            <a:t>per round of investment</a:t>
          </a:r>
          <a:endParaRPr lang="en-US" sz="1200" b="0" dirty="0"/>
        </a:p>
      </dgm:t>
    </dgm:pt>
    <dgm:pt modelId="{F235B5F3-7732-4B10-9637-5FF56F8C40C2}" type="parTrans" cxnId="{B5022633-2020-48A1-9148-825EFE94E8D1}">
      <dgm:prSet/>
      <dgm:spPr/>
      <dgm:t>
        <a:bodyPr/>
        <a:lstStyle/>
        <a:p>
          <a:endParaRPr lang="en-US" sz="1200"/>
        </a:p>
      </dgm:t>
    </dgm:pt>
    <dgm:pt modelId="{7B58865B-C460-433F-A0EB-07B95CF16E09}" type="sibTrans" cxnId="{B5022633-2020-48A1-9148-825EFE94E8D1}">
      <dgm:prSet/>
      <dgm:spPr/>
      <dgm:t>
        <a:bodyPr/>
        <a:lstStyle/>
        <a:p>
          <a:endParaRPr lang="en-US" sz="1200"/>
        </a:p>
      </dgm:t>
    </dgm:pt>
    <dgm:pt modelId="{12B63D47-2698-40FB-93D6-237232A2CFF3}">
      <dgm:prSet phldrT="[Text]" custT="1"/>
      <dgm:spPr/>
      <dgm:t>
        <a:bodyPr/>
        <a:lstStyle/>
        <a:p>
          <a:endParaRPr lang="en-US" sz="1200" b="0" dirty="0"/>
        </a:p>
      </dgm:t>
    </dgm:pt>
    <dgm:pt modelId="{456D8CA1-4F1B-4D00-A7CB-62E1175633B3}" type="parTrans" cxnId="{FD04A74D-8FA5-4B19-A171-25E4CBF8AA82}">
      <dgm:prSet/>
      <dgm:spPr/>
      <dgm:t>
        <a:bodyPr/>
        <a:lstStyle/>
        <a:p>
          <a:endParaRPr lang="en-US" sz="1200"/>
        </a:p>
      </dgm:t>
    </dgm:pt>
    <dgm:pt modelId="{FC3A4D2D-4766-4EA5-9FDC-74D23CB087C9}" type="sibTrans" cxnId="{FD04A74D-8FA5-4B19-A171-25E4CBF8AA82}">
      <dgm:prSet/>
      <dgm:spPr/>
      <dgm:t>
        <a:bodyPr/>
        <a:lstStyle/>
        <a:p>
          <a:endParaRPr lang="en-US" sz="1200"/>
        </a:p>
      </dgm:t>
    </dgm:pt>
    <dgm:pt modelId="{49119DA5-53DC-4E30-9C5F-FC0F6C1D39EE}">
      <dgm:prSet phldrT="[Text]" custT="1"/>
      <dgm:spPr/>
      <dgm:t>
        <a:bodyPr/>
        <a:lstStyle/>
        <a:p>
          <a:r>
            <a:rPr lang="en-US" sz="1200" b="0" dirty="0" smtClean="0"/>
            <a:t> </a:t>
          </a:r>
          <a:r>
            <a:rPr lang="en-US" sz="1200" b="1" dirty="0" smtClean="0"/>
            <a:t>78.8 % </a:t>
          </a:r>
          <a:r>
            <a:rPr lang="en-US" sz="1200" b="0" dirty="0" smtClean="0"/>
            <a:t>of funding is raised by venture globally</a:t>
          </a:r>
          <a:endParaRPr lang="en-US" sz="1200" b="0" dirty="0"/>
        </a:p>
      </dgm:t>
    </dgm:pt>
    <dgm:pt modelId="{C04A393D-B358-4D41-8E9D-056195C4BAC2}" type="parTrans" cxnId="{C3ACF88B-9347-4959-8921-714B3B6439F8}">
      <dgm:prSet/>
      <dgm:spPr/>
      <dgm:t>
        <a:bodyPr/>
        <a:lstStyle/>
        <a:p>
          <a:endParaRPr lang="en-US" sz="1200"/>
        </a:p>
      </dgm:t>
    </dgm:pt>
    <dgm:pt modelId="{0F7F3AA5-6847-4BF5-8F8E-CAE740275F8D}" type="sibTrans" cxnId="{C3ACF88B-9347-4959-8921-714B3B6439F8}">
      <dgm:prSet/>
      <dgm:spPr/>
      <dgm:t>
        <a:bodyPr/>
        <a:lstStyle/>
        <a:p>
          <a:endParaRPr lang="en-US" sz="1200"/>
        </a:p>
      </dgm:t>
    </dgm:pt>
    <dgm:pt modelId="{9A4FEB0D-C312-446B-9108-63E429DF6807}">
      <dgm:prSet phldrT="[Text]" custT="1"/>
      <dgm:spPr/>
      <dgm:t>
        <a:bodyPr/>
        <a:lstStyle/>
        <a:p>
          <a:r>
            <a:rPr lang="en-US" sz="1200" b="0" dirty="0" smtClean="0"/>
            <a:t>Attracts around </a:t>
          </a:r>
          <a:r>
            <a:rPr lang="en-US" sz="1200" b="1" dirty="0" smtClean="0"/>
            <a:t>590 B </a:t>
          </a:r>
          <a:r>
            <a:rPr lang="en-US" sz="1200" b="0" dirty="0" smtClean="0"/>
            <a:t>USD  worldwide</a:t>
          </a:r>
          <a:endParaRPr lang="en-US" sz="1200" b="0" dirty="0"/>
        </a:p>
      </dgm:t>
    </dgm:pt>
    <dgm:pt modelId="{EF6EE7BF-A607-4E26-81F4-4D7F73E8CEBC}" type="parTrans" cxnId="{310990C4-E014-46B0-B203-557600F39E69}">
      <dgm:prSet/>
      <dgm:spPr/>
      <dgm:t>
        <a:bodyPr/>
        <a:lstStyle/>
        <a:p>
          <a:endParaRPr lang="en-US" sz="1200"/>
        </a:p>
      </dgm:t>
    </dgm:pt>
    <dgm:pt modelId="{29AD5BAF-5B96-4097-BC01-D3B1E3DA7D26}" type="sibTrans" cxnId="{310990C4-E014-46B0-B203-557600F39E69}">
      <dgm:prSet/>
      <dgm:spPr/>
      <dgm:t>
        <a:bodyPr/>
        <a:lstStyle/>
        <a:p>
          <a:endParaRPr lang="en-US" sz="1200"/>
        </a:p>
      </dgm:t>
    </dgm:pt>
    <dgm:pt modelId="{1BFCE9A8-295E-4995-A28A-87FBEFD25533}">
      <dgm:prSet phldrT="[Text]" custT="1"/>
      <dgm:spPr/>
      <dgm:t>
        <a:bodyPr/>
        <a:lstStyle/>
        <a:p>
          <a:endParaRPr lang="en-US" sz="1200" dirty="0"/>
        </a:p>
      </dgm:t>
    </dgm:pt>
    <dgm:pt modelId="{3749DD0E-61AA-4F00-8110-A0F409C606A4}" type="parTrans" cxnId="{05BE4E24-34E5-47E2-BF9C-1E98B4D710EB}">
      <dgm:prSet/>
      <dgm:spPr/>
      <dgm:t>
        <a:bodyPr/>
        <a:lstStyle/>
        <a:p>
          <a:endParaRPr lang="en-US" sz="1200"/>
        </a:p>
      </dgm:t>
    </dgm:pt>
    <dgm:pt modelId="{469D9589-D496-4A75-8BCF-E9DEE8C73102}" type="sibTrans" cxnId="{05BE4E24-34E5-47E2-BF9C-1E98B4D710EB}">
      <dgm:prSet/>
      <dgm:spPr/>
      <dgm:t>
        <a:bodyPr/>
        <a:lstStyle/>
        <a:p>
          <a:endParaRPr lang="en-US" sz="1200"/>
        </a:p>
      </dgm:t>
    </dgm:pt>
    <dgm:pt modelId="{B0DEC039-3E76-4DC2-91CF-0DAC8BA9F213}">
      <dgm:prSet phldrT="[Text]" custT="1"/>
      <dgm:spPr/>
      <dgm:t>
        <a:bodyPr/>
        <a:lstStyle/>
        <a:p>
          <a:r>
            <a:rPr lang="en-US" sz="1200" smtClean="0"/>
            <a:t>Alone in USA the venture fund invested is  around  </a:t>
          </a:r>
          <a:r>
            <a:rPr lang="en-US" sz="1200" b="1" smtClean="0"/>
            <a:t>422510.84 M USD</a:t>
          </a:r>
          <a:endParaRPr lang="en-US" sz="1200" dirty="0"/>
        </a:p>
      </dgm:t>
    </dgm:pt>
    <dgm:pt modelId="{A74072EB-9F49-476C-BE54-C5A8B2FB27DF}" type="parTrans" cxnId="{4881F195-DC19-47A2-8C81-BC7413FA37AB}">
      <dgm:prSet/>
      <dgm:spPr/>
      <dgm:t>
        <a:bodyPr/>
        <a:lstStyle/>
        <a:p>
          <a:endParaRPr lang="en-US" sz="1200"/>
        </a:p>
      </dgm:t>
    </dgm:pt>
    <dgm:pt modelId="{EFCCC8E8-5105-4679-BE2A-45EE5D09F6F9}" type="sibTrans" cxnId="{4881F195-DC19-47A2-8C81-BC7413FA37AB}">
      <dgm:prSet/>
      <dgm:spPr/>
      <dgm:t>
        <a:bodyPr/>
        <a:lstStyle/>
        <a:p>
          <a:endParaRPr lang="en-US" sz="1200"/>
        </a:p>
      </dgm:t>
    </dgm:pt>
    <dgm:pt modelId="{62FD512E-C10E-4C8F-99C4-6C35372C12D2}">
      <dgm:prSet phldrT="[Text]" custT="1"/>
      <dgm:spPr/>
      <dgm:t>
        <a:bodyPr/>
        <a:lstStyle/>
        <a:p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2D3F43-DBA1-4251-B057-0F07C1383F83}" type="parTrans" cxnId="{9D0680E7-0999-465C-A073-9B32C8E37609}">
      <dgm:prSet/>
      <dgm:spPr/>
      <dgm:t>
        <a:bodyPr/>
        <a:lstStyle/>
        <a:p>
          <a:endParaRPr lang="en-US" sz="1200"/>
        </a:p>
      </dgm:t>
    </dgm:pt>
    <dgm:pt modelId="{ACF6C8FF-080B-468E-8E67-D38A5A3F97E1}" type="sibTrans" cxnId="{9D0680E7-0999-465C-A073-9B32C8E37609}">
      <dgm:prSet/>
      <dgm:spPr/>
      <dgm:t>
        <a:bodyPr/>
        <a:lstStyle/>
        <a:p>
          <a:endParaRPr lang="en-US" sz="1200"/>
        </a:p>
      </dgm:t>
    </dgm:pt>
    <dgm:pt modelId="{1E9FECB4-850C-4DD3-8FCB-6942354CB0F6}">
      <dgm:prSet phldrT="[Text]" custT="1"/>
      <dgm:spPr/>
      <dgm:t>
        <a:bodyPr/>
        <a:lstStyle/>
        <a:p>
          <a:r>
            <a:rPr lang="en-US" sz="1200" dirty="0" smtClean="0"/>
            <a:t>Also these countries have English as their official language</a:t>
          </a:r>
          <a:endParaRPr lang="en-US" sz="1200" dirty="0"/>
        </a:p>
      </dgm:t>
    </dgm:pt>
    <dgm:pt modelId="{5DF68192-A905-49AE-BD05-57FFEC1224EB}" type="parTrans" cxnId="{8F6B6660-F313-4824-B0A2-2E3E1E79DE10}">
      <dgm:prSet/>
      <dgm:spPr/>
      <dgm:t>
        <a:bodyPr/>
        <a:lstStyle/>
        <a:p>
          <a:endParaRPr lang="en-US" sz="1200"/>
        </a:p>
      </dgm:t>
    </dgm:pt>
    <dgm:pt modelId="{AF50B3D9-1768-498C-955F-E8FB11F1EF79}" type="sibTrans" cxnId="{8F6B6660-F313-4824-B0A2-2E3E1E79DE10}">
      <dgm:prSet/>
      <dgm:spPr/>
      <dgm:t>
        <a:bodyPr/>
        <a:lstStyle/>
        <a:p>
          <a:endParaRPr lang="en-US" sz="1200"/>
        </a:p>
      </dgm:t>
    </dgm:pt>
    <dgm:pt modelId="{BF51A340-D178-42A4-81AF-D025340A8A84}">
      <dgm:prSet phldrT="[Text]" custT="1"/>
      <dgm:spPr/>
      <dgm:t>
        <a:bodyPr/>
        <a:lstStyle/>
        <a:p>
          <a:r>
            <a:rPr lang="en-US" sz="1200" smtClean="0"/>
            <a:t>GBR invested </a:t>
          </a:r>
          <a:r>
            <a:rPr lang="en-US" sz="1200" b="1" smtClean="0"/>
            <a:t>20245.63 M USD </a:t>
          </a:r>
          <a:r>
            <a:rPr lang="en-US" sz="1200" b="0" smtClean="0"/>
            <a:t>in venture</a:t>
          </a:r>
          <a:endParaRPr lang="en-US" sz="1200" b="0" dirty="0"/>
        </a:p>
      </dgm:t>
    </dgm:pt>
    <dgm:pt modelId="{874CC74C-6A9D-4B88-9DB2-11F5FE936A91}" type="parTrans" cxnId="{F45EA6D1-F46A-4DC4-9259-292E2682A2B6}">
      <dgm:prSet/>
      <dgm:spPr/>
      <dgm:t>
        <a:bodyPr/>
        <a:lstStyle/>
        <a:p>
          <a:endParaRPr lang="en-US" sz="1200"/>
        </a:p>
      </dgm:t>
    </dgm:pt>
    <dgm:pt modelId="{EB0E993F-49BF-4C6A-A10B-A9EAFACE4ABA}" type="sibTrans" cxnId="{F45EA6D1-F46A-4DC4-9259-292E2682A2B6}">
      <dgm:prSet/>
      <dgm:spPr/>
      <dgm:t>
        <a:bodyPr/>
        <a:lstStyle/>
        <a:p>
          <a:endParaRPr lang="en-US" sz="1200"/>
        </a:p>
      </dgm:t>
    </dgm:pt>
    <dgm:pt modelId="{055E768F-C9BC-4077-B972-8BE1E07A05E3}">
      <dgm:prSet phldrT="[Text]" custT="1"/>
      <dgm:spPr/>
      <dgm:t>
        <a:bodyPr/>
        <a:lstStyle/>
        <a:p>
          <a:r>
            <a:rPr lang="en-US" sz="1200" smtClean="0"/>
            <a:t>IND invested </a:t>
          </a:r>
          <a:r>
            <a:rPr lang="en-US" sz="1200" b="1" smtClean="0"/>
            <a:t>14391.86 M USD </a:t>
          </a:r>
          <a:r>
            <a:rPr lang="en-US" sz="1200" b="0" smtClean="0"/>
            <a:t>in venture</a:t>
          </a:r>
          <a:endParaRPr lang="en-US" sz="1200" b="0" dirty="0"/>
        </a:p>
      </dgm:t>
    </dgm:pt>
    <dgm:pt modelId="{E939EB48-89FE-430F-8DE0-CAFA1714CE88}" type="parTrans" cxnId="{88DDE4E6-200B-42CC-A554-C6136574FF2D}">
      <dgm:prSet/>
      <dgm:spPr/>
      <dgm:t>
        <a:bodyPr/>
        <a:lstStyle/>
        <a:p>
          <a:endParaRPr lang="en-US" sz="1200"/>
        </a:p>
      </dgm:t>
    </dgm:pt>
    <dgm:pt modelId="{CE0CC463-CA7B-4673-8D90-8323C02FF183}" type="sibTrans" cxnId="{88DDE4E6-200B-42CC-A554-C6136574FF2D}">
      <dgm:prSet/>
      <dgm:spPr/>
      <dgm:t>
        <a:bodyPr/>
        <a:lstStyle/>
        <a:p>
          <a:endParaRPr lang="en-US" sz="1200"/>
        </a:p>
      </dgm:t>
    </dgm:pt>
    <dgm:pt modelId="{DFFCD6E5-CB79-4BE8-93BC-AE8082598711}">
      <dgm:prSet phldrT="[Text]" custT="1"/>
      <dgm:spPr/>
      <dgm:t>
        <a:bodyPr/>
        <a:lstStyle/>
        <a:p>
          <a:r>
            <a:rPr lang="en-US" sz="1200" b="1" dirty="0" smtClean="0"/>
            <a:t>Others, Cleantech / Semiconductors and Social, Finance, Analytics, Advertising  </a:t>
          </a:r>
          <a:r>
            <a:rPr lang="en-US" sz="1200" dirty="0" smtClean="0"/>
            <a:t>for USA</a:t>
          </a:r>
          <a:endParaRPr lang="en-US" sz="1200" dirty="0"/>
        </a:p>
      </dgm:t>
    </dgm:pt>
    <dgm:pt modelId="{88909CDC-D98E-42B9-B771-670D6CC5E87A}" type="parTrans" cxnId="{EE65817A-0245-40A7-90CA-A0EAC57CBF3B}">
      <dgm:prSet/>
      <dgm:spPr/>
      <dgm:t>
        <a:bodyPr/>
        <a:lstStyle/>
        <a:p>
          <a:endParaRPr lang="en-US" sz="1200"/>
        </a:p>
      </dgm:t>
    </dgm:pt>
    <dgm:pt modelId="{D7E025CF-80F0-4BAE-8BEA-F16043C5B45B}" type="sibTrans" cxnId="{EE65817A-0245-40A7-90CA-A0EAC57CBF3B}">
      <dgm:prSet/>
      <dgm:spPr/>
      <dgm:t>
        <a:bodyPr/>
        <a:lstStyle/>
        <a:p>
          <a:endParaRPr lang="en-US" sz="1200"/>
        </a:p>
      </dgm:t>
    </dgm:pt>
    <dgm:pt modelId="{24DC1C3B-E3B9-45A1-B584-54E0FB867BA0}">
      <dgm:prSet phldrT="[Text]" custT="1"/>
      <dgm:spPr/>
      <dgm:t>
        <a:bodyPr/>
        <a:lstStyle/>
        <a:p>
          <a:r>
            <a:rPr lang="en-US" sz="1200" b="1" dirty="0" smtClean="0"/>
            <a:t>Others, Cleantech / Semiconductors and Social, Finance, Analytics, Advertising  </a:t>
          </a:r>
          <a:r>
            <a:rPr lang="en-US" sz="1200" dirty="0" smtClean="0"/>
            <a:t>for GBR</a:t>
          </a:r>
          <a:endParaRPr lang="en-US" sz="1200" dirty="0"/>
        </a:p>
      </dgm:t>
    </dgm:pt>
    <dgm:pt modelId="{61B1B2A6-18A4-4112-81DD-E9AE385AC648}" type="parTrans" cxnId="{A298A939-EEC3-469B-84C6-43AFE3D8F772}">
      <dgm:prSet/>
      <dgm:spPr/>
      <dgm:t>
        <a:bodyPr/>
        <a:lstStyle/>
        <a:p>
          <a:endParaRPr lang="en-US" sz="1200"/>
        </a:p>
      </dgm:t>
    </dgm:pt>
    <dgm:pt modelId="{1A819DB2-A103-4C84-8C83-4696E014AEA8}" type="sibTrans" cxnId="{A298A939-EEC3-469B-84C6-43AFE3D8F772}">
      <dgm:prSet/>
      <dgm:spPr/>
      <dgm:t>
        <a:bodyPr/>
        <a:lstStyle/>
        <a:p>
          <a:endParaRPr lang="en-US" sz="1200"/>
        </a:p>
      </dgm:t>
    </dgm:pt>
    <dgm:pt modelId="{97DB3EC0-F152-49D2-8422-9D88254C4FB4}">
      <dgm:prSet phldrT="[Text]" custT="1"/>
      <dgm:spPr/>
      <dgm:t>
        <a:bodyPr/>
        <a:lstStyle/>
        <a:p>
          <a:r>
            <a:rPr lang="en-US" sz="1200" b="1" dirty="0" smtClean="0"/>
            <a:t>Others, News Search and Messaging and Entertainment </a:t>
          </a:r>
          <a:r>
            <a:rPr lang="en-US" sz="1200" dirty="0" smtClean="0"/>
            <a:t>for IND</a:t>
          </a:r>
          <a:endParaRPr lang="en-US" sz="1200" dirty="0"/>
        </a:p>
      </dgm:t>
    </dgm:pt>
    <dgm:pt modelId="{D2FE307C-48F5-4C54-BB65-A4D5BBFB3B03}" type="parTrans" cxnId="{7D1DB9A8-0634-4688-A5FC-5CCEE48496D4}">
      <dgm:prSet/>
      <dgm:spPr/>
      <dgm:t>
        <a:bodyPr/>
        <a:lstStyle/>
        <a:p>
          <a:endParaRPr lang="en-US" sz="1200"/>
        </a:p>
      </dgm:t>
    </dgm:pt>
    <dgm:pt modelId="{9F348219-B59C-4005-BC27-644E78FCDFDD}" type="sibTrans" cxnId="{7D1DB9A8-0634-4688-A5FC-5CCEE48496D4}">
      <dgm:prSet/>
      <dgm:spPr/>
      <dgm:t>
        <a:bodyPr/>
        <a:lstStyle/>
        <a:p>
          <a:endParaRPr lang="en-US" sz="1200"/>
        </a:p>
      </dgm:t>
    </dgm:pt>
    <dgm:pt modelId="{88BAD5D1-C75F-4936-AFEC-DFEAF63D3DF0}" type="pres">
      <dgm:prSet presAssocID="{78699ACB-2C0B-40DC-8C0E-78FA235CF9E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BC7008-1705-4280-9344-0D3DC7C62538}" type="pres">
      <dgm:prSet presAssocID="{D6D0CD09-5CD8-4784-8A41-77E1A22E5C24}" presName="composite" presStyleCnt="0"/>
      <dgm:spPr/>
      <dgm:t>
        <a:bodyPr/>
        <a:lstStyle/>
        <a:p>
          <a:endParaRPr lang="en-US"/>
        </a:p>
      </dgm:t>
    </dgm:pt>
    <dgm:pt modelId="{78C4E36E-1522-474D-8835-F076C7BB9273}" type="pres">
      <dgm:prSet presAssocID="{D6D0CD09-5CD8-4784-8A41-77E1A22E5C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C043D-7262-463F-BE6A-CDB72A389DE8}" type="pres">
      <dgm:prSet presAssocID="{D6D0CD09-5CD8-4784-8A41-77E1A22E5C24}" presName="parSh" presStyleLbl="node1" presStyleIdx="0" presStyleCnt="3" custLinFactNeighborY="-1249"/>
      <dgm:spPr/>
      <dgm:t>
        <a:bodyPr/>
        <a:lstStyle/>
        <a:p>
          <a:endParaRPr lang="en-US"/>
        </a:p>
      </dgm:t>
    </dgm:pt>
    <dgm:pt modelId="{ACFF6FDD-D063-4836-9885-9FD8AEB5911D}" type="pres">
      <dgm:prSet presAssocID="{D6D0CD09-5CD8-4784-8A41-77E1A22E5C2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35EAA-DBE7-4148-85C7-03B333B3D427}" type="pres">
      <dgm:prSet presAssocID="{68DFF3EF-3263-46EF-8C20-E9016D73D6E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FA4603C-6400-4883-9CA9-0606D78E6FE7}" type="pres">
      <dgm:prSet presAssocID="{68DFF3EF-3263-46EF-8C20-E9016D73D6E0}" presName="connTx" presStyleLbl="sibTrans2D1" presStyleIdx="0" presStyleCnt="2"/>
      <dgm:spPr/>
      <dgm:t>
        <a:bodyPr/>
        <a:lstStyle/>
        <a:p>
          <a:endParaRPr lang="en-US"/>
        </a:p>
      </dgm:t>
    </dgm:pt>
    <dgm:pt modelId="{A73B823A-6913-43DA-986B-0B326648CEC3}" type="pres">
      <dgm:prSet presAssocID="{71344639-8422-4D7B-915A-2D3D6DBE814F}" presName="composite" presStyleCnt="0"/>
      <dgm:spPr/>
      <dgm:t>
        <a:bodyPr/>
        <a:lstStyle/>
        <a:p>
          <a:endParaRPr lang="en-US"/>
        </a:p>
      </dgm:t>
    </dgm:pt>
    <dgm:pt modelId="{B6D67BE1-3658-448F-9899-2E8C47FF2A43}" type="pres">
      <dgm:prSet presAssocID="{71344639-8422-4D7B-915A-2D3D6DBE81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2CC-6E34-4832-982A-284F13A85051}" type="pres">
      <dgm:prSet presAssocID="{71344639-8422-4D7B-915A-2D3D6DBE814F}" presName="parSh" presStyleLbl="node1" presStyleIdx="1" presStyleCnt="3"/>
      <dgm:spPr/>
      <dgm:t>
        <a:bodyPr/>
        <a:lstStyle/>
        <a:p>
          <a:endParaRPr lang="en-US"/>
        </a:p>
      </dgm:t>
    </dgm:pt>
    <dgm:pt modelId="{CF407463-942B-4F7A-98BA-51E4499F1A64}" type="pres">
      <dgm:prSet presAssocID="{71344639-8422-4D7B-915A-2D3D6DBE814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E8E6F-54AE-4512-9B58-B43C88E7E897}" type="pres">
      <dgm:prSet presAssocID="{1153FDE1-FDEE-425E-B817-32FC87483D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0E59E1A-E1CF-49F0-B866-A2D31D37067C}" type="pres">
      <dgm:prSet presAssocID="{1153FDE1-FDEE-425E-B817-32FC87483D34}" presName="connTx" presStyleLbl="sibTrans2D1" presStyleIdx="1" presStyleCnt="2"/>
      <dgm:spPr/>
      <dgm:t>
        <a:bodyPr/>
        <a:lstStyle/>
        <a:p>
          <a:endParaRPr lang="en-US"/>
        </a:p>
      </dgm:t>
    </dgm:pt>
    <dgm:pt modelId="{53768EB1-2C5B-4A00-A42D-4854ACE80284}" type="pres">
      <dgm:prSet presAssocID="{BF7E9E05-382D-408E-8794-BEFAB05CA35D}" presName="composite" presStyleCnt="0"/>
      <dgm:spPr/>
      <dgm:t>
        <a:bodyPr/>
        <a:lstStyle/>
        <a:p>
          <a:endParaRPr lang="en-US"/>
        </a:p>
      </dgm:t>
    </dgm:pt>
    <dgm:pt modelId="{03BAE257-1E49-4516-83AF-6A556E253E25}" type="pres">
      <dgm:prSet presAssocID="{BF7E9E05-382D-408E-8794-BEFAB05CA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9CA47-63A3-4C5A-AA2D-DEC47673B4CA}" type="pres">
      <dgm:prSet presAssocID="{BF7E9E05-382D-408E-8794-BEFAB05CA35D}" presName="parSh" presStyleLbl="node1" presStyleIdx="2" presStyleCnt="3"/>
      <dgm:spPr/>
      <dgm:t>
        <a:bodyPr/>
        <a:lstStyle/>
        <a:p>
          <a:endParaRPr lang="en-US"/>
        </a:p>
      </dgm:t>
    </dgm:pt>
    <dgm:pt modelId="{963A0441-E68A-4161-8303-AC558694A7D1}" type="pres">
      <dgm:prSet presAssocID="{BF7E9E05-382D-408E-8794-BEFAB05CA35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014E02-ABED-4948-ADA2-37F5F5A7FFE2}" type="presOf" srcId="{12B63D47-2698-40FB-93D6-237232A2CFF3}" destId="{ACFF6FDD-D063-4836-9885-9FD8AEB5911D}" srcOrd="0" destOrd="4" presId="urn:microsoft.com/office/officeart/2005/8/layout/process3"/>
    <dgm:cxn modelId="{ADDBC16F-F833-4E7A-87A0-1A2B398FA9E9}" type="presOf" srcId="{9A4FEB0D-C312-446B-9108-63E429DF6807}" destId="{ACFF6FDD-D063-4836-9885-9FD8AEB5911D}" srcOrd="0" destOrd="3" presId="urn:microsoft.com/office/officeart/2005/8/layout/process3"/>
    <dgm:cxn modelId="{FD04A74D-8FA5-4B19-A171-25E4CBF8AA82}" srcId="{D6D0CD09-5CD8-4784-8A41-77E1A22E5C24}" destId="{12B63D47-2698-40FB-93D6-237232A2CFF3}" srcOrd="4" destOrd="0" parTransId="{456D8CA1-4F1B-4D00-A7CB-62E1175633B3}" sibTransId="{FC3A4D2D-4766-4EA5-9FDC-74D23CB087C9}"/>
    <dgm:cxn modelId="{8C3D5DC8-6A16-42D9-89C8-F30A57D43AB8}" type="presOf" srcId="{49119DA5-53DC-4E30-9C5F-FC0F6C1D39EE}" destId="{ACFF6FDD-D063-4836-9885-9FD8AEB5911D}" srcOrd="0" destOrd="2" presId="urn:microsoft.com/office/officeart/2005/8/layout/process3"/>
    <dgm:cxn modelId="{237F2C25-6686-4880-B1DC-F25AD2411A4B}" type="presOf" srcId="{3B2C2E46-C7F4-42BE-B46C-90D20C31A101}" destId="{ACFF6FDD-D063-4836-9885-9FD8AEB5911D}" srcOrd="0" destOrd="0" presId="urn:microsoft.com/office/officeart/2005/8/layout/process3"/>
    <dgm:cxn modelId="{C7470F24-0581-4A54-9A03-FF573C590A10}" type="presOf" srcId="{D6D0CD09-5CD8-4784-8A41-77E1A22E5C24}" destId="{78C4E36E-1522-474D-8835-F076C7BB9273}" srcOrd="0" destOrd="0" presId="urn:microsoft.com/office/officeart/2005/8/layout/process3"/>
    <dgm:cxn modelId="{F04710AE-851C-41DF-BC63-042CBD3AD7AE}" type="presOf" srcId="{62FD512E-C10E-4C8F-99C4-6C35372C12D2}" destId="{CF407463-942B-4F7A-98BA-51E4499F1A64}" srcOrd="0" destOrd="5" presId="urn:microsoft.com/office/officeart/2005/8/layout/process3"/>
    <dgm:cxn modelId="{744365B0-3FAC-4B30-840A-60704EA38C94}" srcId="{D6D0CD09-5CD8-4784-8A41-77E1A22E5C24}" destId="{3B2C2E46-C7F4-42BE-B46C-90D20C31A101}" srcOrd="0" destOrd="0" parTransId="{8AB3E8C4-B8F5-42B5-B784-686CEDD3C475}" sibTransId="{A546721C-94B1-4342-A860-66963E4B6D09}"/>
    <dgm:cxn modelId="{A6EB7ACA-FDF0-4750-AB18-713BD86FFC2C}" srcId="{78699ACB-2C0B-40DC-8C0E-78FA235CF9E9}" destId="{BF7E9E05-382D-408E-8794-BEFAB05CA35D}" srcOrd="2" destOrd="0" parTransId="{93097C9C-982A-4596-AE8E-4A5C91491B06}" sibTransId="{94C72578-38C5-41D4-9401-C7592E015B79}"/>
    <dgm:cxn modelId="{6D89A5B2-8E49-4485-8BEF-E3DE1CDBAA93}" srcId="{78699ACB-2C0B-40DC-8C0E-78FA235CF9E9}" destId="{71344639-8422-4D7B-915A-2D3D6DBE814F}" srcOrd="1" destOrd="0" parTransId="{65CF1649-D821-403C-967B-EB7CC160EA29}" sibTransId="{1153FDE1-FDEE-425E-B817-32FC87483D34}"/>
    <dgm:cxn modelId="{9D0680E7-0999-465C-A073-9B32C8E37609}" srcId="{71344639-8422-4D7B-915A-2D3D6DBE814F}" destId="{62FD512E-C10E-4C8F-99C4-6C35372C12D2}" srcOrd="5" destOrd="0" parTransId="{492D3F43-DBA1-4251-B057-0F07C1383F83}" sibTransId="{ACF6C8FF-080B-468E-8E67-D38A5A3F97E1}"/>
    <dgm:cxn modelId="{2C59E614-3D4F-4A2D-A215-F279A425958D}" type="presOf" srcId="{1247740F-0025-4DC5-B2F8-5B3C75EC66F3}" destId="{CF407463-942B-4F7A-98BA-51E4499F1A64}" srcOrd="0" destOrd="0" presId="urn:microsoft.com/office/officeart/2005/8/layout/process3"/>
    <dgm:cxn modelId="{29D48DF6-DD04-4C5E-B5C3-A2F0F8451B1A}" type="presOf" srcId="{78699ACB-2C0B-40DC-8C0E-78FA235CF9E9}" destId="{88BAD5D1-C75F-4936-AFEC-DFEAF63D3DF0}" srcOrd="0" destOrd="0" presId="urn:microsoft.com/office/officeart/2005/8/layout/process3"/>
    <dgm:cxn modelId="{4881F195-DC19-47A2-8C81-BC7413FA37AB}" srcId="{71344639-8422-4D7B-915A-2D3D6DBE814F}" destId="{B0DEC039-3E76-4DC2-91CF-0DAC8BA9F213}" srcOrd="2" destOrd="0" parTransId="{A74072EB-9F49-476C-BE54-C5A8B2FB27DF}" sibTransId="{EFCCC8E8-5105-4679-BE2A-45EE5D09F6F9}"/>
    <dgm:cxn modelId="{584680D4-6CD5-4615-9D6B-77187C40C075}" type="presOf" srcId="{BF7E9E05-382D-408E-8794-BEFAB05CA35D}" destId="{03BAE257-1E49-4516-83AF-6A556E253E25}" srcOrd="0" destOrd="0" presId="urn:microsoft.com/office/officeart/2005/8/layout/process3"/>
    <dgm:cxn modelId="{80785A9D-6526-459A-B3A4-89F411278652}" type="presOf" srcId="{BF51A340-D178-42A4-81AF-D025340A8A84}" destId="{CF407463-942B-4F7A-98BA-51E4499F1A64}" srcOrd="0" destOrd="3" presId="urn:microsoft.com/office/officeart/2005/8/layout/process3"/>
    <dgm:cxn modelId="{94C1F808-C75C-4CD4-BB42-BAC23094BF83}" type="presOf" srcId="{71344639-8422-4D7B-915A-2D3D6DBE814F}" destId="{B6D67BE1-3658-448F-9899-2E8C47FF2A43}" srcOrd="0" destOrd="0" presId="urn:microsoft.com/office/officeart/2005/8/layout/process3"/>
    <dgm:cxn modelId="{E007E401-E385-46DE-AA32-B23411775E0F}" type="presOf" srcId="{8ECA873E-3743-407A-91F4-45107BD54196}" destId="{963A0441-E68A-4161-8303-AC558694A7D1}" srcOrd="0" destOrd="0" presId="urn:microsoft.com/office/officeart/2005/8/layout/process3"/>
    <dgm:cxn modelId="{310990C4-E014-46B0-B203-557600F39E69}" srcId="{D6D0CD09-5CD8-4784-8A41-77E1A22E5C24}" destId="{9A4FEB0D-C312-446B-9108-63E429DF6807}" srcOrd="3" destOrd="0" parTransId="{EF6EE7BF-A607-4E26-81F4-4D7F73E8CEBC}" sibTransId="{29AD5BAF-5B96-4097-BC01-D3B1E3DA7D26}"/>
    <dgm:cxn modelId="{FD516597-F37F-45CD-AFFC-3352E00AF42B}" type="presOf" srcId="{1E9FECB4-850C-4DD3-8FCB-6942354CB0F6}" destId="{CF407463-942B-4F7A-98BA-51E4499F1A64}" srcOrd="0" destOrd="1" presId="urn:microsoft.com/office/officeart/2005/8/layout/process3"/>
    <dgm:cxn modelId="{660A5E36-FEA1-4DD3-877E-FAD81504C712}" type="presOf" srcId="{DFFCD6E5-CB79-4BE8-93BC-AE8082598711}" destId="{963A0441-E68A-4161-8303-AC558694A7D1}" srcOrd="0" destOrd="1" presId="urn:microsoft.com/office/officeart/2005/8/layout/process3"/>
    <dgm:cxn modelId="{8F6B6660-F313-4824-B0A2-2E3E1E79DE10}" srcId="{71344639-8422-4D7B-915A-2D3D6DBE814F}" destId="{1E9FECB4-850C-4DD3-8FCB-6942354CB0F6}" srcOrd="1" destOrd="0" parTransId="{5DF68192-A905-49AE-BD05-57FFEC1224EB}" sibTransId="{AF50B3D9-1768-498C-955F-E8FB11F1EF79}"/>
    <dgm:cxn modelId="{60E06C9B-2984-4A96-B761-6CFEFCB007BF}" type="presOf" srcId="{BF7E9E05-382D-408E-8794-BEFAB05CA35D}" destId="{9649CA47-63A3-4C5A-AA2D-DEC47673B4CA}" srcOrd="1" destOrd="0" presId="urn:microsoft.com/office/officeart/2005/8/layout/process3"/>
    <dgm:cxn modelId="{81A42EA4-36B4-4478-BCA5-FFE6BC054262}" type="presOf" srcId="{71344639-8422-4D7B-915A-2D3D6DBE814F}" destId="{D33232CC-6E34-4832-982A-284F13A85051}" srcOrd="1" destOrd="0" presId="urn:microsoft.com/office/officeart/2005/8/layout/process3"/>
    <dgm:cxn modelId="{24DEEE27-D158-44B7-8449-996976629A80}" type="presOf" srcId="{909C2D5E-0A6E-4FB0-A148-7457346C39DF}" destId="{ACFF6FDD-D063-4836-9885-9FD8AEB5911D}" srcOrd="0" destOrd="1" presId="urn:microsoft.com/office/officeart/2005/8/layout/process3"/>
    <dgm:cxn modelId="{B474A99C-5442-4E10-9175-E3E0673822DD}" srcId="{BF7E9E05-382D-408E-8794-BEFAB05CA35D}" destId="{8ECA873E-3743-407A-91F4-45107BD54196}" srcOrd="0" destOrd="0" parTransId="{DDB5B203-1C9A-489A-8FA7-28B5F9DE6698}" sibTransId="{B049E0A0-A39C-48EF-8CD8-C2116A7900AF}"/>
    <dgm:cxn modelId="{467D63DA-4498-4F0C-B66E-C1B8A5550F7B}" type="presOf" srcId="{1153FDE1-FDEE-425E-B817-32FC87483D34}" destId="{F8BE8E6F-54AE-4512-9B58-B43C88E7E897}" srcOrd="0" destOrd="0" presId="urn:microsoft.com/office/officeart/2005/8/layout/process3"/>
    <dgm:cxn modelId="{9831F423-4A4C-407B-9689-3CCAC0EFD98D}" type="presOf" srcId="{055E768F-C9BC-4077-B972-8BE1E07A05E3}" destId="{CF407463-942B-4F7A-98BA-51E4499F1A64}" srcOrd="0" destOrd="4" presId="urn:microsoft.com/office/officeart/2005/8/layout/process3"/>
    <dgm:cxn modelId="{9B60CA24-4517-4F03-B32A-3211BAC4D604}" srcId="{71344639-8422-4D7B-915A-2D3D6DBE814F}" destId="{1247740F-0025-4DC5-B2F8-5B3C75EC66F3}" srcOrd="0" destOrd="0" parTransId="{45102F4C-D73C-4A13-A484-0EF6F67854DA}" sibTransId="{91279967-AC2F-48F9-8C9D-CCA4A45A13B6}"/>
    <dgm:cxn modelId="{EE65817A-0245-40A7-90CA-A0EAC57CBF3B}" srcId="{BF7E9E05-382D-408E-8794-BEFAB05CA35D}" destId="{DFFCD6E5-CB79-4BE8-93BC-AE8082598711}" srcOrd="1" destOrd="0" parTransId="{88909CDC-D98E-42B9-B771-670D6CC5E87A}" sibTransId="{D7E025CF-80F0-4BAE-8BEA-F16043C5B45B}"/>
    <dgm:cxn modelId="{16AF7135-EBE7-4B9E-B6FA-01B82DDB12B4}" type="presOf" srcId="{1BFCE9A8-295E-4995-A28A-87FBEFD25533}" destId="{CF407463-942B-4F7A-98BA-51E4499F1A64}" srcOrd="0" destOrd="6" presId="urn:microsoft.com/office/officeart/2005/8/layout/process3"/>
    <dgm:cxn modelId="{57BEDDB9-A276-4E51-98A2-FF0891BF5EE9}" srcId="{78699ACB-2C0B-40DC-8C0E-78FA235CF9E9}" destId="{D6D0CD09-5CD8-4784-8A41-77E1A22E5C24}" srcOrd="0" destOrd="0" parTransId="{ED6165DD-EA3D-4F7D-8567-02759311BBEE}" sibTransId="{68DFF3EF-3263-46EF-8C20-E9016D73D6E0}"/>
    <dgm:cxn modelId="{B5022633-2020-48A1-9148-825EFE94E8D1}" srcId="{D6D0CD09-5CD8-4784-8A41-77E1A22E5C24}" destId="{909C2D5E-0A6E-4FB0-A148-7457346C39DF}" srcOrd="1" destOrd="0" parTransId="{F235B5F3-7732-4B10-9637-5FF56F8C40C2}" sibTransId="{7B58865B-C460-433F-A0EB-07B95CF16E09}"/>
    <dgm:cxn modelId="{C3ACF88B-9347-4959-8921-714B3B6439F8}" srcId="{D6D0CD09-5CD8-4784-8A41-77E1A22E5C24}" destId="{49119DA5-53DC-4E30-9C5F-FC0F6C1D39EE}" srcOrd="2" destOrd="0" parTransId="{C04A393D-B358-4D41-8E9D-056195C4BAC2}" sibTransId="{0F7F3AA5-6847-4BF5-8F8E-CAE740275F8D}"/>
    <dgm:cxn modelId="{7D1DB9A8-0634-4688-A5FC-5CCEE48496D4}" srcId="{BF7E9E05-382D-408E-8794-BEFAB05CA35D}" destId="{97DB3EC0-F152-49D2-8422-9D88254C4FB4}" srcOrd="3" destOrd="0" parTransId="{D2FE307C-48F5-4C54-BB65-A4D5BBFB3B03}" sibTransId="{9F348219-B59C-4005-BC27-644E78FCDFDD}"/>
    <dgm:cxn modelId="{88DDE4E6-200B-42CC-A554-C6136574FF2D}" srcId="{71344639-8422-4D7B-915A-2D3D6DBE814F}" destId="{055E768F-C9BC-4077-B972-8BE1E07A05E3}" srcOrd="4" destOrd="0" parTransId="{E939EB48-89FE-430F-8DE0-CAFA1714CE88}" sibTransId="{CE0CC463-CA7B-4673-8D90-8323C02FF183}"/>
    <dgm:cxn modelId="{F45EA6D1-F46A-4DC4-9259-292E2682A2B6}" srcId="{71344639-8422-4D7B-915A-2D3D6DBE814F}" destId="{BF51A340-D178-42A4-81AF-D025340A8A84}" srcOrd="3" destOrd="0" parTransId="{874CC74C-6A9D-4B88-9DB2-11F5FE936A91}" sibTransId="{EB0E993F-49BF-4C6A-A10B-A9EAFACE4ABA}"/>
    <dgm:cxn modelId="{09E4E3A5-7093-4036-BFAF-1FEE81CED489}" type="presOf" srcId="{24DC1C3B-E3B9-45A1-B584-54E0FB867BA0}" destId="{963A0441-E68A-4161-8303-AC558694A7D1}" srcOrd="0" destOrd="2" presId="urn:microsoft.com/office/officeart/2005/8/layout/process3"/>
    <dgm:cxn modelId="{4B156524-BE07-4C0B-9816-2A782875C80D}" type="presOf" srcId="{68DFF3EF-3263-46EF-8C20-E9016D73D6E0}" destId="{3F435EAA-DBE7-4148-85C7-03B333B3D427}" srcOrd="0" destOrd="0" presId="urn:microsoft.com/office/officeart/2005/8/layout/process3"/>
    <dgm:cxn modelId="{6AD1BCFC-7A5E-4DBA-90C9-960B023E1FA1}" type="presOf" srcId="{97DB3EC0-F152-49D2-8422-9D88254C4FB4}" destId="{963A0441-E68A-4161-8303-AC558694A7D1}" srcOrd="0" destOrd="3" presId="urn:microsoft.com/office/officeart/2005/8/layout/process3"/>
    <dgm:cxn modelId="{05BE4E24-34E5-47E2-BF9C-1E98B4D710EB}" srcId="{71344639-8422-4D7B-915A-2D3D6DBE814F}" destId="{1BFCE9A8-295E-4995-A28A-87FBEFD25533}" srcOrd="6" destOrd="0" parTransId="{3749DD0E-61AA-4F00-8110-A0F409C606A4}" sibTransId="{469D9589-D496-4A75-8BCF-E9DEE8C73102}"/>
    <dgm:cxn modelId="{EDB0730D-E2A5-47F0-812D-61D11D2C912B}" type="presOf" srcId="{B0DEC039-3E76-4DC2-91CF-0DAC8BA9F213}" destId="{CF407463-942B-4F7A-98BA-51E4499F1A64}" srcOrd="0" destOrd="2" presId="urn:microsoft.com/office/officeart/2005/8/layout/process3"/>
    <dgm:cxn modelId="{B0543DB9-5876-4E37-AB74-43929A6B71A6}" type="presOf" srcId="{D6D0CD09-5CD8-4784-8A41-77E1A22E5C24}" destId="{135C043D-7262-463F-BE6A-CDB72A389DE8}" srcOrd="1" destOrd="0" presId="urn:microsoft.com/office/officeart/2005/8/layout/process3"/>
    <dgm:cxn modelId="{F8CF9442-F0B1-406D-B5CA-7D7C239CD131}" type="presOf" srcId="{68DFF3EF-3263-46EF-8C20-E9016D73D6E0}" destId="{6FA4603C-6400-4883-9CA9-0606D78E6FE7}" srcOrd="1" destOrd="0" presId="urn:microsoft.com/office/officeart/2005/8/layout/process3"/>
    <dgm:cxn modelId="{A298A939-EEC3-469B-84C6-43AFE3D8F772}" srcId="{BF7E9E05-382D-408E-8794-BEFAB05CA35D}" destId="{24DC1C3B-E3B9-45A1-B584-54E0FB867BA0}" srcOrd="2" destOrd="0" parTransId="{61B1B2A6-18A4-4112-81DD-E9AE385AC648}" sibTransId="{1A819DB2-A103-4C84-8C83-4696E014AEA8}"/>
    <dgm:cxn modelId="{1FD98920-B3DD-4AF4-AFF5-66BE8DBDCEE3}" type="presOf" srcId="{1153FDE1-FDEE-425E-B817-32FC87483D34}" destId="{00E59E1A-E1CF-49F0-B866-A2D31D37067C}" srcOrd="1" destOrd="0" presId="urn:microsoft.com/office/officeart/2005/8/layout/process3"/>
    <dgm:cxn modelId="{94EACE31-72CF-44CB-90E4-714573A36580}" type="presParOf" srcId="{88BAD5D1-C75F-4936-AFEC-DFEAF63D3DF0}" destId="{C6BC7008-1705-4280-9344-0D3DC7C62538}" srcOrd="0" destOrd="0" presId="urn:microsoft.com/office/officeart/2005/8/layout/process3"/>
    <dgm:cxn modelId="{C86CFC16-42EC-44BB-B296-376102CE8239}" type="presParOf" srcId="{C6BC7008-1705-4280-9344-0D3DC7C62538}" destId="{78C4E36E-1522-474D-8835-F076C7BB9273}" srcOrd="0" destOrd="0" presId="urn:microsoft.com/office/officeart/2005/8/layout/process3"/>
    <dgm:cxn modelId="{C2B988B1-622B-4C39-B790-B0E6E3E9B23B}" type="presParOf" srcId="{C6BC7008-1705-4280-9344-0D3DC7C62538}" destId="{135C043D-7262-463F-BE6A-CDB72A389DE8}" srcOrd="1" destOrd="0" presId="urn:microsoft.com/office/officeart/2005/8/layout/process3"/>
    <dgm:cxn modelId="{23F50D82-A294-4F9C-9F98-66CDCABDA919}" type="presParOf" srcId="{C6BC7008-1705-4280-9344-0D3DC7C62538}" destId="{ACFF6FDD-D063-4836-9885-9FD8AEB5911D}" srcOrd="2" destOrd="0" presId="urn:microsoft.com/office/officeart/2005/8/layout/process3"/>
    <dgm:cxn modelId="{414BA0A4-08BD-4A66-838C-3BED41D48A0B}" type="presParOf" srcId="{88BAD5D1-C75F-4936-AFEC-DFEAF63D3DF0}" destId="{3F435EAA-DBE7-4148-85C7-03B333B3D427}" srcOrd="1" destOrd="0" presId="urn:microsoft.com/office/officeart/2005/8/layout/process3"/>
    <dgm:cxn modelId="{5A762588-DE5D-4E53-B870-A7857BADC2B5}" type="presParOf" srcId="{3F435EAA-DBE7-4148-85C7-03B333B3D427}" destId="{6FA4603C-6400-4883-9CA9-0606D78E6FE7}" srcOrd="0" destOrd="0" presId="urn:microsoft.com/office/officeart/2005/8/layout/process3"/>
    <dgm:cxn modelId="{EBBDFB50-4B9D-4CC5-93DB-42A6D1A8E1C5}" type="presParOf" srcId="{88BAD5D1-C75F-4936-AFEC-DFEAF63D3DF0}" destId="{A73B823A-6913-43DA-986B-0B326648CEC3}" srcOrd="2" destOrd="0" presId="urn:microsoft.com/office/officeart/2005/8/layout/process3"/>
    <dgm:cxn modelId="{94998745-CFC0-4064-8225-DD530DF86B45}" type="presParOf" srcId="{A73B823A-6913-43DA-986B-0B326648CEC3}" destId="{B6D67BE1-3658-448F-9899-2E8C47FF2A43}" srcOrd="0" destOrd="0" presId="urn:microsoft.com/office/officeart/2005/8/layout/process3"/>
    <dgm:cxn modelId="{F396D6E6-966E-45E1-B89A-BF0021F379AB}" type="presParOf" srcId="{A73B823A-6913-43DA-986B-0B326648CEC3}" destId="{D33232CC-6E34-4832-982A-284F13A85051}" srcOrd="1" destOrd="0" presId="urn:microsoft.com/office/officeart/2005/8/layout/process3"/>
    <dgm:cxn modelId="{F0903A61-D705-4911-9894-E4F04EA7EAF6}" type="presParOf" srcId="{A73B823A-6913-43DA-986B-0B326648CEC3}" destId="{CF407463-942B-4F7A-98BA-51E4499F1A64}" srcOrd="2" destOrd="0" presId="urn:microsoft.com/office/officeart/2005/8/layout/process3"/>
    <dgm:cxn modelId="{5B0FCB04-9E48-4646-B68E-2807471F314A}" type="presParOf" srcId="{88BAD5D1-C75F-4936-AFEC-DFEAF63D3DF0}" destId="{F8BE8E6F-54AE-4512-9B58-B43C88E7E897}" srcOrd="3" destOrd="0" presId="urn:microsoft.com/office/officeart/2005/8/layout/process3"/>
    <dgm:cxn modelId="{568AB6BD-BA0E-4B2A-A372-FD1121042334}" type="presParOf" srcId="{F8BE8E6F-54AE-4512-9B58-B43C88E7E897}" destId="{00E59E1A-E1CF-49F0-B866-A2D31D37067C}" srcOrd="0" destOrd="0" presId="urn:microsoft.com/office/officeart/2005/8/layout/process3"/>
    <dgm:cxn modelId="{1361932A-9E97-4B7E-B2A8-A585457645DD}" type="presParOf" srcId="{88BAD5D1-C75F-4936-AFEC-DFEAF63D3DF0}" destId="{53768EB1-2C5B-4A00-A42D-4854ACE80284}" srcOrd="4" destOrd="0" presId="urn:microsoft.com/office/officeart/2005/8/layout/process3"/>
    <dgm:cxn modelId="{337B9C7E-AAC5-40A8-93FD-79B5353D6BEE}" type="presParOf" srcId="{53768EB1-2C5B-4A00-A42D-4854ACE80284}" destId="{03BAE257-1E49-4516-83AF-6A556E253E25}" srcOrd="0" destOrd="0" presId="urn:microsoft.com/office/officeart/2005/8/layout/process3"/>
    <dgm:cxn modelId="{26F01B6F-E4C9-422E-8DFD-496F4D48772E}" type="presParOf" srcId="{53768EB1-2C5B-4A00-A42D-4854ACE80284}" destId="{9649CA47-63A3-4C5A-AA2D-DEC47673B4CA}" srcOrd="1" destOrd="0" presId="urn:microsoft.com/office/officeart/2005/8/layout/process3"/>
    <dgm:cxn modelId="{2FB91FD4-04DD-4168-B7F8-D21D7E69705D}" type="presParOf" srcId="{53768EB1-2C5B-4A00-A42D-4854ACE80284}" destId="{963A0441-E68A-4161-8303-AC558694A7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FA76-4FEE-4C26-B190-C32105DB052E}">
      <dsp:nvSpPr>
        <dsp:cNvPr id="0" name=""/>
        <dsp:cNvSpPr/>
      </dsp:nvSpPr>
      <dsp:spPr>
        <a:xfrm>
          <a:off x="6853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suitable investment type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top 3 English </a:t>
          </a:r>
          <a:r>
            <a:rPr lang="en-US" sz="1400" kern="1200" dirty="0" smtClean="0"/>
            <a:t>speaking countries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best sectors </a:t>
          </a:r>
          <a:r>
            <a:rPr lang="en-US" sz="1400" kern="1200" dirty="0" smtClean="0"/>
            <a:t>where most investors are investing</a:t>
          </a:r>
          <a:endParaRPr lang="en-US" sz="1400" kern="1200" dirty="0"/>
        </a:p>
      </dsp:txBody>
      <dsp:txXfrm>
        <a:off x="49363" y="820610"/>
        <a:ext cx="2345370" cy="1771724"/>
      </dsp:txXfrm>
    </dsp:sp>
    <dsp:sp modelId="{9484891F-81AD-4741-9551-8B7D67ABD362}">
      <dsp:nvSpPr>
        <dsp:cNvPr id="0" name=""/>
        <dsp:cNvSpPr/>
      </dsp:nvSpPr>
      <dsp:spPr>
        <a:xfrm>
          <a:off x="6853" y="2592335"/>
          <a:ext cx="2430390" cy="780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Objective</a:t>
          </a:r>
        </a:p>
      </dsp:txBody>
      <dsp:txXfrm>
        <a:off x="6853" y="2592335"/>
        <a:ext cx="1711542" cy="780121"/>
      </dsp:txXfrm>
    </dsp:sp>
    <dsp:sp modelId="{EA08666C-E008-4D82-8715-C198ACABEFBF}">
      <dsp:nvSpPr>
        <dsp:cNvPr id="0" name=""/>
        <dsp:cNvSpPr/>
      </dsp:nvSpPr>
      <dsp:spPr>
        <a:xfrm>
          <a:off x="1787147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D454-8F25-43C9-9C4E-159D466830DE}">
      <dsp:nvSpPr>
        <dsp:cNvPr id="0" name=""/>
        <dsp:cNvSpPr/>
      </dsp:nvSpPr>
      <dsp:spPr>
        <a:xfrm>
          <a:off x="284852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Investment analysis </a:t>
          </a:r>
          <a:r>
            <a:rPr lang="en-US" sz="1300" kern="1200" dirty="0" smtClean="0"/>
            <a:t>in the seed, angel, venture and equity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Country analysis </a:t>
          </a:r>
          <a:r>
            <a:rPr lang="en-US" sz="1300" kern="1200" dirty="0" smtClean="0"/>
            <a:t>where have been most heavily invested in the past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Sector analysis </a:t>
          </a:r>
          <a:r>
            <a:rPr lang="en-US" sz="1300" kern="1200" dirty="0" smtClean="0"/>
            <a:t>for understanding the distribution in 8 main sectors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891034" y="820610"/>
        <a:ext cx="2345370" cy="1771724"/>
      </dsp:txXfrm>
    </dsp:sp>
    <dsp:sp modelId="{AF861AFC-11FC-4E7B-B93F-3424CB39F859}">
      <dsp:nvSpPr>
        <dsp:cNvPr id="0" name=""/>
        <dsp:cNvSpPr/>
      </dsp:nvSpPr>
      <dsp:spPr>
        <a:xfrm>
          <a:off x="2848524" y="2592335"/>
          <a:ext cx="2430390" cy="78012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Analysis Goals</a:t>
          </a:r>
          <a:endParaRPr lang="en-US" sz="1600" kern="1200" dirty="0"/>
        </a:p>
      </dsp:txBody>
      <dsp:txXfrm>
        <a:off x="2848524" y="2592335"/>
        <a:ext cx="1711542" cy="780121"/>
      </dsp:txXfrm>
    </dsp:sp>
    <dsp:sp modelId="{F743275A-BDFD-49A3-9F65-FF16D15AD827}">
      <dsp:nvSpPr>
        <dsp:cNvPr id="0" name=""/>
        <dsp:cNvSpPr/>
      </dsp:nvSpPr>
      <dsp:spPr>
        <a:xfrm>
          <a:off x="4628818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59B-E496-4A88-8F70-09D819257FA2}">
      <dsp:nvSpPr>
        <dsp:cNvPr id="0" name=""/>
        <dsp:cNvSpPr/>
      </dsp:nvSpPr>
      <dsp:spPr>
        <a:xfrm>
          <a:off x="569019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Spark Funds only wants to invest between </a:t>
          </a:r>
          <a:r>
            <a:rPr lang="en-US" sz="1200" b="1" kern="1200" dirty="0" smtClean="0"/>
            <a:t>5 to 15 million </a:t>
          </a:r>
          <a:r>
            <a:rPr lang="en-US" sz="1200" b="0" kern="1200" dirty="0" smtClean="0"/>
            <a:t>USD per round of investment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It wants to invest only in </a:t>
          </a:r>
          <a:r>
            <a:rPr lang="en-US" sz="1200" b="1" kern="1200" dirty="0" smtClean="0"/>
            <a:t>English-Speaking countries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Consider a country to be English speaking only if English is one of the </a:t>
          </a:r>
          <a:r>
            <a:rPr lang="en-US" sz="1200" b="1" kern="1200" dirty="0" smtClean="0"/>
            <a:t>official language</a:t>
          </a:r>
          <a:endParaRPr lang="en-US" sz="1200" b="1" kern="1200" dirty="0"/>
        </a:p>
      </dsp:txBody>
      <dsp:txXfrm>
        <a:off x="5732704" y="820610"/>
        <a:ext cx="2345370" cy="1771724"/>
      </dsp:txXfrm>
    </dsp:sp>
    <dsp:sp modelId="{93CB9B46-0F57-48CD-8FDE-CAD4B2BED1B2}">
      <dsp:nvSpPr>
        <dsp:cNvPr id="0" name=""/>
        <dsp:cNvSpPr/>
      </dsp:nvSpPr>
      <dsp:spPr>
        <a:xfrm>
          <a:off x="5690194" y="2592335"/>
          <a:ext cx="2430390" cy="78012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Points to be noted</a:t>
          </a:r>
          <a:endParaRPr lang="en-US" sz="1600" kern="1200" dirty="0"/>
        </a:p>
      </dsp:txBody>
      <dsp:txXfrm>
        <a:off x="5690194" y="2592335"/>
        <a:ext cx="1711542" cy="780121"/>
      </dsp:txXfrm>
    </dsp:sp>
    <dsp:sp modelId="{D25E663C-5C92-4B3C-93BE-A2CC57B65FC0}">
      <dsp:nvSpPr>
        <dsp:cNvPr id="0" name=""/>
        <dsp:cNvSpPr/>
      </dsp:nvSpPr>
      <dsp:spPr>
        <a:xfrm>
          <a:off x="747048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244B-7100-4862-B7FF-0BE6DBD7DA8A}">
      <dsp:nvSpPr>
        <dsp:cNvPr id="0" name=""/>
        <dsp:cNvSpPr/>
      </dsp:nvSpPr>
      <dsp:spPr>
        <a:xfrm>
          <a:off x="8531865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1 – </a:t>
          </a:r>
          <a:r>
            <a:rPr lang="en-US" sz="1200" b="1" kern="1200" dirty="0" smtClean="0"/>
            <a:t>Data Cleaning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2 – </a:t>
          </a:r>
          <a:r>
            <a:rPr lang="en-US" sz="1200" b="1" kern="1200" dirty="0" smtClean="0"/>
            <a:t>Funding Type Analysis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3 – </a:t>
          </a:r>
          <a:r>
            <a:rPr lang="en-US" sz="1200" b="1" kern="1200" dirty="0" smtClean="0"/>
            <a:t>Country Analysis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4 – </a:t>
          </a:r>
          <a:r>
            <a:rPr lang="en-US" sz="1200" b="1" kern="1200" dirty="0" smtClean="0"/>
            <a:t>Sector Analysis 1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5 – </a:t>
          </a:r>
          <a:r>
            <a:rPr lang="en-US" sz="1200" b="1" kern="1200" dirty="0" smtClean="0"/>
            <a:t>Sector Analysis 2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6 – </a:t>
          </a:r>
          <a:r>
            <a:rPr lang="en-US" sz="1200" b="1" kern="1200" dirty="0" smtClean="0"/>
            <a:t>Plots and Visualizations</a:t>
          </a:r>
          <a:endParaRPr lang="en-US" sz="1200" b="1" kern="1200" dirty="0"/>
        </a:p>
      </dsp:txBody>
      <dsp:txXfrm>
        <a:off x="8574375" y="820610"/>
        <a:ext cx="2345370" cy="1771724"/>
      </dsp:txXfrm>
    </dsp:sp>
    <dsp:sp modelId="{5779AD35-90F0-4979-AD57-8BCB459BF766}">
      <dsp:nvSpPr>
        <dsp:cNvPr id="0" name=""/>
        <dsp:cNvSpPr/>
      </dsp:nvSpPr>
      <dsp:spPr>
        <a:xfrm>
          <a:off x="8531865" y="2592335"/>
          <a:ext cx="2430390" cy="78012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Checkpoints</a:t>
          </a:r>
          <a:endParaRPr lang="en-US" sz="1600" kern="1200" dirty="0"/>
        </a:p>
      </dsp:txBody>
      <dsp:txXfrm>
        <a:off x="8531865" y="2592335"/>
        <a:ext cx="1711542" cy="780121"/>
      </dsp:txXfrm>
    </dsp:sp>
    <dsp:sp modelId="{5EB367F1-9D55-4E45-9334-1B3D0AE0B51C}">
      <dsp:nvSpPr>
        <dsp:cNvPr id="0" name=""/>
        <dsp:cNvSpPr/>
      </dsp:nvSpPr>
      <dsp:spPr>
        <a:xfrm>
          <a:off x="1031215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C91D-ED5C-421B-A2DB-B6819CD70CD9}">
      <dsp:nvSpPr>
        <dsp:cNvPr id="0" name=""/>
        <dsp:cNvSpPr/>
      </dsp:nvSpPr>
      <dsp:spPr>
        <a:xfrm>
          <a:off x="5154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Collect data from different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Companies.txt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Rounds2.csv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mapping.csv</a:t>
          </a:r>
          <a:endParaRPr lang="en-US" sz="1200" b="1" kern="1200" dirty="0"/>
        </a:p>
      </dsp:txBody>
      <dsp:txXfrm>
        <a:off x="47317" y="1463596"/>
        <a:ext cx="2137043" cy="1355232"/>
      </dsp:txXfrm>
    </dsp:sp>
    <dsp:sp modelId="{D08BC2DA-CF56-4D93-AAF4-D02A240F3E76}">
      <dsp:nvSpPr>
        <dsp:cNvPr id="0" name=""/>
        <dsp:cNvSpPr/>
      </dsp:nvSpPr>
      <dsp:spPr>
        <a:xfrm>
          <a:off x="1256560" y="1717034"/>
          <a:ext cx="2582889" cy="2582889"/>
        </a:xfrm>
        <a:prstGeom prst="leftCircularArrow">
          <a:avLst>
            <a:gd name="adj1" fmla="val 3651"/>
            <a:gd name="adj2" fmla="val 454700"/>
            <a:gd name="adj3" fmla="val 2400350"/>
            <a:gd name="adj4" fmla="val 9194628"/>
            <a:gd name="adj5" fmla="val 42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3F0FD8-DDC7-4FA8-9B6F-278AF64F7608}">
      <dsp:nvSpPr>
        <dsp:cNvPr id="0" name=""/>
        <dsp:cNvSpPr/>
      </dsp:nvSpPr>
      <dsp:spPr>
        <a:xfrm>
          <a:off x="670499" y="2963312"/>
          <a:ext cx="1631136" cy="580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Collection</a:t>
          </a:r>
          <a:endParaRPr lang="en-US" sz="1200" b="1" kern="1200" dirty="0"/>
        </a:p>
      </dsp:txBody>
      <dsp:txXfrm>
        <a:off x="687503" y="2980316"/>
        <a:ext cx="1597128" cy="546563"/>
      </dsp:txXfrm>
    </dsp:sp>
    <dsp:sp modelId="{DFFE0609-8EEE-4366-999B-1F8D471516A4}">
      <dsp:nvSpPr>
        <dsp:cNvPr id="0" name=""/>
        <dsp:cNvSpPr/>
      </dsp:nvSpPr>
      <dsp:spPr>
        <a:xfrm>
          <a:off x="2922448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proper encoding techniques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Handling missing, null values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Manipulation of Date and Strings</a:t>
          </a:r>
          <a:endParaRPr lang="en-US" sz="1200" kern="1200" dirty="0"/>
        </a:p>
      </dsp:txBody>
      <dsp:txXfrm>
        <a:off x="2964611" y="1856203"/>
        <a:ext cx="2137043" cy="1355232"/>
      </dsp:txXfrm>
    </dsp:sp>
    <dsp:sp modelId="{9ED36C7F-05E5-42B8-8AF2-AFBD49CA7739}">
      <dsp:nvSpPr>
        <dsp:cNvPr id="0" name=""/>
        <dsp:cNvSpPr/>
      </dsp:nvSpPr>
      <dsp:spPr>
        <a:xfrm>
          <a:off x="4155162" y="302810"/>
          <a:ext cx="2866355" cy="2866355"/>
        </a:xfrm>
        <a:prstGeom prst="circularArrow">
          <a:avLst>
            <a:gd name="adj1" fmla="val 3290"/>
            <a:gd name="adj2" fmla="val 406222"/>
            <a:gd name="adj3" fmla="val 19268185"/>
            <a:gd name="adj4" fmla="val 12425428"/>
            <a:gd name="adj5" fmla="val 38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942B1-297C-4BA9-8D17-764A4B9DAE0B}">
      <dsp:nvSpPr>
        <dsp:cNvPr id="0" name=""/>
        <dsp:cNvSpPr/>
      </dsp:nvSpPr>
      <dsp:spPr>
        <a:xfrm>
          <a:off x="3587842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Cleaning</a:t>
          </a:r>
          <a:endParaRPr lang="en-US" sz="1200" b="1" kern="1200" dirty="0"/>
        </a:p>
      </dsp:txBody>
      <dsp:txXfrm>
        <a:off x="3604922" y="1146932"/>
        <a:ext cx="1596877" cy="549002"/>
      </dsp:txXfrm>
    </dsp:sp>
    <dsp:sp modelId="{DEC7A7FC-24A1-4031-93E3-E84D2079E7C6}">
      <dsp:nvSpPr>
        <dsp:cNvPr id="0" name=""/>
        <dsp:cNvSpPr/>
      </dsp:nvSpPr>
      <dsp:spPr>
        <a:xfrm>
          <a:off x="5839741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Transform data to do analysis and visualizations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Merge or concat various data frames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Filter, extract and arrangement of data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Grouping n summarizing of data</a:t>
          </a:r>
          <a:endParaRPr lang="en-US" sz="1200" kern="1200" dirty="0"/>
        </a:p>
      </dsp:txBody>
      <dsp:txXfrm>
        <a:off x="5881904" y="1463596"/>
        <a:ext cx="2137043" cy="1355232"/>
      </dsp:txXfrm>
    </dsp:sp>
    <dsp:sp modelId="{78190732-74FB-44F3-BF84-ECF3A6235CE9}">
      <dsp:nvSpPr>
        <dsp:cNvPr id="0" name=""/>
        <dsp:cNvSpPr/>
      </dsp:nvSpPr>
      <dsp:spPr>
        <a:xfrm>
          <a:off x="7090816" y="1717718"/>
          <a:ext cx="2582816" cy="2582816"/>
        </a:xfrm>
        <a:prstGeom prst="leftCircularArrow">
          <a:avLst>
            <a:gd name="adj1" fmla="val 3652"/>
            <a:gd name="adj2" fmla="val 454714"/>
            <a:gd name="adj3" fmla="val 2398213"/>
            <a:gd name="adj4" fmla="val 9192477"/>
            <a:gd name="adj5" fmla="val 42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66A32-F391-4095-B081-B5B295E127D7}">
      <dsp:nvSpPr>
        <dsp:cNvPr id="0" name=""/>
        <dsp:cNvSpPr/>
      </dsp:nvSpPr>
      <dsp:spPr>
        <a:xfrm>
          <a:off x="6505135" y="2962017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Transformation</a:t>
          </a:r>
          <a:endParaRPr lang="en-US" sz="1200" b="1" kern="1200" dirty="0"/>
        </a:p>
      </dsp:txBody>
      <dsp:txXfrm>
        <a:off x="6522215" y="2979097"/>
        <a:ext cx="1596877" cy="549002"/>
      </dsp:txXfrm>
    </dsp:sp>
    <dsp:sp modelId="{59F57EC8-9B8A-49A9-A616-E2C18280C174}">
      <dsp:nvSpPr>
        <dsp:cNvPr id="0" name=""/>
        <dsp:cNvSpPr/>
      </dsp:nvSpPr>
      <dsp:spPr>
        <a:xfrm>
          <a:off x="8757035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 exploratory data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Investment type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Top Country 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Main Sector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</a:t>
          </a:r>
          <a:r>
            <a:rPr lang="en-US" sz="1200" b="1" kern="1200" dirty="0" smtClean="0"/>
            <a:t>Matplotlib</a:t>
          </a:r>
          <a:r>
            <a:rPr lang="en-US" sz="1200" kern="1200" dirty="0" smtClean="0"/>
            <a:t> n </a:t>
          </a:r>
          <a:r>
            <a:rPr lang="en-US" sz="1200" b="1" kern="1200" dirty="0" smtClean="0"/>
            <a:t>Seaborn</a:t>
          </a:r>
          <a:r>
            <a:rPr lang="en-US" sz="1200" kern="1200" dirty="0" smtClean="0"/>
            <a:t> to constructs different types of plots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8799198" y="1856203"/>
        <a:ext cx="2137043" cy="1355232"/>
      </dsp:txXfrm>
    </dsp:sp>
    <dsp:sp modelId="{E2E248D9-EA63-4BF5-9521-C7E2339F06CD}">
      <dsp:nvSpPr>
        <dsp:cNvPr id="0" name=""/>
        <dsp:cNvSpPr/>
      </dsp:nvSpPr>
      <dsp:spPr>
        <a:xfrm>
          <a:off x="9422429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Analysis &amp;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Plotting</a:t>
          </a:r>
        </a:p>
      </dsp:txBody>
      <dsp:txXfrm>
        <a:off x="9439509" y="1146932"/>
        <a:ext cx="1596877" cy="54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6333-2E5D-45A4-B45A-6C7924A02C5F}">
      <dsp:nvSpPr>
        <dsp:cNvPr id="0" name=""/>
        <dsp:cNvSpPr/>
      </dsp:nvSpPr>
      <dsp:spPr>
        <a:xfrm>
          <a:off x="0" y="0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r>
            <a:rPr lang="en-US" sz="1400" kern="1200" dirty="0" smtClean="0"/>
            <a:t>. We have to extract data where funding round type is venture, private equity, seed and angel</a:t>
          </a:r>
          <a:endParaRPr lang="en-US" sz="1400" kern="1200" dirty="0"/>
        </a:p>
      </dsp:txBody>
      <dsp:txXfrm>
        <a:off x="31905" y="31905"/>
        <a:ext cx="4381004" cy="1025510"/>
      </dsp:txXfrm>
    </dsp:sp>
    <dsp:sp modelId="{1BA4797A-91B2-4EC8-88E9-3C486423D99A}">
      <dsp:nvSpPr>
        <dsp:cNvPr id="0" name=""/>
        <dsp:cNvSpPr/>
      </dsp:nvSpPr>
      <dsp:spPr>
        <a:xfrm>
          <a:off x="473063" y="1287378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Extract the data from the master frame and check info of master frame</a:t>
          </a:r>
          <a:endParaRPr lang="en-US" sz="1400" kern="1200" dirty="0"/>
        </a:p>
      </dsp:txBody>
      <dsp:txXfrm>
        <a:off x="504968" y="1319283"/>
        <a:ext cx="4403582" cy="1025510"/>
      </dsp:txXfrm>
    </dsp:sp>
    <dsp:sp modelId="{91016367-4A0D-437D-80D5-02554C779901}">
      <dsp:nvSpPr>
        <dsp:cNvPr id="0" name=""/>
        <dsp:cNvSpPr/>
      </dsp:nvSpPr>
      <dsp:spPr>
        <a:xfrm>
          <a:off x="939065" y="2574757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Apply grouping on the data on the behalf of funding round type and take out the mean of raised amount USD.</a:t>
          </a:r>
          <a:endParaRPr lang="en-US" sz="1400" kern="1200" dirty="0"/>
        </a:p>
      </dsp:txBody>
      <dsp:txXfrm>
        <a:off x="970970" y="2606662"/>
        <a:ext cx="4410642" cy="1025510"/>
      </dsp:txXfrm>
    </dsp:sp>
    <dsp:sp modelId="{135012B9-8DF6-4AF1-93FE-B338ADC91CE4}">
      <dsp:nvSpPr>
        <dsp:cNvPr id="0" name=""/>
        <dsp:cNvSpPr/>
      </dsp:nvSpPr>
      <dsp:spPr>
        <a:xfrm>
          <a:off x="1412128" y="3862136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Spark fund want to invest between the 5 to 15 Million USD per investment round so after this we got VENTURE as a funding type which is most suitable for the company</a:t>
          </a:r>
          <a:endParaRPr lang="en-US" sz="1400" kern="1200" dirty="0"/>
        </a:p>
      </dsp:txBody>
      <dsp:txXfrm>
        <a:off x="1444033" y="3894041"/>
        <a:ext cx="4403582" cy="1025510"/>
      </dsp:txXfrm>
    </dsp:sp>
    <dsp:sp modelId="{B07178DC-723A-479F-85B9-8F1691B90C3B}">
      <dsp:nvSpPr>
        <dsp:cNvPr id="0" name=""/>
        <dsp:cNvSpPr/>
      </dsp:nvSpPr>
      <dsp:spPr>
        <a:xfrm>
          <a:off x="4940455" y="834320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099768" y="834320"/>
        <a:ext cx="389432" cy="532814"/>
      </dsp:txXfrm>
    </dsp:sp>
    <dsp:sp modelId="{D8F51B4F-9137-4965-AA1E-2DF81EEEA6B7}">
      <dsp:nvSpPr>
        <dsp:cNvPr id="0" name=""/>
        <dsp:cNvSpPr/>
      </dsp:nvSpPr>
      <dsp:spPr>
        <a:xfrm>
          <a:off x="5413518" y="2121699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572831" y="2121699"/>
        <a:ext cx="389432" cy="532814"/>
      </dsp:txXfrm>
    </dsp:sp>
    <dsp:sp modelId="{7177195B-1682-4353-99EA-E1312B941148}">
      <dsp:nvSpPr>
        <dsp:cNvPr id="0" name=""/>
        <dsp:cNvSpPr/>
      </dsp:nvSpPr>
      <dsp:spPr>
        <a:xfrm>
          <a:off x="5879520" y="3409078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038833" y="3409078"/>
        <a:ext cx="389432" cy="5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157CB-0F04-420B-BECE-F562DFF3B000}">
      <dsp:nvSpPr>
        <dsp:cNvPr id="0" name=""/>
        <dsp:cNvSpPr/>
      </dsp:nvSpPr>
      <dsp:spPr>
        <a:xfrm>
          <a:off x="0" y="-26677"/>
          <a:ext cx="5221985" cy="1011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 Fetch </a:t>
          </a:r>
          <a:r>
            <a:rPr lang="en-US" sz="1400" kern="1200" smtClean="0"/>
            <a:t>the list </a:t>
          </a:r>
          <a:r>
            <a:rPr lang="en-US" sz="1400" kern="1200" dirty="0" smtClean="0"/>
            <a:t>of English-speaking countries from the given link: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kern="1200" dirty="0"/>
        </a:p>
      </dsp:txBody>
      <dsp:txXfrm>
        <a:off x="29626" y="2949"/>
        <a:ext cx="4133541" cy="952243"/>
      </dsp:txXfrm>
    </dsp:sp>
    <dsp:sp modelId="{B5A51D17-2892-44A3-AEDD-4907BA2E964B}">
      <dsp:nvSpPr>
        <dsp:cNvPr id="0" name=""/>
        <dsp:cNvSpPr/>
      </dsp:nvSpPr>
      <dsp:spPr>
        <a:xfrm>
          <a:off x="541521" y="1087980"/>
          <a:ext cx="4918849" cy="84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Drop the unnecessary columns from the table and rename the columns and split the data to get official languages and store all the clean data in countries frame</a:t>
          </a:r>
          <a:endParaRPr lang="en-US" sz="1400" kern="1200" dirty="0"/>
        </a:p>
      </dsp:txBody>
      <dsp:txXfrm>
        <a:off x="566214" y="1112673"/>
        <a:ext cx="3948176" cy="793692"/>
      </dsp:txXfrm>
    </dsp:sp>
    <dsp:sp modelId="{3B49750D-C6F6-4952-86E6-D55131AF6ABF}">
      <dsp:nvSpPr>
        <dsp:cNvPr id="0" name=""/>
        <dsp:cNvSpPr/>
      </dsp:nvSpPr>
      <dsp:spPr>
        <a:xfrm>
          <a:off x="896670" y="2070059"/>
          <a:ext cx="4988458" cy="723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Extract the data from the master frame across all sectors for the chosen investment type i.e. venture</a:t>
          </a:r>
          <a:endParaRPr lang="en-US" sz="1400" kern="1200" dirty="0"/>
        </a:p>
      </dsp:txBody>
      <dsp:txXfrm>
        <a:off x="917862" y="2091251"/>
        <a:ext cx="4011750" cy="681154"/>
      </dsp:txXfrm>
    </dsp:sp>
    <dsp:sp modelId="{9A303BAE-9BEE-4A94-A8B6-3E1DC4C6264F}">
      <dsp:nvSpPr>
        <dsp:cNvPr id="0" name=""/>
        <dsp:cNvSpPr/>
      </dsp:nvSpPr>
      <dsp:spPr>
        <a:xfrm>
          <a:off x="1169860" y="2951970"/>
          <a:ext cx="5221985" cy="642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Merge your master frame with  countries frame to get countries with official language as English</a:t>
          </a:r>
          <a:endParaRPr lang="en-US" sz="1400" kern="1200" dirty="0"/>
        </a:p>
      </dsp:txBody>
      <dsp:txXfrm>
        <a:off x="1188667" y="2970777"/>
        <a:ext cx="4206308" cy="604511"/>
      </dsp:txXfrm>
    </dsp:sp>
    <dsp:sp modelId="{AD4A07CB-E044-40B4-A82A-ADB86B392EB7}">
      <dsp:nvSpPr>
        <dsp:cNvPr id="0" name=""/>
        <dsp:cNvSpPr/>
      </dsp:nvSpPr>
      <dsp:spPr>
        <a:xfrm>
          <a:off x="1546602" y="3756468"/>
          <a:ext cx="5221985" cy="904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5. Apply grouping on your data on the behalf of country code and apply sum on raised amount usd you will get the data with top 9 countries </a:t>
          </a:r>
          <a:endParaRPr lang="en-US" sz="1400" kern="1200" dirty="0"/>
        </a:p>
      </dsp:txBody>
      <dsp:txXfrm>
        <a:off x="1573102" y="3782968"/>
        <a:ext cx="4190922" cy="851784"/>
      </dsp:txXfrm>
    </dsp:sp>
    <dsp:sp modelId="{7537DF2B-30BB-4104-B5A6-7C9E5D737C4B}">
      <dsp:nvSpPr>
        <dsp:cNvPr id="0" name=""/>
        <dsp:cNvSpPr/>
      </dsp:nvSpPr>
      <dsp:spPr>
        <a:xfrm>
          <a:off x="4633875" y="687673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766200" y="687673"/>
        <a:ext cx="323460" cy="442553"/>
      </dsp:txXfrm>
    </dsp:sp>
    <dsp:sp modelId="{A71AA39F-918C-4CB3-A077-F9F47F4DA089}">
      <dsp:nvSpPr>
        <dsp:cNvPr id="0" name=""/>
        <dsp:cNvSpPr/>
      </dsp:nvSpPr>
      <dsp:spPr>
        <a:xfrm>
          <a:off x="4902143" y="171812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034468" y="1718122"/>
        <a:ext cx="323460" cy="442553"/>
      </dsp:txXfrm>
    </dsp:sp>
    <dsp:sp modelId="{4EC2320C-E686-496D-AEB1-757B5D063E09}">
      <dsp:nvSpPr>
        <dsp:cNvPr id="0" name=""/>
        <dsp:cNvSpPr/>
      </dsp:nvSpPr>
      <dsp:spPr>
        <a:xfrm>
          <a:off x="5319138" y="273349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51463" y="2733492"/>
        <a:ext cx="323460" cy="442553"/>
      </dsp:txXfrm>
    </dsp:sp>
    <dsp:sp modelId="{1F4E3D19-1E0A-427D-B40D-485033E2C1E9}">
      <dsp:nvSpPr>
        <dsp:cNvPr id="0" name=""/>
        <dsp:cNvSpPr/>
      </dsp:nvSpPr>
      <dsp:spPr>
        <a:xfrm>
          <a:off x="5736491" y="3490061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868816" y="3490061"/>
        <a:ext cx="323460" cy="442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E61C-F655-4F03-A070-A19048BE1A19}">
      <dsp:nvSpPr>
        <dsp:cNvPr id="0" name=""/>
        <dsp:cNvSpPr/>
      </dsp:nvSpPr>
      <dsp:spPr>
        <a:xfrm>
          <a:off x="0" y="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Extract the data from the frame of top 3 countries and check for the % of null data</a:t>
          </a:r>
          <a:endParaRPr lang="en-US" sz="1100" kern="1200" dirty="0"/>
        </a:p>
      </dsp:txBody>
      <dsp:txXfrm>
        <a:off x="23910" y="23910"/>
        <a:ext cx="2148969" cy="768528"/>
      </dsp:txXfrm>
    </dsp:sp>
    <dsp:sp modelId="{10BB76C3-DE6C-4349-A7F7-06407FAED5B8}">
      <dsp:nvSpPr>
        <dsp:cNvPr id="0" name=""/>
        <dsp:cNvSpPr/>
      </dsp:nvSpPr>
      <dsp:spPr>
        <a:xfrm>
          <a:off x="233389" y="92973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Extract f</a:t>
          </a:r>
          <a:r>
            <a:rPr lang="en-US" sz="1100" b="0" i="0" kern="1200" dirty="0" smtClean="0"/>
            <a:t>irst string before the vertical bar will be considered the primary sector (Business Rule.)</a:t>
          </a:r>
          <a:endParaRPr lang="en-US" sz="1100" kern="1200" dirty="0"/>
        </a:p>
      </dsp:txBody>
      <dsp:txXfrm>
        <a:off x="257299" y="953640"/>
        <a:ext cx="2313550" cy="768528"/>
      </dsp:txXfrm>
    </dsp:sp>
    <dsp:sp modelId="{A2C24A9B-1A36-403F-AAF5-47D215F8C371}">
      <dsp:nvSpPr>
        <dsp:cNvPr id="0" name=""/>
        <dsp:cNvSpPr/>
      </dsp:nvSpPr>
      <dsp:spPr>
        <a:xfrm>
          <a:off x="466778" y="185946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Using the mapping.csv file to map each primary sector with its main sector</a:t>
          </a:r>
          <a:endParaRPr lang="en-US" sz="1100" kern="1200" dirty="0"/>
        </a:p>
      </dsp:txBody>
      <dsp:txXfrm>
        <a:off x="490688" y="1883370"/>
        <a:ext cx="2313550" cy="768528"/>
      </dsp:txXfrm>
    </dsp:sp>
    <dsp:sp modelId="{F08D8144-88C5-43D9-AC6A-32FDC8F24F29}">
      <dsp:nvSpPr>
        <dsp:cNvPr id="0" name=""/>
        <dsp:cNvSpPr/>
      </dsp:nvSpPr>
      <dsp:spPr>
        <a:xfrm>
          <a:off x="700167" y="278919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Merge the mapped data frame with our master frame3. Using the mapping.csv file to map each primary sector with its main sector</a:t>
          </a:r>
          <a:endParaRPr lang="en-US" sz="1100" kern="1200" dirty="0"/>
        </a:p>
      </dsp:txBody>
      <dsp:txXfrm>
        <a:off x="724077" y="2813100"/>
        <a:ext cx="2313550" cy="768528"/>
      </dsp:txXfrm>
    </dsp:sp>
    <dsp:sp modelId="{0F650C42-E0E6-401B-9090-123BB535454E}">
      <dsp:nvSpPr>
        <dsp:cNvPr id="0" name=""/>
        <dsp:cNvSpPr/>
      </dsp:nvSpPr>
      <dsp:spPr>
        <a:xfrm>
          <a:off x="933556" y="371892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5. Create 3 separate data frames for each of the three countries containing the observations of venture type in between  5-15 M. Apply grouping and get top sectors for all the countries</a:t>
          </a:r>
          <a:endParaRPr lang="en-US" sz="900" kern="1200" dirty="0"/>
        </a:p>
      </dsp:txBody>
      <dsp:txXfrm>
        <a:off x="957466" y="3742830"/>
        <a:ext cx="2313550" cy="768528"/>
      </dsp:txXfrm>
    </dsp:sp>
    <dsp:sp modelId="{02E19FAF-4917-4505-A639-BA1589BAF821}">
      <dsp:nvSpPr>
        <dsp:cNvPr id="0" name=""/>
        <dsp:cNvSpPr/>
      </dsp:nvSpPr>
      <dsp:spPr>
        <a:xfrm>
          <a:off x="2594759" y="596387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714150" y="596387"/>
        <a:ext cx="291844" cy="399296"/>
      </dsp:txXfrm>
    </dsp:sp>
    <dsp:sp modelId="{3101D91B-ED56-4FB7-BDEB-0FAF66E0B3BB}">
      <dsp:nvSpPr>
        <dsp:cNvPr id="0" name=""/>
        <dsp:cNvSpPr/>
      </dsp:nvSpPr>
      <dsp:spPr>
        <a:xfrm>
          <a:off x="2828148" y="1526118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47539" y="1526118"/>
        <a:ext cx="291844" cy="399296"/>
      </dsp:txXfrm>
    </dsp:sp>
    <dsp:sp modelId="{A7466153-0BFC-4F81-9576-F9177535FDD5}">
      <dsp:nvSpPr>
        <dsp:cNvPr id="0" name=""/>
        <dsp:cNvSpPr/>
      </dsp:nvSpPr>
      <dsp:spPr>
        <a:xfrm>
          <a:off x="3061538" y="2442242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180929" y="2442242"/>
        <a:ext cx="291844" cy="399296"/>
      </dsp:txXfrm>
    </dsp:sp>
    <dsp:sp modelId="{A6182AD0-6C77-41EB-B4EA-185FCEC531AF}">
      <dsp:nvSpPr>
        <dsp:cNvPr id="0" name=""/>
        <dsp:cNvSpPr/>
      </dsp:nvSpPr>
      <dsp:spPr>
        <a:xfrm>
          <a:off x="3294927" y="3381043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414318" y="3381043"/>
        <a:ext cx="291844" cy="39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51AE-C6EE-4E0A-B9DE-42C576BC11EC}">
      <dsp:nvSpPr>
        <dsp:cNvPr id="0" name=""/>
        <dsp:cNvSpPr/>
      </dsp:nvSpPr>
      <dsp:spPr>
        <a:xfrm>
          <a:off x="0" y="879986"/>
          <a:ext cx="2532721" cy="2532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1BBC-34E6-4E00-8C51-CE1C6F84C514}">
      <dsp:nvSpPr>
        <dsp:cNvPr id="0" name=""/>
        <dsp:cNvSpPr/>
      </dsp:nvSpPr>
      <dsp:spPr>
        <a:xfrm>
          <a:off x="240608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Venture type has attracted  590 B USD Worldwide</a:t>
          </a:r>
          <a:endParaRPr lang="en-US" sz="1100" kern="1200" dirty="0"/>
        </a:p>
      </dsp:txBody>
      <dsp:txXfrm>
        <a:off x="288827" y="1194597"/>
        <a:ext cx="891323" cy="891323"/>
      </dsp:txXfrm>
    </dsp:sp>
    <dsp:sp modelId="{C40F82A0-06E4-4323-A560-C04D3AE35441}">
      <dsp:nvSpPr>
        <dsp:cNvPr id="0" name=""/>
        <dsp:cNvSpPr/>
      </dsp:nvSpPr>
      <dsp:spPr>
        <a:xfrm>
          <a:off x="1291470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78.8  % of  funding by Venture type</a:t>
          </a:r>
          <a:endParaRPr lang="en-US" sz="1100" kern="1200" dirty="0"/>
        </a:p>
      </dsp:txBody>
      <dsp:txXfrm>
        <a:off x="1339689" y="1194597"/>
        <a:ext cx="891323" cy="891323"/>
      </dsp:txXfrm>
    </dsp:sp>
    <dsp:sp modelId="{9CB45204-725E-47AA-827E-D4FF0DE04911}">
      <dsp:nvSpPr>
        <dsp:cNvPr id="0" name=""/>
        <dsp:cNvSpPr/>
      </dsp:nvSpPr>
      <dsp:spPr>
        <a:xfrm>
          <a:off x="240608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Average of   11.75 M USD per investment</a:t>
          </a:r>
          <a:endParaRPr lang="en-US" sz="1100" kern="1200" dirty="0"/>
        </a:p>
      </dsp:txBody>
      <dsp:txXfrm>
        <a:off x="288827" y="2258340"/>
        <a:ext cx="891323" cy="891323"/>
      </dsp:txXfrm>
    </dsp:sp>
    <dsp:sp modelId="{D50281D9-E1DF-4A3B-8E30-620F3226EEE8}">
      <dsp:nvSpPr>
        <dsp:cNvPr id="0" name=""/>
        <dsp:cNvSpPr/>
      </dsp:nvSpPr>
      <dsp:spPr>
        <a:xfrm>
          <a:off x="1291470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the range of funding preferred by Spark Funds is </a:t>
          </a:r>
          <a:r>
            <a:rPr lang="en-US" sz="1100" b="1" i="0" kern="1200" dirty="0" smtClean="0"/>
            <a:t>5 to 15 million USD</a:t>
          </a:r>
          <a:r>
            <a:rPr lang="en-US" sz="1100" b="0" i="0" kern="1200" dirty="0" smtClean="0"/>
            <a:t>.</a:t>
          </a:r>
          <a:endParaRPr lang="en-US" sz="1100" kern="1200" dirty="0"/>
        </a:p>
      </dsp:txBody>
      <dsp:txXfrm>
        <a:off x="1339689" y="2258340"/>
        <a:ext cx="891323" cy="891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043D-7262-463F-BE6A-CDB72A389DE8}">
      <dsp:nvSpPr>
        <dsp:cNvPr id="0" name=""/>
        <dsp:cNvSpPr/>
      </dsp:nvSpPr>
      <dsp:spPr>
        <a:xfrm>
          <a:off x="4549" y="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Investment Type Goal</a:t>
          </a:r>
          <a:endParaRPr lang="en-US" sz="1600" b="1" kern="1200" dirty="0"/>
        </a:p>
      </dsp:txBody>
      <dsp:txXfrm>
        <a:off x="4549" y="0"/>
        <a:ext cx="2068789" cy="777600"/>
      </dsp:txXfrm>
    </dsp:sp>
    <dsp:sp modelId="{ACFF6FDD-D063-4836-9885-9FD8AEB5911D}">
      <dsp:nvSpPr>
        <dsp:cNvPr id="0" name=""/>
        <dsp:cNvSpPr/>
      </dsp:nvSpPr>
      <dsp:spPr>
        <a:xfrm>
          <a:off x="428277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funding type which is best suited to Sparks Fund is </a:t>
          </a:r>
          <a:r>
            <a:rPr lang="en-US" sz="1200" b="1" kern="1200" dirty="0" smtClean="0"/>
            <a:t>VENTURE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Its average funding globally is between </a:t>
          </a:r>
          <a:r>
            <a:rPr lang="en-US" sz="1200" b="1" kern="1200" dirty="0" smtClean="0"/>
            <a:t>5 to 15 Million USD </a:t>
          </a:r>
          <a:r>
            <a:rPr lang="en-US" sz="1200" b="0" kern="1200" dirty="0" smtClean="0"/>
            <a:t>per round of investment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</a:t>
          </a:r>
          <a:r>
            <a:rPr lang="en-US" sz="1200" b="1" kern="1200" dirty="0" smtClean="0"/>
            <a:t>78.8 % </a:t>
          </a:r>
          <a:r>
            <a:rPr lang="en-US" sz="1200" b="0" kern="1200" dirty="0" smtClean="0"/>
            <a:t>of funding is raised by venture globally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Attracts around </a:t>
          </a:r>
          <a:r>
            <a:rPr lang="en-US" sz="1200" b="1" kern="1200" dirty="0" smtClean="0"/>
            <a:t>590 B </a:t>
          </a:r>
          <a:r>
            <a:rPr lang="en-US" sz="1200" b="0" kern="1200" dirty="0" smtClean="0"/>
            <a:t>USD  worldwide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dirty="0"/>
        </a:p>
      </dsp:txBody>
      <dsp:txXfrm>
        <a:off x="488870" y="840722"/>
        <a:ext cx="1947603" cy="3371939"/>
      </dsp:txXfrm>
    </dsp:sp>
    <dsp:sp modelId="{3F435EAA-DBE7-4148-85C7-03B333B3D427}">
      <dsp:nvSpPr>
        <dsp:cNvPr id="0" name=""/>
        <dsp:cNvSpPr/>
      </dsp:nvSpPr>
      <dsp:spPr>
        <a:xfrm rot="2617">
          <a:off x="2386959" y="132544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86959" y="235499"/>
        <a:ext cx="510356" cy="309040"/>
      </dsp:txXfrm>
    </dsp:sp>
    <dsp:sp modelId="{D33232CC-6E34-4832-982A-284F13A85051}">
      <dsp:nvSpPr>
        <dsp:cNvPr id="0" name=""/>
        <dsp:cNvSpPr/>
      </dsp:nvSpPr>
      <dsp:spPr>
        <a:xfrm>
          <a:off x="3327822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Top Countries Goal</a:t>
          </a:r>
          <a:endParaRPr lang="en-US" sz="1600" b="1" kern="1200" dirty="0"/>
        </a:p>
      </dsp:txBody>
      <dsp:txXfrm>
        <a:off x="3327822" y="2530"/>
        <a:ext cx="2068789" cy="777600"/>
      </dsp:txXfrm>
    </dsp:sp>
    <dsp:sp modelId="{CF407463-942B-4F7A-98BA-51E4499F1A64}">
      <dsp:nvSpPr>
        <dsp:cNvPr id="0" name=""/>
        <dsp:cNvSpPr/>
      </dsp:nvSpPr>
      <dsp:spPr>
        <a:xfrm>
          <a:off x="3751550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Top 3 English speaking countries which has been  the most heavily invested in the past is: </a:t>
          </a:r>
          <a:r>
            <a:rPr lang="en-US" sz="1200" b="1" kern="1200" dirty="0" smtClean="0"/>
            <a:t>United States of America</a:t>
          </a:r>
          <a:r>
            <a:rPr lang="en-US" sz="1200" kern="1200" dirty="0" smtClean="0"/>
            <a:t>, </a:t>
          </a:r>
          <a:r>
            <a:rPr lang="en-US" sz="1200" b="1" kern="1200" dirty="0" smtClean="0"/>
            <a:t>Great Britain </a:t>
          </a:r>
          <a:r>
            <a:rPr lang="en-US" sz="1200" kern="1200" dirty="0" smtClean="0"/>
            <a:t>and </a:t>
          </a:r>
          <a:r>
            <a:rPr lang="en-US" sz="1200" b="1" kern="1200" dirty="0" smtClean="0"/>
            <a:t>India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Also these countries have English as their official language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Alone in USA the venture fund invested is  around  </a:t>
          </a:r>
          <a:r>
            <a:rPr lang="en-US" sz="1200" b="1" kern="1200" smtClean="0"/>
            <a:t>422510.84 M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GBR invested </a:t>
          </a:r>
          <a:r>
            <a:rPr lang="en-US" sz="1200" b="1" kern="1200" smtClean="0"/>
            <a:t>20245.63 M USD </a:t>
          </a:r>
          <a:r>
            <a:rPr lang="en-US" sz="1200" b="0" kern="1200" smtClean="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IND invested </a:t>
          </a:r>
          <a:r>
            <a:rPr lang="en-US" sz="1200" b="1" kern="1200" smtClean="0"/>
            <a:t>14391.86 M USD </a:t>
          </a:r>
          <a:r>
            <a:rPr lang="en-US" sz="1200" b="0" kern="1200" smtClean="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3812143" y="840722"/>
        <a:ext cx="1947603" cy="3371939"/>
      </dsp:txXfrm>
    </dsp:sp>
    <dsp:sp modelId="{F8BE8E6F-54AE-4512-9B58-B43C88E7E897}">
      <dsp:nvSpPr>
        <dsp:cNvPr id="0" name=""/>
        <dsp:cNvSpPr/>
      </dsp:nvSpPr>
      <dsp:spPr>
        <a:xfrm>
          <a:off x="5710233" y="133795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10233" y="236809"/>
        <a:ext cx="510356" cy="309040"/>
      </dsp:txXfrm>
    </dsp:sp>
    <dsp:sp modelId="{9649CA47-63A3-4C5A-AA2D-DEC47673B4CA}">
      <dsp:nvSpPr>
        <dsp:cNvPr id="0" name=""/>
        <dsp:cNvSpPr/>
      </dsp:nvSpPr>
      <dsp:spPr>
        <a:xfrm>
          <a:off x="6651095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Main Sector Goal</a:t>
          </a:r>
          <a:endParaRPr lang="en-US" sz="1600" b="1" kern="1200" dirty="0"/>
        </a:p>
      </dsp:txBody>
      <dsp:txXfrm>
        <a:off x="6651095" y="2530"/>
        <a:ext cx="2068789" cy="777600"/>
      </dsp:txXfrm>
    </dsp:sp>
    <dsp:sp modelId="{963A0441-E68A-4161-8303-AC558694A7D1}">
      <dsp:nvSpPr>
        <dsp:cNvPr id="0" name=""/>
        <dsp:cNvSpPr/>
      </dsp:nvSpPr>
      <dsp:spPr>
        <a:xfrm>
          <a:off x="7074823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Best sectors where  distribution of investments are high are Others sectors  including Semiconductors and many more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Cleantech / Semiconductors and Social, Finance, Analytics, Advertising  </a:t>
          </a:r>
          <a:r>
            <a:rPr lang="en-US" sz="1200" kern="1200" dirty="0" smtClean="0"/>
            <a:t>for USA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Cleantech / Semiconductors and Social, Finance, Analytics, Advertising  </a:t>
          </a:r>
          <a:r>
            <a:rPr lang="en-US" sz="1200" kern="1200" dirty="0" smtClean="0"/>
            <a:t>for GBR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News Search and Messaging and Entertainment </a:t>
          </a:r>
          <a:r>
            <a:rPr lang="en-US" sz="1200" kern="1200" dirty="0" smtClean="0"/>
            <a:t>for IND</a:t>
          </a:r>
          <a:endParaRPr lang="en-US" sz="1200" kern="1200" dirty="0"/>
        </a:p>
      </dsp:txBody>
      <dsp:txXfrm>
        <a:off x="7135416" y="840722"/>
        <a:ext cx="1947603" cy="337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1"/>
            <a:ext cx="401004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6445" indent="0">
              <a:buNone/>
              <a:defRPr sz="3300"/>
            </a:lvl2pPr>
            <a:lvl3pPr marL="1092891" indent="0">
              <a:buNone/>
              <a:defRPr sz="2900"/>
            </a:lvl3pPr>
            <a:lvl4pPr marL="1639336" indent="0">
              <a:buNone/>
              <a:defRPr sz="2400"/>
            </a:lvl4pPr>
            <a:lvl5pPr marL="2185782" indent="0">
              <a:buNone/>
              <a:defRPr sz="2400"/>
            </a:lvl5pPr>
            <a:lvl6pPr marL="2732227" indent="0">
              <a:buNone/>
              <a:defRPr sz="2400"/>
            </a:lvl6pPr>
            <a:lvl7pPr marL="3278673" indent="0">
              <a:buNone/>
              <a:defRPr sz="2400"/>
            </a:lvl7pPr>
            <a:lvl8pPr marL="3825118" indent="0">
              <a:buNone/>
              <a:defRPr sz="2400"/>
            </a:lvl8pPr>
            <a:lvl9pPr marL="437156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9289" tIns="54645" rIns="109289" bIns="546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07F0-5636-483C-908C-323095E7E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93E-D2D5-49BB-94D4-3B4822FA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289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834" indent="-409834" algn="l" defTabSz="109289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7974" indent="-341528" algn="l" defTabSz="109289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6114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559" indent="-273223" algn="l" defTabSz="109289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9004" indent="-273223" algn="l" defTabSz="109289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5450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1895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341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786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" y="1503742"/>
            <a:ext cx="5400481" cy="4794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752563" y="1547573"/>
            <a:ext cx="57740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SPARK FUNDS INVESTMENT ANALYSIS</a:t>
            </a:r>
            <a:br>
              <a:rPr lang="en-IN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>ASSIGNMENT </a:t>
            </a:r>
            <a:endParaRPr lang="en-US" sz="4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88362" y="5943600"/>
            <a:ext cx="4250028" cy="708338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>
            <a:lvl1pPr marL="409834" indent="-409834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7974" indent="-341528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611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2559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900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05450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1895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98341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44786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Ishan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428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Project Conclusions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7349591"/>
              </p:ext>
            </p:extLst>
          </p:nvPr>
        </p:nvGraphicFramePr>
        <p:xfrm>
          <a:off x="1522412" y="1447800"/>
          <a:ext cx="9148163" cy="42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8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Project Abstract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4810"/>
              </p:ext>
            </p:extLst>
          </p:nvPr>
        </p:nvGraphicFramePr>
        <p:xfrm>
          <a:off x="563562" y="16764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6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8813" y="323255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Problem Solving Methodology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7315664"/>
              </p:ext>
            </p:extLst>
          </p:nvPr>
        </p:nvGraphicFramePr>
        <p:xfrm>
          <a:off x="475512" y="1609856"/>
          <a:ext cx="11230378" cy="46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838" y="391514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Funding Type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959" y="10417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wants to choose  one of these four investment types (venture, private equity, seed and angel) for each potential investment they will make.</a:t>
            </a:r>
          </a:p>
          <a:p>
            <a:pPr algn="ctr"/>
            <a:r>
              <a:rPr lang="en-US" sz="1200" dirty="0" smtClean="0"/>
              <a:t>Calculate most representative value of the investment amount for each of the funding types</a:t>
            </a:r>
            <a:endParaRPr lang="en-US" sz="1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70715"/>
              </p:ext>
            </p:extLst>
          </p:nvPr>
        </p:nvGraphicFramePr>
        <p:xfrm>
          <a:off x="608012" y="2362200"/>
          <a:ext cx="3683358" cy="26263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1679"/>
                <a:gridCol w="1841679"/>
              </a:tblGrid>
              <a:tr h="737579"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  <a:r>
                        <a:rPr lang="en-US" baseline="0" dirty="0" smtClean="0"/>
                        <a:t> round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r>
                        <a:rPr lang="en-US" baseline="0" dirty="0" smtClean="0"/>
                        <a:t>d amount USD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73308593.0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venture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11748949.1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angel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958694.5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719818.0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5409660"/>
              </p:ext>
            </p:extLst>
          </p:nvPr>
        </p:nvGraphicFramePr>
        <p:xfrm>
          <a:off x="4824970" y="1220743"/>
          <a:ext cx="7060642" cy="495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9959" y="4587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Country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959" y="11179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wants to invest in countries with the highest amount of funding for the </a:t>
            </a:r>
            <a:r>
              <a:rPr lang="en-US" sz="1200" b="1" dirty="0" smtClean="0"/>
              <a:t>VENTURE</a:t>
            </a:r>
            <a:r>
              <a:rPr lang="en-US" sz="1200" dirty="0"/>
              <a:t> </a:t>
            </a:r>
            <a:r>
              <a:rPr lang="en-US" sz="1200" dirty="0" smtClean="0"/>
              <a:t>investment type</a:t>
            </a:r>
          </a:p>
          <a:p>
            <a:pPr algn="ctr"/>
            <a:r>
              <a:rPr lang="en-US" sz="1200" dirty="0" smtClean="0"/>
              <a:t>It wants to invest in only English speaking countries.</a:t>
            </a:r>
          </a:p>
          <a:p>
            <a:pPr algn="ctr"/>
            <a:r>
              <a:rPr lang="en-US" sz="1200" dirty="0" smtClean="0"/>
              <a:t>Consider a country to be English speaking only if  </a:t>
            </a:r>
            <a:r>
              <a:rPr lang="en-US" sz="1200" dirty="0"/>
              <a:t>E</a:t>
            </a:r>
            <a:r>
              <a:rPr lang="en-US" sz="1200" dirty="0" smtClean="0"/>
              <a:t>nglish is one of the official languages in that country</a:t>
            </a:r>
            <a:endParaRPr lang="en-US" sz="1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38051"/>
              </p:ext>
            </p:extLst>
          </p:nvPr>
        </p:nvGraphicFramePr>
        <p:xfrm>
          <a:off x="450848" y="2286000"/>
          <a:ext cx="4221164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10582"/>
                <a:gridCol w="2110582"/>
              </a:tblGrid>
              <a:tr h="3739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Country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1600" dirty="0" smtClean="0"/>
                        <a:t>Raised</a:t>
                      </a:r>
                      <a:r>
                        <a:rPr lang="en-US" sz="1600" baseline="0" dirty="0" smtClean="0"/>
                        <a:t> Amount USD</a:t>
                      </a:r>
                      <a:endParaRPr lang="en-US" sz="1600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USA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422510842796.0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GBR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20245627416.0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14391858718.0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9583332317.0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SGP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2793917856.0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1676131350.0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AUS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1322934948.0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NZL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448316383.0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245440000.0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9863751"/>
              </p:ext>
            </p:extLst>
          </p:nvPr>
        </p:nvGraphicFramePr>
        <p:xfrm>
          <a:off x="4951412" y="1298017"/>
          <a:ext cx="6781800" cy="502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0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Sector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33576"/>
              </p:ext>
            </p:extLst>
          </p:nvPr>
        </p:nvGraphicFramePr>
        <p:xfrm>
          <a:off x="446086" y="1143000"/>
          <a:ext cx="5230836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2"/>
                <a:gridCol w="1743612"/>
                <a:gridCol w="1743612"/>
              </a:tblGrid>
              <a:tr h="40034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21181003033.0</a:t>
                      </a:r>
                      <a:endParaRPr lang="en-US" sz="1200" dirty="0"/>
                    </a:p>
                  </a:txBody>
                  <a:tcPr/>
                </a:tc>
              </a:tr>
              <a:tr h="240207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26089280296.0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16680695048.0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788636"/>
              </p:ext>
            </p:extLst>
          </p:nvPr>
        </p:nvGraphicFramePr>
        <p:xfrm>
          <a:off x="455612" y="2926080"/>
          <a:ext cx="5230839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3"/>
                <a:gridCol w="1743613"/>
                <a:gridCol w="1743613"/>
              </a:tblGrid>
              <a:tr h="4402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1136905008.0</a:t>
                      </a:r>
                      <a:endParaRPr lang="en-US" sz="1200" dirty="0"/>
                    </a:p>
                  </a:txBody>
                  <a:tcPr/>
                </a:tc>
              </a:tr>
              <a:tr h="264176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1249124289.0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821888357.0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70901"/>
              </p:ext>
            </p:extLst>
          </p:nvPr>
        </p:nvGraphicFramePr>
        <p:xfrm>
          <a:off x="445952" y="4724400"/>
          <a:ext cx="526746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5820"/>
                <a:gridCol w="1755820"/>
                <a:gridCol w="1755820"/>
              </a:tblGrid>
              <a:tr h="3879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280830000.0</a:t>
                      </a:r>
                      <a:endParaRPr lang="en-US" sz="1200" dirty="0"/>
                    </a:p>
                  </a:txBody>
                  <a:tcPr/>
                </a:tc>
              </a:tr>
              <a:tr h="38795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433834545.0</a:t>
                      </a:r>
                      <a:endParaRPr lang="en-US" sz="1200" dirty="0"/>
                    </a:p>
                  </a:txBody>
                  <a:tcPr/>
                </a:tc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1007409507.0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14300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2895600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4697153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50176" y="1143000"/>
            <a:ext cx="51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aim is to find out the most heavily invested main sectors in each of the 3 countries and for the best funding type and investment range between 5-15 M USD</a:t>
            </a:r>
            <a:endParaRPr lang="en-US" sz="1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1068032"/>
              </p:ext>
            </p:extLst>
          </p:nvPr>
        </p:nvGraphicFramePr>
        <p:xfrm>
          <a:off x="6912269" y="1789330"/>
          <a:ext cx="4058943" cy="453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0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271" y="304800"/>
            <a:ext cx="11191741" cy="82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</a:rPr>
              <a:t>Plot 1: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 plot showing the fraction of total investment (globally) in venture, seed and private equity and the average amount of investment in each funding type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r="1695"/>
          <a:stretch/>
        </p:blipFill>
        <p:spPr bwMode="auto">
          <a:xfrm>
            <a:off x="117542" y="1447800"/>
            <a:ext cx="7881870" cy="363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2-Point Star 5"/>
          <p:cNvSpPr/>
          <p:nvPr/>
        </p:nvSpPr>
        <p:spPr>
          <a:xfrm>
            <a:off x="1141412" y="1854291"/>
            <a:ext cx="14681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78.8 % of funding in venture type</a:t>
            </a:r>
            <a:endParaRPr lang="en-US" sz="1100" dirty="0"/>
          </a:p>
        </p:txBody>
      </p:sp>
      <p:sp>
        <p:nvSpPr>
          <p:cNvPr id="7" name="32-Point Star 6"/>
          <p:cNvSpPr/>
          <p:nvPr/>
        </p:nvSpPr>
        <p:spPr>
          <a:xfrm>
            <a:off x="5865812" y="1828800"/>
            <a:ext cx="16484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Average of 11.75 M USD per investment</a:t>
            </a:r>
            <a:endParaRPr lang="en-US" sz="1050" dirty="0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5548"/>
              </p:ext>
            </p:extLst>
          </p:nvPr>
        </p:nvGraphicFramePr>
        <p:xfrm>
          <a:off x="8456612" y="1371600"/>
          <a:ext cx="2532721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9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13" y="418991"/>
            <a:ext cx="11217499" cy="647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</a:rPr>
              <a:t>Plot 2: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 plot showing the top 9 countries against the total amount of investments of funding type FT (i.e. VENTURE)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3416"/>
          <a:stretch/>
        </p:blipFill>
        <p:spPr bwMode="auto">
          <a:xfrm>
            <a:off x="469049" y="1371599"/>
            <a:ext cx="6539763" cy="40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32545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40" y="2624067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51" y="2849381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9812" y="1371599"/>
            <a:ext cx="3344091" cy="42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+mn-lt"/>
              </a:rPr>
              <a:t>Top </a:t>
            </a:r>
            <a:r>
              <a:rPr lang="en-US" sz="1400" b="1" dirty="0">
                <a:latin typeface="+mn-lt"/>
              </a:rPr>
              <a:t>three </a:t>
            </a:r>
            <a:r>
              <a:rPr lang="en-US" sz="1400" b="1" dirty="0" smtClean="0">
                <a:latin typeface="+mn-lt"/>
              </a:rPr>
              <a:t>English speaking country invested by venture fund type</a:t>
            </a:r>
          </a:p>
          <a:p>
            <a:pPr marL="0" indent="0">
              <a:buNone/>
            </a:pPr>
            <a:r>
              <a:rPr lang="en-US" sz="1600" b="1" dirty="0"/>
              <a:t>         </a:t>
            </a:r>
            <a:r>
              <a:rPr lang="en-US" sz="1600" b="1" dirty="0" smtClean="0"/>
              <a:t>                     </a:t>
            </a:r>
            <a:endParaRPr lang="en-US" sz="1100" b="1" dirty="0"/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endParaRPr lang="en-IN" sz="1100" b="1" dirty="0"/>
          </a:p>
        </p:txBody>
      </p:sp>
      <p:sp>
        <p:nvSpPr>
          <p:cNvPr id="11" name="Cloud 10"/>
          <p:cNvSpPr/>
          <p:nvPr/>
        </p:nvSpPr>
        <p:spPr>
          <a:xfrm>
            <a:off x="7219164" y="1905000"/>
            <a:ext cx="2228048" cy="13465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USA</a:t>
            </a:r>
            <a:r>
              <a:rPr lang="en-US" sz="1200" dirty="0" smtClean="0"/>
              <a:t> is the best country for venture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nvestment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$ 422510.84 M</a:t>
            </a:r>
          </a:p>
        </p:txBody>
      </p:sp>
      <p:sp>
        <p:nvSpPr>
          <p:cNvPr id="12" name="Cloud 11"/>
          <p:cNvSpPr/>
          <p:nvPr/>
        </p:nvSpPr>
        <p:spPr>
          <a:xfrm>
            <a:off x="89084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GBR</a:t>
            </a:r>
            <a:r>
              <a:rPr lang="en-US" sz="1200" dirty="0" smtClean="0"/>
              <a:t> is second best country for venture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nvestment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$ 20245.63 M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7169523" y="4225470"/>
            <a:ext cx="2193418" cy="133713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IND</a:t>
            </a:r>
            <a:r>
              <a:rPr lang="en-US" sz="1200" dirty="0" smtClean="0"/>
              <a:t> is the third best country for venture</a:t>
            </a:r>
          </a:p>
          <a:p>
            <a:pPr algn="ctr"/>
            <a:r>
              <a:rPr lang="en-US" sz="1200" dirty="0" smtClean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$ 14391.86 M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000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Plot 3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plot showing the number of investments in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sectors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of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countries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143000"/>
            <a:ext cx="7034792" cy="43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9812" y="1295400"/>
            <a:ext cx="447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Count of total investments in top 3 sectors of the top  3 countries</a:t>
            </a:r>
          </a:p>
        </p:txBody>
      </p:sp>
      <p:sp>
        <p:nvSpPr>
          <p:cNvPr id="7" name="Cloud 6"/>
          <p:cNvSpPr/>
          <p:nvPr/>
        </p:nvSpPr>
        <p:spPr>
          <a:xfrm>
            <a:off x="7923212" y="1676400"/>
            <a:ext cx="2279564" cy="137800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 smtClean="0"/>
              <a:t>Others</a:t>
            </a:r>
          </a:p>
          <a:p>
            <a:pPr marL="228600" indent="-228600" algn="ctr">
              <a:buAutoNum type="arabicPeriod"/>
            </a:pPr>
            <a:r>
              <a:rPr lang="en-US" sz="1100" b="1" dirty="0" smtClean="0"/>
              <a:t>Social, Finance, Analysis and Advertising</a:t>
            </a:r>
          </a:p>
          <a:p>
            <a:pPr marL="228600" indent="-228600" algn="ctr">
              <a:buAutoNum type="arabicPeriod"/>
            </a:pPr>
            <a:r>
              <a:rPr lang="en-US" sz="1100" b="1" dirty="0" smtClean="0"/>
              <a:t>Cleantech / Semiconductors</a:t>
            </a:r>
            <a:endParaRPr lang="en-US" sz="1100" dirty="0" smtClean="0"/>
          </a:p>
        </p:txBody>
      </p:sp>
      <p:sp>
        <p:nvSpPr>
          <p:cNvPr id="8" name="Cloud 7"/>
          <p:cNvSpPr/>
          <p:nvPr/>
        </p:nvSpPr>
        <p:spPr>
          <a:xfrm>
            <a:off x="94418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IN" sz="1100" b="1" dirty="0" smtClean="0"/>
              <a:t>Others</a:t>
            </a:r>
          </a:p>
          <a:p>
            <a:pPr algn="ctr"/>
            <a:r>
              <a:rPr lang="en-IN" sz="1100" b="1" dirty="0" smtClean="0"/>
              <a:t>2</a:t>
            </a:r>
            <a:r>
              <a:rPr lang="en-IN" sz="1100" b="1" dirty="0"/>
              <a:t>. Social, </a:t>
            </a:r>
            <a:r>
              <a:rPr lang="en-IN" sz="1100" b="1" dirty="0" smtClean="0"/>
              <a:t>Finance, Analysis </a:t>
            </a:r>
            <a:r>
              <a:rPr lang="en-IN" sz="1100" b="1" dirty="0"/>
              <a:t>and Advertising</a:t>
            </a:r>
          </a:p>
          <a:p>
            <a:pPr algn="ctr"/>
            <a:r>
              <a:rPr lang="en-IN" sz="1100" b="1" dirty="0"/>
              <a:t>3.Cleantech / Semiconductors</a:t>
            </a:r>
          </a:p>
        </p:txBody>
      </p:sp>
      <p:sp>
        <p:nvSpPr>
          <p:cNvPr id="9" name="Cloud 8"/>
          <p:cNvSpPr/>
          <p:nvPr/>
        </p:nvSpPr>
        <p:spPr>
          <a:xfrm>
            <a:off x="7821538" y="4348767"/>
            <a:ext cx="2463874" cy="144243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sz="1100" b="1" dirty="0" smtClean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 smtClean="0"/>
          </a:p>
          <a:p>
            <a:pPr marL="228600" indent="-228600" algn="ctr">
              <a:buAutoNum type="arabicPeriod"/>
            </a:pPr>
            <a:r>
              <a:rPr lang="en-US" sz="1100" b="1" dirty="0" smtClean="0"/>
              <a:t>Others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 smtClean="0"/>
              <a:t>News, Search and Messaging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 smtClean="0"/>
              <a:t>Entertainment</a:t>
            </a:r>
            <a:endParaRPr lang="en-US" sz="1100" b="1" dirty="0"/>
          </a:p>
          <a:p>
            <a:pPr marL="228600" indent="-228600" algn="ctr">
              <a:buAutoNum type="arabicPeriod"/>
            </a:pPr>
            <a:endParaRPr lang="en-US" sz="1200" b="1" dirty="0" smtClean="0"/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38" y="1943471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37" y="315016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5" y="42245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1166</Words>
  <Application>Microsoft Office PowerPoint</Application>
  <PresentationFormat>Custom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3 : A plot showing the number of investments in the top 3 sectors of the top 3 countries</vt:lpstr>
      <vt:lpstr>Project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2020-05-05T03:58:17Z</dcterms:created>
  <dcterms:modified xsi:type="dcterms:W3CDTF">2020-05-10T18:00:35Z</dcterms:modified>
</cp:coreProperties>
</file>