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1" r:id="rId8"/>
    <p:sldId id="264" r:id="rId9"/>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9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1DDA4B-773A-431A-A7C5-5649FA75BB22}" type="doc">
      <dgm:prSet loTypeId="urn:microsoft.com/office/officeart/2005/8/layout/default" loCatId="list" qsTypeId="urn:microsoft.com/office/officeart/2005/8/quickstyle/simple4" qsCatId="simple" csTypeId="urn:microsoft.com/office/officeart/2005/8/colors/colorful5" csCatId="colorful"/>
      <dgm:spPr/>
      <dgm:t>
        <a:bodyPr/>
        <a:lstStyle/>
        <a:p>
          <a:endParaRPr lang="en-US"/>
        </a:p>
      </dgm:t>
    </dgm:pt>
    <dgm:pt modelId="{7F7A7E3A-6C6C-4368-95F9-41AC3B37CE3B}">
      <dgm:prSet/>
      <dgm:spPr/>
      <dgm:t>
        <a:bodyPr/>
        <a:lstStyle/>
        <a:p>
          <a:r>
            <a:rPr lang="en-US" b="1"/>
            <a:t>User Authentication: </a:t>
          </a:r>
          <a:r>
            <a:rPr lang="en-US"/>
            <a:t>Implement secure login and registration for teachers, students, and admins.</a:t>
          </a:r>
        </a:p>
      </dgm:t>
    </dgm:pt>
    <dgm:pt modelId="{C1E068B4-C8D4-47F9-A68E-6BE2D4A1BC30}" type="parTrans" cxnId="{56DF5C9B-8230-44F5-9720-BF2987D07426}">
      <dgm:prSet/>
      <dgm:spPr/>
      <dgm:t>
        <a:bodyPr/>
        <a:lstStyle/>
        <a:p>
          <a:endParaRPr lang="en-US"/>
        </a:p>
      </dgm:t>
    </dgm:pt>
    <dgm:pt modelId="{30E860B1-7DB3-444F-B733-055F65C122D6}" type="sibTrans" cxnId="{56DF5C9B-8230-44F5-9720-BF2987D07426}">
      <dgm:prSet/>
      <dgm:spPr/>
      <dgm:t>
        <a:bodyPr/>
        <a:lstStyle/>
        <a:p>
          <a:endParaRPr lang="en-US"/>
        </a:p>
      </dgm:t>
    </dgm:pt>
    <dgm:pt modelId="{1B10F8D5-05FD-4D76-BD1E-DEF898A03D96}">
      <dgm:prSet/>
      <dgm:spPr/>
      <dgm:t>
        <a:bodyPr/>
        <a:lstStyle/>
        <a:p>
          <a:r>
            <a:rPr lang="en-US" b="1"/>
            <a:t>User Roles:  </a:t>
          </a:r>
          <a:r>
            <a:rPr lang="en-US"/>
            <a:t>Assign roles like teacher, student, and admin with varying levels of access and permissions.</a:t>
          </a:r>
        </a:p>
      </dgm:t>
    </dgm:pt>
    <dgm:pt modelId="{96BCA9D0-5C54-4675-B8F7-9F0084E2CF50}" type="parTrans" cxnId="{9ECB97DA-723B-428A-9AFB-2191228A62C1}">
      <dgm:prSet/>
      <dgm:spPr/>
      <dgm:t>
        <a:bodyPr/>
        <a:lstStyle/>
        <a:p>
          <a:endParaRPr lang="en-US"/>
        </a:p>
      </dgm:t>
    </dgm:pt>
    <dgm:pt modelId="{EDF78B3C-7DB8-434A-966B-A77A817247CB}" type="sibTrans" cxnId="{9ECB97DA-723B-428A-9AFB-2191228A62C1}">
      <dgm:prSet/>
      <dgm:spPr/>
      <dgm:t>
        <a:bodyPr/>
        <a:lstStyle/>
        <a:p>
          <a:endParaRPr lang="en-US"/>
        </a:p>
      </dgm:t>
    </dgm:pt>
    <dgm:pt modelId="{B9ADB12F-5A3A-45EF-ABE1-C6D7183ACAB8}">
      <dgm:prSet/>
      <dgm:spPr/>
      <dgm:t>
        <a:bodyPr/>
        <a:lstStyle/>
        <a:p>
          <a:r>
            <a:rPr lang="en-US" b="1"/>
            <a:t>Timetable Management:</a:t>
          </a:r>
          <a:endParaRPr lang="en-US"/>
        </a:p>
      </dgm:t>
    </dgm:pt>
    <dgm:pt modelId="{5C44EC4B-4571-477E-823B-AA77850555A4}" type="parTrans" cxnId="{6CC40197-23AE-4EC0-B724-F7FDA4C9F41F}">
      <dgm:prSet/>
      <dgm:spPr/>
      <dgm:t>
        <a:bodyPr/>
        <a:lstStyle/>
        <a:p>
          <a:endParaRPr lang="en-US"/>
        </a:p>
      </dgm:t>
    </dgm:pt>
    <dgm:pt modelId="{CD871868-D746-4263-B2CE-7423707256BB}" type="sibTrans" cxnId="{6CC40197-23AE-4EC0-B724-F7FDA4C9F41F}">
      <dgm:prSet/>
      <dgm:spPr/>
      <dgm:t>
        <a:bodyPr/>
        <a:lstStyle/>
        <a:p>
          <a:endParaRPr lang="en-US"/>
        </a:p>
      </dgm:t>
    </dgm:pt>
    <dgm:pt modelId="{E6307250-C2E8-4871-89D7-BC095068412D}">
      <dgm:prSet/>
      <dgm:spPr/>
      <dgm:t>
        <a:bodyPr/>
        <a:lstStyle/>
        <a:p>
          <a:r>
            <a:rPr lang="en-US"/>
            <a:t>Create, edit, and manage class schedules.</a:t>
          </a:r>
        </a:p>
      </dgm:t>
    </dgm:pt>
    <dgm:pt modelId="{AC2501BE-2869-4601-99B6-BC583841C82E}" type="parTrans" cxnId="{AA9912EB-1B25-4322-838A-69DD0CBA7EAD}">
      <dgm:prSet/>
      <dgm:spPr/>
      <dgm:t>
        <a:bodyPr/>
        <a:lstStyle/>
        <a:p>
          <a:endParaRPr lang="en-US"/>
        </a:p>
      </dgm:t>
    </dgm:pt>
    <dgm:pt modelId="{7A6B285F-0A40-4C71-BDAF-8B94008BBC63}" type="sibTrans" cxnId="{AA9912EB-1B25-4322-838A-69DD0CBA7EAD}">
      <dgm:prSet/>
      <dgm:spPr/>
      <dgm:t>
        <a:bodyPr/>
        <a:lstStyle/>
        <a:p>
          <a:endParaRPr lang="en-US"/>
        </a:p>
      </dgm:t>
    </dgm:pt>
    <dgm:pt modelId="{D958F020-F081-405E-800F-DA0703F0AB7E}">
      <dgm:prSet/>
      <dgm:spPr/>
      <dgm:t>
        <a:bodyPr/>
        <a:lstStyle/>
        <a:p>
          <a:r>
            <a:rPr lang="en-US"/>
            <a:t>View timetables by day, week, or month.</a:t>
          </a:r>
        </a:p>
      </dgm:t>
    </dgm:pt>
    <dgm:pt modelId="{8B0AF098-4724-4282-ABB1-B51CEDC7A581}" type="parTrans" cxnId="{B080CDBD-3D2B-489B-8113-21153DFB990B}">
      <dgm:prSet/>
      <dgm:spPr/>
      <dgm:t>
        <a:bodyPr/>
        <a:lstStyle/>
        <a:p>
          <a:endParaRPr lang="en-US"/>
        </a:p>
      </dgm:t>
    </dgm:pt>
    <dgm:pt modelId="{D356F6BB-E646-45E8-AFCD-BD287AFD1444}" type="sibTrans" cxnId="{B080CDBD-3D2B-489B-8113-21153DFB990B}">
      <dgm:prSet/>
      <dgm:spPr/>
      <dgm:t>
        <a:bodyPr/>
        <a:lstStyle/>
        <a:p>
          <a:endParaRPr lang="en-US"/>
        </a:p>
      </dgm:t>
    </dgm:pt>
    <dgm:pt modelId="{A3055C00-566E-4AC4-A645-4579FE2ED81A}">
      <dgm:prSet/>
      <dgm:spPr/>
      <dgm:t>
        <a:bodyPr/>
        <a:lstStyle/>
        <a:p>
          <a:r>
            <a:rPr lang="en-US"/>
            <a:t>Automatic conflict detection to avoid scheduling conflicts.</a:t>
          </a:r>
        </a:p>
      </dgm:t>
    </dgm:pt>
    <dgm:pt modelId="{E9053319-157C-4645-9C66-2E18D9AE89EE}" type="parTrans" cxnId="{5135978A-890C-4F52-B950-68C70AA9897C}">
      <dgm:prSet/>
      <dgm:spPr/>
      <dgm:t>
        <a:bodyPr/>
        <a:lstStyle/>
        <a:p>
          <a:endParaRPr lang="en-US"/>
        </a:p>
      </dgm:t>
    </dgm:pt>
    <dgm:pt modelId="{1E91E0B4-63D5-42FD-97F7-81665342BFC1}" type="sibTrans" cxnId="{5135978A-890C-4F52-B950-68C70AA9897C}">
      <dgm:prSet/>
      <dgm:spPr/>
      <dgm:t>
        <a:bodyPr/>
        <a:lstStyle/>
        <a:p>
          <a:endParaRPr lang="en-US"/>
        </a:p>
      </dgm:t>
    </dgm:pt>
    <dgm:pt modelId="{C338CF8B-0B2A-44BD-A8F1-58AAD112A90B}">
      <dgm:prSet/>
      <dgm:spPr/>
      <dgm:t>
        <a:bodyPr/>
        <a:lstStyle/>
        <a:p>
          <a:r>
            <a:rPr lang="en-US" b="1"/>
            <a:t>Room Booking:</a:t>
          </a:r>
          <a:endParaRPr lang="en-US"/>
        </a:p>
      </dgm:t>
    </dgm:pt>
    <dgm:pt modelId="{3CADFAF2-CA09-43BC-AABD-F39ECE391042}" type="parTrans" cxnId="{3B5B4596-4E89-44E6-81E1-41BF88C091A1}">
      <dgm:prSet/>
      <dgm:spPr/>
      <dgm:t>
        <a:bodyPr/>
        <a:lstStyle/>
        <a:p>
          <a:endParaRPr lang="en-US"/>
        </a:p>
      </dgm:t>
    </dgm:pt>
    <dgm:pt modelId="{8C55779D-190C-4D0D-A85F-A56D746EC920}" type="sibTrans" cxnId="{3B5B4596-4E89-44E6-81E1-41BF88C091A1}">
      <dgm:prSet/>
      <dgm:spPr/>
      <dgm:t>
        <a:bodyPr/>
        <a:lstStyle/>
        <a:p>
          <a:endParaRPr lang="en-US"/>
        </a:p>
      </dgm:t>
    </dgm:pt>
    <dgm:pt modelId="{2D82170D-A07E-44B3-B19F-53242F3C8456}">
      <dgm:prSet/>
      <dgm:spPr/>
      <dgm:t>
        <a:bodyPr/>
        <a:lstStyle/>
        <a:p>
          <a:r>
            <a:rPr lang="en-US"/>
            <a:t>Allow teachers to request makeup lecture rooms.</a:t>
          </a:r>
        </a:p>
      </dgm:t>
    </dgm:pt>
    <dgm:pt modelId="{C69BFDDC-0D81-4F6E-BDCE-5946FE8B0D73}" type="parTrans" cxnId="{660E9630-FC63-41C3-9D04-412808919C3A}">
      <dgm:prSet/>
      <dgm:spPr/>
      <dgm:t>
        <a:bodyPr/>
        <a:lstStyle/>
        <a:p>
          <a:endParaRPr lang="en-US"/>
        </a:p>
      </dgm:t>
    </dgm:pt>
    <dgm:pt modelId="{1092040E-65F1-4FA4-9961-76A31BBFE80F}" type="sibTrans" cxnId="{660E9630-FC63-41C3-9D04-412808919C3A}">
      <dgm:prSet/>
      <dgm:spPr/>
      <dgm:t>
        <a:bodyPr/>
        <a:lstStyle/>
        <a:p>
          <a:endParaRPr lang="en-US"/>
        </a:p>
      </dgm:t>
    </dgm:pt>
    <dgm:pt modelId="{0594B94C-37A3-4B5C-A711-C6996AE38191}">
      <dgm:prSet/>
      <dgm:spPr/>
      <dgm:t>
        <a:bodyPr/>
        <a:lstStyle/>
        <a:p>
          <a:r>
            <a:rPr lang="en-US"/>
            <a:t>Admin approval for room requests.</a:t>
          </a:r>
        </a:p>
      </dgm:t>
    </dgm:pt>
    <dgm:pt modelId="{11FF1B60-AFCD-4476-9810-DC032EC41D28}" type="parTrans" cxnId="{9E46E67E-8ABC-4C2F-8A86-A5F135E0A57F}">
      <dgm:prSet/>
      <dgm:spPr/>
      <dgm:t>
        <a:bodyPr/>
        <a:lstStyle/>
        <a:p>
          <a:endParaRPr lang="en-US"/>
        </a:p>
      </dgm:t>
    </dgm:pt>
    <dgm:pt modelId="{6128A677-67EA-4A95-A7D0-A5AF5BC0590E}" type="sibTrans" cxnId="{9E46E67E-8ABC-4C2F-8A86-A5F135E0A57F}">
      <dgm:prSet/>
      <dgm:spPr/>
      <dgm:t>
        <a:bodyPr/>
        <a:lstStyle/>
        <a:p>
          <a:endParaRPr lang="en-US"/>
        </a:p>
      </dgm:t>
    </dgm:pt>
    <dgm:pt modelId="{BE336772-375A-4B5D-86EB-4011B1A223B8}">
      <dgm:prSet/>
      <dgm:spPr/>
      <dgm:t>
        <a:bodyPr/>
        <a:lstStyle/>
        <a:p>
          <a:r>
            <a:rPr lang="en-US"/>
            <a:t>Real-time availability status for rooms.</a:t>
          </a:r>
        </a:p>
      </dgm:t>
    </dgm:pt>
    <dgm:pt modelId="{ED58287A-FD73-4BC2-BA82-215FD2DE3545}" type="parTrans" cxnId="{DB88E06D-E937-4413-A4C6-050228AABCD0}">
      <dgm:prSet/>
      <dgm:spPr/>
      <dgm:t>
        <a:bodyPr/>
        <a:lstStyle/>
        <a:p>
          <a:endParaRPr lang="en-US"/>
        </a:p>
      </dgm:t>
    </dgm:pt>
    <dgm:pt modelId="{71420B75-E60F-4AE7-A8BB-D43BDB3D3876}" type="sibTrans" cxnId="{DB88E06D-E937-4413-A4C6-050228AABCD0}">
      <dgm:prSet/>
      <dgm:spPr/>
      <dgm:t>
        <a:bodyPr/>
        <a:lstStyle/>
        <a:p>
          <a:endParaRPr lang="en-US"/>
        </a:p>
      </dgm:t>
    </dgm:pt>
    <dgm:pt modelId="{778DE46C-7E27-4E75-861F-EB4CA8E87350}">
      <dgm:prSet/>
      <dgm:spPr/>
      <dgm:t>
        <a:bodyPr/>
        <a:lstStyle/>
        <a:p>
          <a:r>
            <a:rPr lang="en-US" b="1"/>
            <a:t>Notification System: </a:t>
          </a:r>
          <a:r>
            <a:rPr lang="en-US"/>
            <a:t>Send email or in-app notifications to teachers, students, and admins for room approvals and timetable updates.</a:t>
          </a:r>
        </a:p>
      </dgm:t>
    </dgm:pt>
    <dgm:pt modelId="{1A15339F-463A-4A07-A1C3-9BAD8797FB98}" type="parTrans" cxnId="{14C3C92A-F4C9-46B6-8C15-58C022B5AA0E}">
      <dgm:prSet/>
      <dgm:spPr/>
      <dgm:t>
        <a:bodyPr/>
        <a:lstStyle/>
        <a:p>
          <a:endParaRPr lang="en-US"/>
        </a:p>
      </dgm:t>
    </dgm:pt>
    <dgm:pt modelId="{9CD68D0C-2736-4EFE-ABA2-A2C041142A28}" type="sibTrans" cxnId="{14C3C92A-F4C9-46B6-8C15-58C022B5AA0E}">
      <dgm:prSet/>
      <dgm:spPr/>
      <dgm:t>
        <a:bodyPr/>
        <a:lstStyle/>
        <a:p>
          <a:endParaRPr lang="en-US"/>
        </a:p>
      </dgm:t>
    </dgm:pt>
    <dgm:pt modelId="{2968B144-5CDC-4B04-83B5-31F0AB046BE8}">
      <dgm:prSet/>
      <dgm:spPr/>
      <dgm:t>
        <a:bodyPr/>
        <a:lstStyle/>
        <a:p>
          <a:r>
            <a:rPr lang="en-US" b="1"/>
            <a:t>Mobile-Friendly Interface: </a:t>
          </a:r>
          <a:r>
            <a:rPr lang="en-US"/>
            <a:t>Ensure the system is accessible and user-friendly on mobile devices.</a:t>
          </a:r>
        </a:p>
      </dgm:t>
    </dgm:pt>
    <dgm:pt modelId="{FBE9DF41-3CBE-44F9-A747-8FCA1406F1E0}" type="parTrans" cxnId="{77B639A2-42C9-44E4-B5A2-52774BBDEAC0}">
      <dgm:prSet/>
      <dgm:spPr/>
      <dgm:t>
        <a:bodyPr/>
        <a:lstStyle/>
        <a:p>
          <a:endParaRPr lang="en-US"/>
        </a:p>
      </dgm:t>
    </dgm:pt>
    <dgm:pt modelId="{C5976CB9-BB82-48BB-B279-EF338ADF4AB1}" type="sibTrans" cxnId="{77B639A2-42C9-44E4-B5A2-52774BBDEAC0}">
      <dgm:prSet/>
      <dgm:spPr/>
      <dgm:t>
        <a:bodyPr/>
        <a:lstStyle/>
        <a:p>
          <a:endParaRPr lang="en-US"/>
        </a:p>
      </dgm:t>
    </dgm:pt>
    <dgm:pt modelId="{4FF2BA49-4324-4D89-AAD5-8A36C61FD20A}" type="pres">
      <dgm:prSet presAssocID="{381DDA4B-773A-431A-A7C5-5649FA75BB22}" presName="diagram" presStyleCnt="0">
        <dgm:presLayoutVars>
          <dgm:dir/>
          <dgm:resizeHandles val="exact"/>
        </dgm:presLayoutVars>
      </dgm:prSet>
      <dgm:spPr/>
    </dgm:pt>
    <dgm:pt modelId="{3836B271-F732-49A3-98C6-042AA1C741AA}" type="pres">
      <dgm:prSet presAssocID="{7F7A7E3A-6C6C-4368-95F9-41AC3B37CE3B}" presName="node" presStyleLbl="node1" presStyleIdx="0" presStyleCnt="6">
        <dgm:presLayoutVars>
          <dgm:bulletEnabled val="1"/>
        </dgm:presLayoutVars>
      </dgm:prSet>
      <dgm:spPr/>
    </dgm:pt>
    <dgm:pt modelId="{1A037786-E754-4872-9F48-3A587201C146}" type="pres">
      <dgm:prSet presAssocID="{30E860B1-7DB3-444F-B733-055F65C122D6}" presName="sibTrans" presStyleCnt="0"/>
      <dgm:spPr/>
    </dgm:pt>
    <dgm:pt modelId="{D34AC083-4DC1-49A2-A398-AB3E41C969C3}" type="pres">
      <dgm:prSet presAssocID="{1B10F8D5-05FD-4D76-BD1E-DEF898A03D96}" presName="node" presStyleLbl="node1" presStyleIdx="1" presStyleCnt="6">
        <dgm:presLayoutVars>
          <dgm:bulletEnabled val="1"/>
        </dgm:presLayoutVars>
      </dgm:prSet>
      <dgm:spPr/>
    </dgm:pt>
    <dgm:pt modelId="{EE321274-143D-4D3F-8E54-EBA53F474270}" type="pres">
      <dgm:prSet presAssocID="{EDF78B3C-7DB8-434A-966B-A77A817247CB}" presName="sibTrans" presStyleCnt="0"/>
      <dgm:spPr/>
    </dgm:pt>
    <dgm:pt modelId="{409E6737-C3A2-48A6-92A7-DC459A5F47DF}" type="pres">
      <dgm:prSet presAssocID="{B9ADB12F-5A3A-45EF-ABE1-C6D7183ACAB8}" presName="node" presStyleLbl="node1" presStyleIdx="2" presStyleCnt="6">
        <dgm:presLayoutVars>
          <dgm:bulletEnabled val="1"/>
        </dgm:presLayoutVars>
      </dgm:prSet>
      <dgm:spPr/>
    </dgm:pt>
    <dgm:pt modelId="{9ECCE81A-E956-47E6-B183-B105E7A620DD}" type="pres">
      <dgm:prSet presAssocID="{CD871868-D746-4263-B2CE-7423707256BB}" presName="sibTrans" presStyleCnt="0"/>
      <dgm:spPr/>
    </dgm:pt>
    <dgm:pt modelId="{B8B6916D-44C8-4A86-95F6-DF9E348B4506}" type="pres">
      <dgm:prSet presAssocID="{C338CF8B-0B2A-44BD-A8F1-58AAD112A90B}" presName="node" presStyleLbl="node1" presStyleIdx="3" presStyleCnt="6">
        <dgm:presLayoutVars>
          <dgm:bulletEnabled val="1"/>
        </dgm:presLayoutVars>
      </dgm:prSet>
      <dgm:spPr/>
    </dgm:pt>
    <dgm:pt modelId="{5C337240-E633-4D22-8160-37E68D41F0BC}" type="pres">
      <dgm:prSet presAssocID="{8C55779D-190C-4D0D-A85F-A56D746EC920}" presName="sibTrans" presStyleCnt="0"/>
      <dgm:spPr/>
    </dgm:pt>
    <dgm:pt modelId="{02F4EF57-782C-4D75-9761-36F15092C74C}" type="pres">
      <dgm:prSet presAssocID="{778DE46C-7E27-4E75-861F-EB4CA8E87350}" presName="node" presStyleLbl="node1" presStyleIdx="4" presStyleCnt="6">
        <dgm:presLayoutVars>
          <dgm:bulletEnabled val="1"/>
        </dgm:presLayoutVars>
      </dgm:prSet>
      <dgm:spPr/>
    </dgm:pt>
    <dgm:pt modelId="{93909EA1-ACDC-4F4A-862C-29DAB7F88CB5}" type="pres">
      <dgm:prSet presAssocID="{9CD68D0C-2736-4EFE-ABA2-A2C041142A28}" presName="sibTrans" presStyleCnt="0"/>
      <dgm:spPr/>
    </dgm:pt>
    <dgm:pt modelId="{DFA1EC31-286D-4A71-9DF8-7A71B4DC988C}" type="pres">
      <dgm:prSet presAssocID="{2968B144-5CDC-4B04-83B5-31F0AB046BE8}" presName="node" presStyleLbl="node1" presStyleIdx="5" presStyleCnt="6">
        <dgm:presLayoutVars>
          <dgm:bulletEnabled val="1"/>
        </dgm:presLayoutVars>
      </dgm:prSet>
      <dgm:spPr/>
    </dgm:pt>
  </dgm:ptLst>
  <dgm:cxnLst>
    <dgm:cxn modelId="{14C3C92A-F4C9-46B6-8C15-58C022B5AA0E}" srcId="{381DDA4B-773A-431A-A7C5-5649FA75BB22}" destId="{778DE46C-7E27-4E75-861F-EB4CA8E87350}" srcOrd="4" destOrd="0" parTransId="{1A15339F-463A-4A07-A1C3-9BAD8797FB98}" sibTransId="{9CD68D0C-2736-4EFE-ABA2-A2C041142A28}"/>
    <dgm:cxn modelId="{660E9630-FC63-41C3-9D04-412808919C3A}" srcId="{C338CF8B-0B2A-44BD-A8F1-58AAD112A90B}" destId="{2D82170D-A07E-44B3-B19F-53242F3C8456}" srcOrd="0" destOrd="0" parTransId="{C69BFDDC-0D81-4F6E-BDCE-5946FE8B0D73}" sibTransId="{1092040E-65F1-4FA4-9961-76A31BBFE80F}"/>
    <dgm:cxn modelId="{33B8E838-E456-4433-A9FA-3D9473D17BC2}" type="presOf" srcId="{A3055C00-566E-4AC4-A645-4579FE2ED81A}" destId="{409E6737-C3A2-48A6-92A7-DC459A5F47DF}" srcOrd="0" destOrd="3" presId="urn:microsoft.com/office/officeart/2005/8/layout/default"/>
    <dgm:cxn modelId="{AFE4A239-32FA-4954-BEDD-6C84856FFCB2}" type="presOf" srcId="{2968B144-5CDC-4B04-83B5-31F0AB046BE8}" destId="{DFA1EC31-286D-4A71-9DF8-7A71B4DC988C}" srcOrd="0" destOrd="0" presId="urn:microsoft.com/office/officeart/2005/8/layout/default"/>
    <dgm:cxn modelId="{E5951F62-8A94-47C6-8920-676CB31CA15A}" type="presOf" srcId="{E6307250-C2E8-4871-89D7-BC095068412D}" destId="{409E6737-C3A2-48A6-92A7-DC459A5F47DF}" srcOrd="0" destOrd="1" presId="urn:microsoft.com/office/officeart/2005/8/layout/default"/>
    <dgm:cxn modelId="{37A9BB46-A25B-49C5-86B1-AE5C32DA5A1D}" type="presOf" srcId="{381DDA4B-773A-431A-A7C5-5649FA75BB22}" destId="{4FF2BA49-4324-4D89-AAD5-8A36C61FD20A}" srcOrd="0" destOrd="0" presId="urn:microsoft.com/office/officeart/2005/8/layout/default"/>
    <dgm:cxn modelId="{16AFE96B-8F37-491B-8A20-3A841A5F5BBA}" type="presOf" srcId="{C338CF8B-0B2A-44BD-A8F1-58AAD112A90B}" destId="{B8B6916D-44C8-4A86-95F6-DF9E348B4506}" srcOrd="0" destOrd="0" presId="urn:microsoft.com/office/officeart/2005/8/layout/default"/>
    <dgm:cxn modelId="{DB88E06D-E937-4413-A4C6-050228AABCD0}" srcId="{C338CF8B-0B2A-44BD-A8F1-58AAD112A90B}" destId="{BE336772-375A-4B5D-86EB-4011B1A223B8}" srcOrd="2" destOrd="0" parTransId="{ED58287A-FD73-4BC2-BA82-215FD2DE3545}" sibTransId="{71420B75-E60F-4AE7-A8BB-D43BDB3D3876}"/>
    <dgm:cxn modelId="{6FF65D7B-5E57-4D2E-95D9-90543A9B3950}" type="presOf" srcId="{D958F020-F081-405E-800F-DA0703F0AB7E}" destId="{409E6737-C3A2-48A6-92A7-DC459A5F47DF}" srcOrd="0" destOrd="2" presId="urn:microsoft.com/office/officeart/2005/8/layout/default"/>
    <dgm:cxn modelId="{9E46E67E-8ABC-4C2F-8A86-A5F135E0A57F}" srcId="{C338CF8B-0B2A-44BD-A8F1-58AAD112A90B}" destId="{0594B94C-37A3-4B5C-A711-C6996AE38191}" srcOrd="1" destOrd="0" parTransId="{11FF1B60-AFCD-4476-9810-DC032EC41D28}" sibTransId="{6128A677-67EA-4A95-A7D0-A5AF5BC0590E}"/>
    <dgm:cxn modelId="{5135978A-890C-4F52-B950-68C70AA9897C}" srcId="{B9ADB12F-5A3A-45EF-ABE1-C6D7183ACAB8}" destId="{A3055C00-566E-4AC4-A645-4579FE2ED81A}" srcOrd="2" destOrd="0" parTransId="{E9053319-157C-4645-9C66-2E18D9AE89EE}" sibTransId="{1E91E0B4-63D5-42FD-97F7-81665342BFC1}"/>
    <dgm:cxn modelId="{B6AC928D-BD4B-4B09-AF5E-657B805041D5}" type="presOf" srcId="{2D82170D-A07E-44B3-B19F-53242F3C8456}" destId="{B8B6916D-44C8-4A86-95F6-DF9E348B4506}" srcOrd="0" destOrd="1" presId="urn:microsoft.com/office/officeart/2005/8/layout/default"/>
    <dgm:cxn modelId="{3B5B4596-4E89-44E6-81E1-41BF88C091A1}" srcId="{381DDA4B-773A-431A-A7C5-5649FA75BB22}" destId="{C338CF8B-0B2A-44BD-A8F1-58AAD112A90B}" srcOrd="3" destOrd="0" parTransId="{3CADFAF2-CA09-43BC-AABD-F39ECE391042}" sibTransId="{8C55779D-190C-4D0D-A85F-A56D746EC920}"/>
    <dgm:cxn modelId="{6CC40197-23AE-4EC0-B724-F7FDA4C9F41F}" srcId="{381DDA4B-773A-431A-A7C5-5649FA75BB22}" destId="{B9ADB12F-5A3A-45EF-ABE1-C6D7183ACAB8}" srcOrd="2" destOrd="0" parTransId="{5C44EC4B-4571-477E-823B-AA77850555A4}" sibTransId="{CD871868-D746-4263-B2CE-7423707256BB}"/>
    <dgm:cxn modelId="{6E873A9B-C14B-44EB-B7FB-B67555228C1C}" type="presOf" srcId="{BE336772-375A-4B5D-86EB-4011B1A223B8}" destId="{B8B6916D-44C8-4A86-95F6-DF9E348B4506}" srcOrd="0" destOrd="3" presId="urn:microsoft.com/office/officeart/2005/8/layout/default"/>
    <dgm:cxn modelId="{56DF5C9B-8230-44F5-9720-BF2987D07426}" srcId="{381DDA4B-773A-431A-A7C5-5649FA75BB22}" destId="{7F7A7E3A-6C6C-4368-95F9-41AC3B37CE3B}" srcOrd="0" destOrd="0" parTransId="{C1E068B4-C8D4-47F9-A68E-6BE2D4A1BC30}" sibTransId="{30E860B1-7DB3-444F-B733-055F65C122D6}"/>
    <dgm:cxn modelId="{77B639A2-42C9-44E4-B5A2-52774BBDEAC0}" srcId="{381DDA4B-773A-431A-A7C5-5649FA75BB22}" destId="{2968B144-5CDC-4B04-83B5-31F0AB046BE8}" srcOrd="5" destOrd="0" parTransId="{FBE9DF41-3CBE-44F9-A747-8FCA1406F1E0}" sibTransId="{C5976CB9-BB82-48BB-B279-EF338ADF4AB1}"/>
    <dgm:cxn modelId="{388DC5A2-D28D-479F-9810-FFC02C422802}" type="presOf" srcId="{778DE46C-7E27-4E75-861F-EB4CA8E87350}" destId="{02F4EF57-782C-4D75-9761-36F15092C74C}" srcOrd="0" destOrd="0" presId="urn:microsoft.com/office/officeart/2005/8/layout/default"/>
    <dgm:cxn modelId="{4F772AA5-87BA-49D1-A929-A1FB7AC7C99A}" type="presOf" srcId="{0594B94C-37A3-4B5C-A711-C6996AE38191}" destId="{B8B6916D-44C8-4A86-95F6-DF9E348B4506}" srcOrd="0" destOrd="2" presId="urn:microsoft.com/office/officeart/2005/8/layout/default"/>
    <dgm:cxn modelId="{B080CDBD-3D2B-489B-8113-21153DFB990B}" srcId="{B9ADB12F-5A3A-45EF-ABE1-C6D7183ACAB8}" destId="{D958F020-F081-405E-800F-DA0703F0AB7E}" srcOrd="1" destOrd="0" parTransId="{8B0AF098-4724-4282-ABB1-B51CEDC7A581}" sibTransId="{D356F6BB-E646-45E8-AFCD-BD287AFD1444}"/>
    <dgm:cxn modelId="{9ECB97DA-723B-428A-9AFB-2191228A62C1}" srcId="{381DDA4B-773A-431A-A7C5-5649FA75BB22}" destId="{1B10F8D5-05FD-4D76-BD1E-DEF898A03D96}" srcOrd="1" destOrd="0" parTransId="{96BCA9D0-5C54-4675-B8F7-9F0084E2CF50}" sibTransId="{EDF78B3C-7DB8-434A-966B-A77A817247CB}"/>
    <dgm:cxn modelId="{1E91C5E1-0538-472F-9520-EE7E5A7C1ED6}" type="presOf" srcId="{B9ADB12F-5A3A-45EF-ABE1-C6D7183ACAB8}" destId="{409E6737-C3A2-48A6-92A7-DC459A5F47DF}" srcOrd="0" destOrd="0" presId="urn:microsoft.com/office/officeart/2005/8/layout/default"/>
    <dgm:cxn modelId="{E9310AE2-9235-4AA2-B192-D4FF4ABE64A2}" type="presOf" srcId="{7F7A7E3A-6C6C-4368-95F9-41AC3B37CE3B}" destId="{3836B271-F732-49A3-98C6-042AA1C741AA}" srcOrd="0" destOrd="0" presId="urn:microsoft.com/office/officeart/2005/8/layout/default"/>
    <dgm:cxn modelId="{B0FC93E9-1DCB-4BAC-99C2-0D196E58C48C}" type="presOf" srcId="{1B10F8D5-05FD-4D76-BD1E-DEF898A03D96}" destId="{D34AC083-4DC1-49A2-A398-AB3E41C969C3}" srcOrd="0" destOrd="0" presId="urn:microsoft.com/office/officeart/2005/8/layout/default"/>
    <dgm:cxn modelId="{AA9912EB-1B25-4322-838A-69DD0CBA7EAD}" srcId="{B9ADB12F-5A3A-45EF-ABE1-C6D7183ACAB8}" destId="{E6307250-C2E8-4871-89D7-BC095068412D}" srcOrd="0" destOrd="0" parTransId="{AC2501BE-2869-4601-99B6-BC583841C82E}" sibTransId="{7A6B285F-0A40-4C71-BDAF-8B94008BBC63}"/>
    <dgm:cxn modelId="{A5A9DC66-5097-4E71-91B8-50241783F362}" type="presParOf" srcId="{4FF2BA49-4324-4D89-AAD5-8A36C61FD20A}" destId="{3836B271-F732-49A3-98C6-042AA1C741AA}" srcOrd="0" destOrd="0" presId="urn:microsoft.com/office/officeart/2005/8/layout/default"/>
    <dgm:cxn modelId="{1A31BEF7-39AC-4A5B-979B-AF75790E1156}" type="presParOf" srcId="{4FF2BA49-4324-4D89-AAD5-8A36C61FD20A}" destId="{1A037786-E754-4872-9F48-3A587201C146}" srcOrd="1" destOrd="0" presId="urn:microsoft.com/office/officeart/2005/8/layout/default"/>
    <dgm:cxn modelId="{D44283F0-6634-4A27-89A5-C41E37EC87B8}" type="presParOf" srcId="{4FF2BA49-4324-4D89-AAD5-8A36C61FD20A}" destId="{D34AC083-4DC1-49A2-A398-AB3E41C969C3}" srcOrd="2" destOrd="0" presId="urn:microsoft.com/office/officeart/2005/8/layout/default"/>
    <dgm:cxn modelId="{49170751-4D01-4C4B-9C0E-CDBDB3E461C0}" type="presParOf" srcId="{4FF2BA49-4324-4D89-AAD5-8A36C61FD20A}" destId="{EE321274-143D-4D3F-8E54-EBA53F474270}" srcOrd="3" destOrd="0" presId="urn:microsoft.com/office/officeart/2005/8/layout/default"/>
    <dgm:cxn modelId="{217A549A-216F-4681-B9C9-C1DCAC496373}" type="presParOf" srcId="{4FF2BA49-4324-4D89-AAD5-8A36C61FD20A}" destId="{409E6737-C3A2-48A6-92A7-DC459A5F47DF}" srcOrd="4" destOrd="0" presId="urn:microsoft.com/office/officeart/2005/8/layout/default"/>
    <dgm:cxn modelId="{4A3B86DB-7B50-4F42-AA59-4A1DC019177C}" type="presParOf" srcId="{4FF2BA49-4324-4D89-AAD5-8A36C61FD20A}" destId="{9ECCE81A-E956-47E6-B183-B105E7A620DD}" srcOrd="5" destOrd="0" presId="urn:microsoft.com/office/officeart/2005/8/layout/default"/>
    <dgm:cxn modelId="{CFE4BA07-E34C-40C9-A497-E4328D9748E0}" type="presParOf" srcId="{4FF2BA49-4324-4D89-AAD5-8A36C61FD20A}" destId="{B8B6916D-44C8-4A86-95F6-DF9E348B4506}" srcOrd="6" destOrd="0" presId="urn:microsoft.com/office/officeart/2005/8/layout/default"/>
    <dgm:cxn modelId="{8F833F34-6546-4FE1-BF0F-A82983EDC086}" type="presParOf" srcId="{4FF2BA49-4324-4D89-AAD5-8A36C61FD20A}" destId="{5C337240-E633-4D22-8160-37E68D41F0BC}" srcOrd="7" destOrd="0" presId="urn:microsoft.com/office/officeart/2005/8/layout/default"/>
    <dgm:cxn modelId="{CAC76D93-D78C-4199-9AC6-1F524D3BD281}" type="presParOf" srcId="{4FF2BA49-4324-4D89-AAD5-8A36C61FD20A}" destId="{02F4EF57-782C-4D75-9761-36F15092C74C}" srcOrd="8" destOrd="0" presId="urn:microsoft.com/office/officeart/2005/8/layout/default"/>
    <dgm:cxn modelId="{E9831A2A-9D13-42ED-AD35-790B52556611}" type="presParOf" srcId="{4FF2BA49-4324-4D89-AAD5-8A36C61FD20A}" destId="{93909EA1-ACDC-4F4A-862C-29DAB7F88CB5}" srcOrd="9" destOrd="0" presId="urn:microsoft.com/office/officeart/2005/8/layout/default"/>
    <dgm:cxn modelId="{9104DEC4-AD46-42B1-9BA9-AF63243CCAE3}" type="presParOf" srcId="{4FF2BA49-4324-4D89-AAD5-8A36C61FD20A}" destId="{DFA1EC31-286D-4A71-9DF8-7A71B4DC988C}"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6B271-F732-49A3-98C6-042AA1C741AA}">
      <dsp:nvSpPr>
        <dsp:cNvPr id="0" name=""/>
        <dsp:cNvSpPr/>
      </dsp:nvSpPr>
      <dsp:spPr>
        <a:xfrm>
          <a:off x="0" y="39687"/>
          <a:ext cx="3286125" cy="1971675"/>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User Authentication: </a:t>
          </a:r>
          <a:r>
            <a:rPr lang="en-US" sz="2000" kern="1200"/>
            <a:t>Implement secure login and registration for teachers, students, and admins.</a:t>
          </a:r>
        </a:p>
      </dsp:txBody>
      <dsp:txXfrm>
        <a:off x="0" y="39687"/>
        <a:ext cx="3286125" cy="1971675"/>
      </dsp:txXfrm>
    </dsp:sp>
    <dsp:sp modelId="{D34AC083-4DC1-49A2-A398-AB3E41C969C3}">
      <dsp:nvSpPr>
        <dsp:cNvPr id="0" name=""/>
        <dsp:cNvSpPr/>
      </dsp:nvSpPr>
      <dsp:spPr>
        <a:xfrm>
          <a:off x="3614737" y="39687"/>
          <a:ext cx="3286125" cy="1971675"/>
        </a:xfrm>
        <a:prstGeom prst="rect">
          <a:avLst/>
        </a:prstGeom>
        <a:gradFill rotWithShape="0">
          <a:gsLst>
            <a:gs pos="0">
              <a:schemeClr val="accent5">
                <a:hueOff val="-1351709"/>
                <a:satOff val="-3484"/>
                <a:lumOff val="-2353"/>
                <a:alphaOff val="0"/>
                <a:satMod val="103000"/>
                <a:lumMod val="102000"/>
                <a:tint val="94000"/>
              </a:schemeClr>
            </a:gs>
            <a:gs pos="50000">
              <a:schemeClr val="accent5">
                <a:hueOff val="-1351709"/>
                <a:satOff val="-3484"/>
                <a:lumOff val="-2353"/>
                <a:alphaOff val="0"/>
                <a:satMod val="110000"/>
                <a:lumMod val="100000"/>
                <a:shade val="100000"/>
              </a:schemeClr>
            </a:gs>
            <a:gs pos="100000">
              <a:schemeClr val="accent5">
                <a:hueOff val="-1351709"/>
                <a:satOff val="-3484"/>
                <a:lumOff val="-235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User Roles:  </a:t>
          </a:r>
          <a:r>
            <a:rPr lang="en-US" sz="2000" kern="1200"/>
            <a:t>Assign roles like teacher, student, and admin with varying levels of access and permissions.</a:t>
          </a:r>
        </a:p>
      </dsp:txBody>
      <dsp:txXfrm>
        <a:off x="3614737" y="39687"/>
        <a:ext cx="3286125" cy="1971675"/>
      </dsp:txXfrm>
    </dsp:sp>
    <dsp:sp modelId="{409E6737-C3A2-48A6-92A7-DC459A5F47DF}">
      <dsp:nvSpPr>
        <dsp:cNvPr id="0" name=""/>
        <dsp:cNvSpPr/>
      </dsp:nvSpPr>
      <dsp:spPr>
        <a:xfrm>
          <a:off x="7229475" y="39687"/>
          <a:ext cx="3286125" cy="1971675"/>
        </a:xfrm>
        <a:prstGeom prst="rect">
          <a:avLst/>
        </a:prstGeom>
        <a:gradFill rotWithShape="0">
          <a:gsLst>
            <a:gs pos="0">
              <a:schemeClr val="accent5">
                <a:hueOff val="-2703417"/>
                <a:satOff val="-6968"/>
                <a:lumOff val="-4706"/>
                <a:alphaOff val="0"/>
                <a:satMod val="103000"/>
                <a:lumMod val="102000"/>
                <a:tint val="94000"/>
              </a:schemeClr>
            </a:gs>
            <a:gs pos="50000">
              <a:schemeClr val="accent5">
                <a:hueOff val="-2703417"/>
                <a:satOff val="-6968"/>
                <a:lumOff val="-4706"/>
                <a:alphaOff val="0"/>
                <a:satMod val="110000"/>
                <a:lumMod val="100000"/>
                <a:shade val="100000"/>
              </a:schemeClr>
            </a:gs>
            <a:gs pos="100000">
              <a:schemeClr val="accent5">
                <a:hueOff val="-2703417"/>
                <a:satOff val="-6968"/>
                <a:lumOff val="-470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Timetable Management:</a:t>
          </a:r>
          <a:endParaRPr lang="en-US" sz="2000" kern="1200"/>
        </a:p>
        <a:p>
          <a:pPr marL="171450" lvl="1" indent="-171450" algn="l" defTabSz="711200">
            <a:lnSpc>
              <a:spcPct val="90000"/>
            </a:lnSpc>
            <a:spcBef>
              <a:spcPct val="0"/>
            </a:spcBef>
            <a:spcAft>
              <a:spcPct val="15000"/>
            </a:spcAft>
            <a:buChar char="•"/>
          </a:pPr>
          <a:r>
            <a:rPr lang="en-US" sz="1600" kern="1200"/>
            <a:t>Create, edit, and manage class schedules.</a:t>
          </a:r>
        </a:p>
        <a:p>
          <a:pPr marL="171450" lvl="1" indent="-171450" algn="l" defTabSz="711200">
            <a:lnSpc>
              <a:spcPct val="90000"/>
            </a:lnSpc>
            <a:spcBef>
              <a:spcPct val="0"/>
            </a:spcBef>
            <a:spcAft>
              <a:spcPct val="15000"/>
            </a:spcAft>
            <a:buChar char="•"/>
          </a:pPr>
          <a:r>
            <a:rPr lang="en-US" sz="1600" kern="1200"/>
            <a:t>View timetables by day, week, or month.</a:t>
          </a:r>
        </a:p>
        <a:p>
          <a:pPr marL="171450" lvl="1" indent="-171450" algn="l" defTabSz="711200">
            <a:lnSpc>
              <a:spcPct val="90000"/>
            </a:lnSpc>
            <a:spcBef>
              <a:spcPct val="0"/>
            </a:spcBef>
            <a:spcAft>
              <a:spcPct val="15000"/>
            </a:spcAft>
            <a:buChar char="•"/>
          </a:pPr>
          <a:r>
            <a:rPr lang="en-US" sz="1600" kern="1200"/>
            <a:t>Automatic conflict detection to avoid scheduling conflicts.</a:t>
          </a:r>
        </a:p>
      </dsp:txBody>
      <dsp:txXfrm>
        <a:off x="7229475" y="39687"/>
        <a:ext cx="3286125" cy="1971675"/>
      </dsp:txXfrm>
    </dsp:sp>
    <dsp:sp modelId="{B8B6916D-44C8-4A86-95F6-DF9E348B4506}">
      <dsp:nvSpPr>
        <dsp:cNvPr id="0" name=""/>
        <dsp:cNvSpPr/>
      </dsp:nvSpPr>
      <dsp:spPr>
        <a:xfrm>
          <a:off x="0" y="2339975"/>
          <a:ext cx="3286125" cy="1971675"/>
        </a:xfrm>
        <a:prstGeom prst="rect">
          <a:avLst/>
        </a:prstGeom>
        <a:gradFill rotWithShape="0">
          <a:gsLst>
            <a:gs pos="0">
              <a:schemeClr val="accent5">
                <a:hueOff val="-4055126"/>
                <a:satOff val="-10451"/>
                <a:lumOff val="-7059"/>
                <a:alphaOff val="0"/>
                <a:satMod val="103000"/>
                <a:lumMod val="102000"/>
                <a:tint val="94000"/>
              </a:schemeClr>
            </a:gs>
            <a:gs pos="50000">
              <a:schemeClr val="accent5">
                <a:hueOff val="-4055126"/>
                <a:satOff val="-10451"/>
                <a:lumOff val="-7059"/>
                <a:alphaOff val="0"/>
                <a:satMod val="110000"/>
                <a:lumMod val="100000"/>
                <a:shade val="100000"/>
              </a:schemeClr>
            </a:gs>
            <a:gs pos="100000">
              <a:schemeClr val="accent5">
                <a:hueOff val="-4055126"/>
                <a:satOff val="-10451"/>
                <a:lumOff val="-705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Room Booking:</a:t>
          </a:r>
          <a:endParaRPr lang="en-US" sz="2000" kern="1200"/>
        </a:p>
        <a:p>
          <a:pPr marL="171450" lvl="1" indent="-171450" algn="l" defTabSz="711200">
            <a:lnSpc>
              <a:spcPct val="90000"/>
            </a:lnSpc>
            <a:spcBef>
              <a:spcPct val="0"/>
            </a:spcBef>
            <a:spcAft>
              <a:spcPct val="15000"/>
            </a:spcAft>
            <a:buChar char="•"/>
          </a:pPr>
          <a:r>
            <a:rPr lang="en-US" sz="1600" kern="1200"/>
            <a:t>Allow teachers to request makeup lecture rooms.</a:t>
          </a:r>
        </a:p>
        <a:p>
          <a:pPr marL="171450" lvl="1" indent="-171450" algn="l" defTabSz="711200">
            <a:lnSpc>
              <a:spcPct val="90000"/>
            </a:lnSpc>
            <a:spcBef>
              <a:spcPct val="0"/>
            </a:spcBef>
            <a:spcAft>
              <a:spcPct val="15000"/>
            </a:spcAft>
            <a:buChar char="•"/>
          </a:pPr>
          <a:r>
            <a:rPr lang="en-US" sz="1600" kern="1200"/>
            <a:t>Admin approval for room requests.</a:t>
          </a:r>
        </a:p>
        <a:p>
          <a:pPr marL="171450" lvl="1" indent="-171450" algn="l" defTabSz="711200">
            <a:lnSpc>
              <a:spcPct val="90000"/>
            </a:lnSpc>
            <a:spcBef>
              <a:spcPct val="0"/>
            </a:spcBef>
            <a:spcAft>
              <a:spcPct val="15000"/>
            </a:spcAft>
            <a:buChar char="•"/>
          </a:pPr>
          <a:r>
            <a:rPr lang="en-US" sz="1600" kern="1200"/>
            <a:t>Real-time availability status for rooms.</a:t>
          </a:r>
        </a:p>
      </dsp:txBody>
      <dsp:txXfrm>
        <a:off x="0" y="2339975"/>
        <a:ext cx="3286125" cy="1971675"/>
      </dsp:txXfrm>
    </dsp:sp>
    <dsp:sp modelId="{02F4EF57-782C-4D75-9761-36F15092C74C}">
      <dsp:nvSpPr>
        <dsp:cNvPr id="0" name=""/>
        <dsp:cNvSpPr/>
      </dsp:nvSpPr>
      <dsp:spPr>
        <a:xfrm>
          <a:off x="3614737" y="2339975"/>
          <a:ext cx="3286125" cy="1971675"/>
        </a:xfrm>
        <a:prstGeom prst="rect">
          <a:avLst/>
        </a:prstGeom>
        <a:gradFill rotWithShape="0">
          <a:gsLst>
            <a:gs pos="0">
              <a:schemeClr val="accent5">
                <a:hueOff val="-5406834"/>
                <a:satOff val="-13935"/>
                <a:lumOff val="-9412"/>
                <a:alphaOff val="0"/>
                <a:satMod val="103000"/>
                <a:lumMod val="102000"/>
                <a:tint val="94000"/>
              </a:schemeClr>
            </a:gs>
            <a:gs pos="50000">
              <a:schemeClr val="accent5">
                <a:hueOff val="-5406834"/>
                <a:satOff val="-13935"/>
                <a:lumOff val="-9412"/>
                <a:alphaOff val="0"/>
                <a:satMod val="110000"/>
                <a:lumMod val="100000"/>
                <a:shade val="100000"/>
              </a:schemeClr>
            </a:gs>
            <a:gs pos="100000">
              <a:schemeClr val="accent5">
                <a:hueOff val="-5406834"/>
                <a:satOff val="-13935"/>
                <a:lumOff val="-941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Notification System: </a:t>
          </a:r>
          <a:r>
            <a:rPr lang="en-US" sz="2000" kern="1200"/>
            <a:t>Send email or in-app notifications to teachers, students, and admins for room approvals and timetable updates.</a:t>
          </a:r>
        </a:p>
      </dsp:txBody>
      <dsp:txXfrm>
        <a:off x="3614737" y="2339975"/>
        <a:ext cx="3286125" cy="1971675"/>
      </dsp:txXfrm>
    </dsp:sp>
    <dsp:sp modelId="{DFA1EC31-286D-4A71-9DF8-7A71B4DC988C}">
      <dsp:nvSpPr>
        <dsp:cNvPr id="0" name=""/>
        <dsp:cNvSpPr/>
      </dsp:nvSpPr>
      <dsp:spPr>
        <a:xfrm>
          <a:off x="7229475" y="2339975"/>
          <a:ext cx="3286125" cy="1971675"/>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Mobile-Friendly Interface: </a:t>
          </a:r>
          <a:r>
            <a:rPr lang="en-US" sz="2000" kern="1200"/>
            <a:t>Ensure the system is accessible and user-friendly on mobile devices.</a:t>
          </a:r>
        </a:p>
      </dsp:txBody>
      <dsp:txXfrm>
        <a:off x="7229475" y="2339975"/>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C7E5B-9F6E-6AF9-B2B7-4EEF98323E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30C58256-7056-E043-AC7A-A2486375AC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4E3A8382-C782-6B38-4AE4-DCE9E456EF97}"/>
              </a:ext>
            </a:extLst>
          </p:cNvPr>
          <p:cNvSpPr>
            <a:spLocks noGrp="1"/>
          </p:cNvSpPr>
          <p:nvPr>
            <p:ph type="dt" sz="half" idx="10"/>
          </p:nvPr>
        </p:nvSpPr>
        <p:spPr/>
        <p:txBody>
          <a:bodyPr/>
          <a:lstStyle/>
          <a:p>
            <a:fld id="{2A5A1145-16EC-439E-94B5-05CF0935C995}" type="datetimeFigureOut">
              <a:rPr lang="en-PK" smtClean="0"/>
              <a:t>07/09/2023</a:t>
            </a:fld>
            <a:endParaRPr lang="en-PK"/>
          </a:p>
        </p:txBody>
      </p:sp>
      <p:sp>
        <p:nvSpPr>
          <p:cNvPr id="5" name="Footer Placeholder 4">
            <a:extLst>
              <a:ext uri="{FF2B5EF4-FFF2-40B4-BE49-F238E27FC236}">
                <a16:creationId xmlns:a16="http://schemas.microsoft.com/office/drawing/2014/main" id="{A1845F08-66FC-9EFC-0BA1-8300452BDF4B}"/>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F93AC6E-DAB9-E4C3-72BA-B323A0153E86}"/>
              </a:ext>
            </a:extLst>
          </p:cNvPr>
          <p:cNvSpPr>
            <a:spLocks noGrp="1"/>
          </p:cNvSpPr>
          <p:nvPr>
            <p:ph type="sldNum" sz="quarter" idx="12"/>
          </p:nvPr>
        </p:nvSpPr>
        <p:spPr/>
        <p:txBody>
          <a:bodyPr/>
          <a:lstStyle/>
          <a:p>
            <a:fld id="{3D3DCC79-75EC-4B9D-816C-114EFDCA5FAC}" type="slidenum">
              <a:rPr lang="en-PK" smtClean="0"/>
              <a:t>‹#›</a:t>
            </a:fld>
            <a:endParaRPr lang="en-PK"/>
          </a:p>
        </p:txBody>
      </p:sp>
    </p:spTree>
    <p:extLst>
      <p:ext uri="{BB962C8B-B14F-4D97-AF65-F5344CB8AC3E}">
        <p14:creationId xmlns:p14="http://schemas.microsoft.com/office/powerpoint/2010/main" val="4240388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C656-A6A8-76AC-CEAD-D332A545734A}"/>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2CF2FE59-A1E5-39E3-0190-F76ACDA741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8E497FED-44F9-5337-8B10-A7ED42FAB03D}"/>
              </a:ext>
            </a:extLst>
          </p:cNvPr>
          <p:cNvSpPr>
            <a:spLocks noGrp="1"/>
          </p:cNvSpPr>
          <p:nvPr>
            <p:ph type="dt" sz="half" idx="10"/>
          </p:nvPr>
        </p:nvSpPr>
        <p:spPr/>
        <p:txBody>
          <a:bodyPr/>
          <a:lstStyle/>
          <a:p>
            <a:fld id="{2A5A1145-16EC-439E-94B5-05CF0935C995}" type="datetimeFigureOut">
              <a:rPr lang="en-PK" smtClean="0"/>
              <a:t>07/09/2023</a:t>
            </a:fld>
            <a:endParaRPr lang="en-PK"/>
          </a:p>
        </p:txBody>
      </p:sp>
      <p:sp>
        <p:nvSpPr>
          <p:cNvPr id="5" name="Footer Placeholder 4">
            <a:extLst>
              <a:ext uri="{FF2B5EF4-FFF2-40B4-BE49-F238E27FC236}">
                <a16:creationId xmlns:a16="http://schemas.microsoft.com/office/drawing/2014/main" id="{FEDC24BB-F2CB-1659-1C93-0ECEB477B2E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6276A96-47DA-648B-2078-383A05702ED7}"/>
              </a:ext>
            </a:extLst>
          </p:cNvPr>
          <p:cNvSpPr>
            <a:spLocks noGrp="1"/>
          </p:cNvSpPr>
          <p:nvPr>
            <p:ph type="sldNum" sz="quarter" idx="12"/>
          </p:nvPr>
        </p:nvSpPr>
        <p:spPr/>
        <p:txBody>
          <a:bodyPr/>
          <a:lstStyle/>
          <a:p>
            <a:fld id="{3D3DCC79-75EC-4B9D-816C-114EFDCA5FAC}" type="slidenum">
              <a:rPr lang="en-PK" smtClean="0"/>
              <a:t>‹#›</a:t>
            </a:fld>
            <a:endParaRPr lang="en-PK"/>
          </a:p>
        </p:txBody>
      </p:sp>
    </p:spTree>
    <p:extLst>
      <p:ext uri="{BB962C8B-B14F-4D97-AF65-F5344CB8AC3E}">
        <p14:creationId xmlns:p14="http://schemas.microsoft.com/office/powerpoint/2010/main" val="1406918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F74192-7E1E-B60A-7BE7-F3988877B3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ACC45A64-4909-C66B-F31F-2D8AA7143D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C55CDE61-BBEE-220A-6160-BC99EF31651C}"/>
              </a:ext>
            </a:extLst>
          </p:cNvPr>
          <p:cNvSpPr>
            <a:spLocks noGrp="1"/>
          </p:cNvSpPr>
          <p:nvPr>
            <p:ph type="dt" sz="half" idx="10"/>
          </p:nvPr>
        </p:nvSpPr>
        <p:spPr/>
        <p:txBody>
          <a:bodyPr/>
          <a:lstStyle/>
          <a:p>
            <a:fld id="{2A5A1145-16EC-439E-94B5-05CF0935C995}" type="datetimeFigureOut">
              <a:rPr lang="en-PK" smtClean="0"/>
              <a:t>07/09/2023</a:t>
            </a:fld>
            <a:endParaRPr lang="en-PK"/>
          </a:p>
        </p:txBody>
      </p:sp>
      <p:sp>
        <p:nvSpPr>
          <p:cNvPr id="5" name="Footer Placeholder 4">
            <a:extLst>
              <a:ext uri="{FF2B5EF4-FFF2-40B4-BE49-F238E27FC236}">
                <a16:creationId xmlns:a16="http://schemas.microsoft.com/office/drawing/2014/main" id="{ADE163E8-915C-59F6-8A48-86272B5EA6F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EF3EC97-ADFB-838E-7471-029A9D4028FC}"/>
              </a:ext>
            </a:extLst>
          </p:cNvPr>
          <p:cNvSpPr>
            <a:spLocks noGrp="1"/>
          </p:cNvSpPr>
          <p:nvPr>
            <p:ph type="sldNum" sz="quarter" idx="12"/>
          </p:nvPr>
        </p:nvSpPr>
        <p:spPr/>
        <p:txBody>
          <a:bodyPr/>
          <a:lstStyle/>
          <a:p>
            <a:fld id="{3D3DCC79-75EC-4B9D-816C-114EFDCA5FAC}" type="slidenum">
              <a:rPr lang="en-PK" smtClean="0"/>
              <a:t>‹#›</a:t>
            </a:fld>
            <a:endParaRPr lang="en-PK"/>
          </a:p>
        </p:txBody>
      </p:sp>
    </p:spTree>
    <p:extLst>
      <p:ext uri="{BB962C8B-B14F-4D97-AF65-F5344CB8AC3E}">
        <p14:creationId xmlns:p14="http://schemas.microsoft.com/office/powerpoint/2010/main" val="712543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3FDD0-044D-E950-9E39-E1530A86D4F5}"/>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71B47793-D9A8-73B0-7431-E0DE08D9E0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2F843BD3-24C3-90D9-FA13-7FF2780D79D0}"/>
              </a:ext>
            </a:extLst>
          </p:cNvPr>
          <p:cNvSpPr>
            <a:spLocks noGrp="1"/>
          </p:cNvSpPr>
          <p:nvPr>
            <p:ph type="dt" sz="half" idx="10"/>
          </p:nvPr>
        </p:nvSpPr>
        <p:spPr/>
        <p:txBody>
          <a:bodyPr/>
          <a:lstStyle/>
          <a:p>
            <a:fld id="{2A5A1145-16EC-439E-94B5-05CF0935C995}" type="datetimeFigureOut">
              <a:rPr lang="en-PK" smtClean="0"/>
              <a:t>07/09/2023</a:t>
            </a:fld>
            <a:endParaRPr lang="en-PK"/>
          </a:p>
        </p:txBody>
      </p:sp>
      <p:sp>
        <p:nvSpPr>
          <p:cNvPr id="5" name="Footer Placeholder 4">
            <a:extLst>
              <a:ext uri="{FF2B5EF4-FFF2-40B4-BE49-F238E27FC236}">
                <a16:creationId xmlns:a16="http://schemas.microsoft.com/office/drawing/2014/main" id="{2EBDEB1B-4C31-3780-9E72-BABEF0268F5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D96E781-9569-37C8-09CF-2E69BF2FDF76}"/>
              </a:ext>
            </a:extLst>
          </p:cNvPr>
          <p:cNvSpPr>
            <a:spLocks noGrp="1"/>
          </p:cNvSpPr>
          <p:nvPr>
            <p:ph type="sldNum" sz="quarter" idx="12"/>
          </p:nvPr>
        </p:nvSpPr>
        <p:spPr/>
        <p:txBody>
          <a:bodyPr/>
          <a:lstStyle/>
          <a:p>
            <a:fld id="{3D3DCC79-75EC-4B9D-816C-114EFDCA5FAC}" type="slidenum">
              <a:rPr lang="en-PK" smtClean="0"/>
              <a:t>‹#›</a:t>
            </a:fld>
            <a:endParaRPr lang="en-PK"/>
          </a:p>
        </p:txBody>
      </p:sp>
    </p:spTree>
    <p:extLst>
      <p:ext uri="{BB962C8B-B14F-4D97-AF65-F5344CB8AC3E}">
        <p14:creationId xmlns:p14="http://schemas.microsoft.com/office/powerpoint/2010/main" val="2975031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4532C-D610-0E9B-36CA-7D77D8FC09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F62677BE-3EB3-BB60-2304-A27C6342D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74253C-8A9E-32A7-0828-CE1F88800F5D}"/>
              </a:ext>
            </a:extLst>
          </p:cNvPr>
          <p:cNvSpPr>
            <a:spLocks noGrp="1"/>
          </p:cNvSpPr>
          <p:nvPr>
            <p:ph type="dt" sz="half" idx="10"/>
          </p:nvPr>
        </p:nvSpPr>
        <p:spPr/>
        <p:txBody>
          <a:bodyPr/>
          <a:lstStyle/>
          <a:p>
            <a:fld id="{2A5A1145-16EC-439E-94B5-05CF0935C995}" type="datetimeFigureOut">
              <a:rPr lang="en-PK" smtClean="0"/>
              <a:t>07/09/2023</a:t>
            </a:fld>
            <a:endParaRPr lang="en-PK"/>
          </a:p>
        </p:txBody>
      </p:sp>
      <p:sp>
        <p:nvSpPr>
          <p:cNvPr id="5" name="Footer Placeholder 4">
            <a:extLst>
              <a:ext uri="{FF2B5EF4-FFF2-40B4-BE49-F238E27FC236}">
                <a16:creationId xmlns:a16="http://schemas.microsoft.com/office/drawing/2014/main" id="{011537B4-EDB4-AC35-334C-D4D596BC6A6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D3CD0343-A552-958A-DD12-847BDA6A3815}"/>
              </a:ext>
            </a:extLst>
          </p:cNvPr>
          <p:cNvSpPr>
            <a:spLocks noGrp="1"/>
          </p:cNvSpPr>
          <p:nvPr>
            <p:ph type="sldNum" sz="quarter" idx="12"/>
          </p:nvPr>
        </p:nvSpPr>
        <p:spPr/>
        <p:txBody>
          <a:bodyPr/>
          <a:lstStyle/>
          <a:p>
            <a:fld id="{3D3DCC79-75EC-4B9D-816C-114EFDCA5FAC}" type="slidenum">
              <a:rPr lang="en-PK" smtClean="0"/>
              <a:t>‹#›</a:t>
            </a:fld>
            <a:endParaRPr lang="en-PK"/>
          </a:p>
        </p:txBody>
      </p:sp>
    </p:spTree>
    <p:extLst>
      <p:ext uri="{BB962C8B-B14F-4D97-AF65-F5344CB8AC3E}">
        <p14:creationId xmlns:p14="http://schemas.microsoft.com/office/powerpoint/2010/main" val="4139273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07DB9-CD9D-0A36-16D1-CBA84328ED0F}"/>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28960DE2-DAD4-95CA-5170-9C8CA4E51E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8E4DC500-1C9F-CF0F-D4C9-3B1DDFDFE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0D98E556-7EB8-EE7C-50ED-4A34EECCC19E}"/>
              </a:ext>
            </a:extLst>
          </p:cNvPr>
          <p:cNvSpPr>
            <a:spLocks noGrp="1"/>
          </p:cNvSpPr>
          <p:nvPr>
            <p:ph type="dt" sz="half" idx="10"/>
          </p:nvPr>
        </p:nvSpPr>
        <p:spPr/>
        <p:txBody>
          <a:bodyPr/>
          <a:lstStyle/>
          <a:p>
            <a:fld id="{2A5A1145-16EC-439E-94B5-05CF0935C995}" type="datetimeFigureOut">
              <a:rPr lang="en-PK" smtClean="0"/>
              <a:t>07/09/2023</a:t>
            </a:fld>
            <a:endParaRPr lang="en-PK"/>
          </a:p>
        </p:txBody>
      </p:sp>
      <p:sp>
        <p:nvSpPr>
          <p:cNvPr id="6" name="Footer Placeholder 5">
            <a:extLst>
              <a:ext uri="{FF2B5EF4-FFF2-40B4-BE49-F238E27FC236}">
                <a16:creationId xmlns:a16="http://schemas.microsoft.com/office/drawing/2014/main" id="{81E516E0-2B14-B2B7-24EE-0746AB1C6D9D}"/>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FDB0E657-F073-6EFF-A9A3-588AB2B39287}"/>
              </a:ext>
            </a:extLst>
          </p:cNvPr>
          <p:cNvSpPr>
            <a:spLocks noGrp="1"/>
          </p:cNvSpPr>
          <p:nvPr>
            <p:ph type="sldNum" sz="quarter" idx="12"/>
          </p:nvPr>
        </p:nvSpPr>
        <p:spPr/>
        <p:txBody>
          <a:bodyPr/>
          <a:lstStyle/>
          <a:p>
            <a:fld id="{3D3DCC79-75EC-4B9D-816C-114EFDCA5FAC}" type="slidenum">
              <a:rPr lang="en-PK" smtClean="0"/>
              <a:t>‹#›</a:t>
            </a:fld>
            <a:endParaRPr lang="en-PK"/>
          </a:p>
        </p:txBody>
      </p:sp>
    </p:spTree>
    <p:extLst>
      <p:ext uri="{BB962C8B-B14F-4D97-AF65-F5344CB8AC3E}">
        <p14:creationId xmlns:p14="http://schemas.microsoft.com/office/powerpoint/2010/main" val="3410916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05518-FADD-04A7-738F-BBE9891305F4}"/>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C11B59ED-5873-56FA-EB8B-AC45DCA184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B5A7E3-8FF8-6A56-5B03-5F4EA8D574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0D8157AC-C029-6803-0099-8FF85BA112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634BE6-B344-8897-F8D9-A427EAA3B7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0D6D52FB-8A47-4615-60F2-239A05FC4EC1}"/>
              </a:ext>
            </a:extLst>
          </p:cNvPr>
          <p:cNvSpPr>
            <a:spLocks noGrp="1"/>
          </p:cNvSpPr>
          <p:nvPr>
            <p:ph type="dt" sz="half" idx="10"/>
          </p:nvPr>
        </p:nvSpPr>
        <p:spPr/>
        <p:txBody>
          <a:bodyPr/>
          <a:lstStyle/>
          <a:p>
            <a:fld id="{2A5A1145-16EC-439E-94B5-05CF0935C995}" type="datetimeFigureOut">
              <a:rPr lang="en-PK" smtClean="0"/>
              <a:t>07/09/2023</a:t>
            </a:fld>
            <a:endParaRPr lang="en-PK"/>
          </a:p>
        </p:txBody>
      </p:sp>
      <p:sp>
        <p:nvSpPr>
          <p:cNvPr id="8" name="Footer Placeholder 7">
            <a:extLst>
              <a:ext uri="{FF2B5EF4-FFF2-40B4-BE49-F238E27FC236}">
                <a16:creationId xmlns:a16="http://schemas.microsoft.com/office/drawing/2014/main" id="{ED471C7D-B79A-8C76-B289-A21B4CC01AC7}"/>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748FE6AA-47C9-AD14-FD3E-BA6050101DAF}"/>
              </a:ext>
            </a:extLst>
          </p:cNvPr>
          <p:cNvSpPr>
            <a:spLocks noGrp="1"/>
          </p:cNvSpPr>
          <p:nvPr>
            <p:ph type="sldNum" sz="quarter" idx="12"/>
          </p:nvPr>
        </p:nvSpPr>
        <p:spPr/>
        <p:txBody>
          <a:bodyPr/>
          <a:lstStyle/>
          <a:p>
            <a:fld id="{3D3DCC79-75EC-4B9D-816C-114EFDCA5FAC}" type="slidenum">
              <a:rPr lang="en-PK" smtClean="0"/>
              <a:t>‹#›</a:t>
            </a:fld>
            <a:endParaRPr lang="en-PK"/>
          </a:p>
        </p:txBody>
      </p:sp>
    </p:spTree>
    <p:extLst>
      <p:ext uri="{BB962C8B-B14F-4D97-AF65-F5344CB8AC3E}">
        <p14:creationId xmlns:p14="http://schemas.microsoft.com/office/powerpoint/2010/main" val="1499603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BCEBC-9C14-915F-8142-286AE7104C48}"/>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0923EFC4-5ECC-C9B1-1B90-D01202C8AAAD}"/>
              </a:ext>
            </a:extLst>
          </p:cNvPr>
          <p:cNvSpPr>
            <a:spLocks noGrp="1"/>
          </p:cNvSpPr>
          <p:nvPr>
            <p:ph type="dt" sz="half" idx="10"/>
          </p:nvPr>
        </p:nvSpPr>
        <p:spPr/>
        <p:txBody>
          <a:bodyPr/>
          <a:lstStyle/>
          <a:p>
            <a:fld id="{2A5A1145-16EC-439E-94B5-05CF0935C995}" type="datetimeFigureOut">
              <a:rPr lang="en-PK" smtClean="0"/>
              <a:t>07/09/2023</a:t>
            </a:fld>
            <a:endParaRPr lang="en-PK"/>
          </a:p>
        </p:txBody>
      </p:sp>
      <p:sp>
        <p:nvSpPr>
          <p:cNvPr id="4" name="Footer Placeholder 3">
            <a:extLst>
              <a:ext uri="{FF2B5EF4-FFF2-40B4-BE49-F238E27FC236}">
                <a16:creationId xmlns:a16="http://schemas.microsoft.com/office/drawing/2014/main" id="{4FAB2E8F-4B8B-1F40-EF39-0AB60DF9EBE8}"/>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274E9244-BA39-B38A-FFA2-6799274A83FA}"/>
              </a:ext>
            </a:extLst>
          </p:cNvPr>
          <p:cNvSpPr>
            <a:spLocks noGrp="1"/>
          </p:cNvSpPr>
          <p:nvPr>
            <p:ph type="sldNum" sz="quarter" idx="12"/>
          </p:nvPr>
        </p:nvSpPr>
        <p:spPr/>
        <p:txBody>
          <a:bodyPr/>
          <a:lstStyle/>
          <a:p>
            <a:fld id="{3D3DCC79-75EC-4B9D-816C-114EFDCA5FAC}" type="slidenum">
              <a:rPr lang="en-PK" smtClean="0"/>
              <a:t>‹#›</a:t>
            </a:fld>
            <a:endParaRPr lang="en-PK"/>
          </a:p>
        </p:txBody>
      </p:sp>
    </p:spTree>
    <p:extLst>
      <p:ext uri="{BB962C8B-B14F-4D97-AF65-F5344CB8AC3E}">
        <p14:creationId xmlns:p14="http://schemas.microsoft.com/office/powerpoint/2010/main" val="2192941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5E1C9C-F190-7384-C4E7-DA4B1F819EC7}"/>
              </a:ext>
            </a:extLst>
          </p:cNvPr>
          <p:cNvSpPr>
            <a:spLocks noGrp="1"/>
          </p:cNvSpPr>
          <p:nvPr>
            <p:ph type="dt" sz="half" idx="10"/>
          </p:nvPr>
        </p:nvSpPr>
        <p:spPr/>
        <p:txBody>
          <a:bodyPr/>
          <a:lstStyle/>
          <a:p>
            <a:fld id="{2A5A1145-16EC-439E-94B5-05CF0935C995}" type="datetimeFigureOut">
              <a:rPr lang="en-PK" smtClean="0"/>
              <a:t>07/09/2023</a:t>
            </a:fld>
            <a:endParaRPr lang="en-PK"/>
          </a:p>
        </p:txBody>
      </p:sp>
      <p:sp>
        <p:nvSpPr>
          <p:cNvPr id="3" name="Footer Placeholder 2">
            <a:extLst>
              <a:ext uri="{FF2B5EF4-FFF2-40B4-BE49-F238E27FC236}">
                <a16:creationId xmlns:a16="http://schemas.microsoft.com/office/drawing/2014/main" id="{CB3334C0-F2CB-4863-08D5-F57247E71398}"/>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536C4300-5ED5-9C59-FED2-763BAB666B0D}"/>
              </a:ext>
            </a:extLst>
          </p:cNvPr>
          <p:cNvSpPr>
            <a:spLocks noGrp="1"/>
          </p:cNvSpPr>
          <p:nvPr>
            <p:ph type="sldNum" sz="quarter" idx="12"/>
          </p:nvPr>
        </p:nvSpPr>
        <p:spPr/>
        <p:txBody>
          <a:bodyPr/>
          <a:lstStyle/>
          <a:p>
            <a:fld id="{3D3DCC79-75EC-4B9D-816C-114EFDCA5FAC}" type="slidenum">
              <a:rPr lang="en-PK" smtClean="0"/>
              <a:t>‹#›</a:t>
            </a:fld>
            <a:endParaRPr lang="en-PK"/>
          </a:p>
        </p:txBody>
      </p:sp>
    </p:spTree>
    <p:extLst>
      <p:ext uri="{BB962C8B-B14F-4D97-AF65-F5344CB8AC3E}">
        <p14:creationId xmlns:p14="http://schemas.microsoft.com/office/powerpoint/2010/main" val="1712834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C3B5F-D021-FEF8-3A4D-86DA96021E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E50EEB48-E50A-0BA0-0322-FC4B07F7E4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C6A5C1AE-5477-B96F-E3E0-6FE3CCA36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482159-31A6-E485-7A7A-DECF01E56438}"/>
              </a:ext>
            </a:extLst>
          </p:cNvPr>
          <p:cNvSpPr>
            <a:spLocks noGrp="1"/>
          </p:cNvSpPr>
          <p:nvPr>
            <p:ph type="dt" sz="half" idx="10"/>
          </p:nvPr>
        </p:nvSpPr>
        <p:spPr/>
        <p:txBody>
          <a:bodyPr/>
          <a:lstStyle/>
          <a:p>
            <a:fld id="{2A5A1145-16EC-439E-94B5-05CF0935C995}" type="datetimeFigureOut">
              <a:rPr lang="en-PK" smtClean="0"/>
              <a:t>07/09/2023</a:t>
            </a:fld>
            <a:endParaRPr lang="en-PK"/>
          </a:p>
        </p:txBody>
      </p:sp>
      <p:sp>
        <p:nvSpPr>
          <p:cNvPr id="6" name="Footer Placeholder 5">
            <a:extLst>
              <a:ext uri="{FF2B5EF4-FFF2-40B4-BE49-F238E27FC236}">
                <a16:creationId xmlns:a16="http://schemas.microsoft.com/office/drawing/2014/main" id="{02606619-9701-0237-41EB-42A2A8DFBFC2}"/>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6F94A818-2954-44E9-D020-810BDB49C746}"/>
              </a:ext>
            </a:extLst>
          </p:cNvPr>
          <p:cNvSpPr>
            <a:spLocks noGrp="1"/>
          </p:cNvSpPr>
          <p:nvPr>
            <p:ph type="sldNum" sz="quarter" idx="12"/>
          </p:nvPr>
        </p:nvSpPr>
        <p:spPr/>
        <p:txBody>
          <a:bodyPr/>
          <a:lstStyle/>
          <a:p>
            <a:fld id="{3D3DCC79-75EC-4B9D-816C-114EFDCA5FAC}" type="slidenum">
              <a:rPr lang="en-PK" smtClean="0"/>
              <a:t>‹#›</a:t>
            </a:fld>
            <a:endParaRPr lang="en-PK"/>
          </a:p>
        </p:txBody>
      </p:sp>
    </p:spTree>
    <p:extLst>
      <p:ext uri="{BB962C8B-B14F-4D97-AF65-F5344CB8AC3E}">
        <p14:creationId xmlns:p14="http://schemas.microsoft.com/office/powerpoint/2010/main" val="591867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71871-4157-FDC1-DF4F-23217A6EFC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31086611-4EFB-AFF5-B312-65690F06FB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A6D9A746-BAC5-BDF7-E8DE-96E3846716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0FE6F9-7F01-7C1A-8FBB-38BB8A042A22}"/>
              </a:ext>
            </a:extLst>
          </p:cNvPr>
          <p:cNvSpPr>
            <a:spLocks noGrp="1"/>
          </p:cNvSpPr>
          <p:nvPr>
            <p:ph type="dt" sz="half" idx="10"/>
          </p:nvPr>
        </p:nvSpPr>
        <p:spPr/>
        <p:txBody>
          <a:bodyPr/>
          <a:lstStyle/>
          <a:p>
            <a:fld id="{2A5A1145-16EC-439E-94B5-05CF0935C995}" type="datetimeFigureOut">
              <a:rPr lang="en-PK" smtClean="0"/>
              <a:t>07/09/2023</a:t>
            </a:fld>
            <a:endParaRPr lang="en-PK"/>
          </a:p>
        </p:txBody>
      </p:sp>
      <p:sp>
        <p:nvSpPr>
          <p:cNvPr id="6" name="Footer Placeholder 5">
            <a:extLst>
              <a:ext uri="{FF2B5EF4-FFF2-40B4-BE49-F238E27FC236}">
                <a16:creationId xmlns:a16="http://schemas.microsoft.com/office/drawing/2014/main" id="{46B20120-58DB-A61A-E2D4-2DBE0025E352}"/>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6DB61041-3DD0-E19B-5914-AF725BFB1D0D}"/>
              </a:ext>
            </a:extLst>
          </p:cNvPr>
          <p:cNvSpPr>
            <a:spLocks noGrp="1"/>
          </p:cNvSpPr>
          <p:nvPr>
            <p:ph type="sldNum" sz="quarter" idx="12"/>
          </p:nvPr>
        </p:nvSpPr>
        <p:spPr/>
        <p:txBody>
          <a:bodyPr/>
          <a:lstStyle/>
          <a:p>
            <a:fld id="{3D3DCC79-75EC-4B9D-816C-114EFDCA5FAC}" type="slidenum">
              <a:rPr lang="en-PK" smtClean="0"/>
              <a:t>‹#›</a:t>
            </a:fld>
            <a:endParaRPr lang="en-PK"/>
          </a:p>
        </p:txBody>
      </p:sp>
    </p:spTree>
    <p:extLst>
      <p:ext uri="{BB962C8B-B14F-4D97-AF65-F5344CB8AC3E}">
        <p14:creationId xmlns:p14="http://schemas.microsoft.com/office/powerpoint/2010/main" val="3010851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64BADE-AFF8-E202-2FFE-7749F6211D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46E5705-B005-7924-DD4C-E8DFCB339D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3BDCB2F-B5E3-7531-40DE-527D542024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5A1145-16EC-439E-94B5-05CF0935C995}" type="datetimeFigureOut">
              <a:rPr lang="en-PK" smtClean="0"/>
              <a:t>07/09/2023</a:t>
            </a:fld>
            <a:endParaRPr lang="en-PK"/>
          </a:p>
        </p:txBody>
      </p:sp>
      <p:sp>
        <p:nvSpPr>
          <p:cNvPr id="5" name="Footer Placeholder 4">
            <a:extLst>
              <a:ext uri="{FF2B5EF4-FFF2-40B4-BE49-F238E27FC236}">
                <a16:creationId xmlns:a16="http://schemas.microsoft.com/office/drawing/2014/main" id="{C6DB5EF4-A221-52F2-ABBB-EC483845F3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5F32E627-D438-5385-BC2D-B7A207A91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3DCC79-75EC-4B9D-816C-114EFDCA5FAC}" type="slidenum">
              <a:rPr lang="en-PK" smtClean="0"/>
              <a:t>‹#›</a:t>
            </a:fld>
            <a:endParaRPr lang="en-PK"/>
          </a:p>
        </p:txBody>
      </p:sp>
    </p:spTree>
    <p:extLst>
      <p:ext uri="{BB962C8B-B14F-4D97-AF65-F5344CB8AC3E}">
        <p14:creationId xmlns:p14="http://schemas.microsoft.com/office/powerpoint/2010/main" val="3328830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lorful lights on a dark background&#10;&#10;Description automatically generated">
            <a:extLst>
              <a:ext uri="{FF2B5EF4-FFF2-40B4-BE49-F238E27FC236}">
                <a16:creationId xmlns:a16="http://schemas.microsoft.com/office/drawing/2014/main" id="{0909453E-1D24-8F8B-E4C5-CE949F0A7FBF}"/>
              </a:ext>
            </a:extLst>
          </p:cNvPr>
          <p:cNvPicPr>
            <a:picLocks noChangeAspect="1"/>
          </p:cNvPicPr>
          <p:nvPr/>
        </p:nvPicPr>
        <p:blipFill rotWithShape="1">
          <a:blip r:embed="rId2">
            <a:alphaModFix amt="50000"/>
          </a:blip>
          <a:srcRect r="1804" b="1"/>
          <a:stretch/>
        </p:blipFill>
        <p:spPr>
          <a:xfrm>
            <a:off x="20" y="10"/>
            <a:ext cx="12188930" cy="6857990"/>
          </a:xfrm>
          <a:prstGeom prst="rect">
            <a:avLst/>
          </a:prstGeom>
        </p:spPr>
      </p:pic>
      <p:sp>
        <p:nvSpPr>
          <p:cNvPr id="2" name="Title 1">
            <a:extLst>
              <a:ext uri="{FF2B5EF4-FFF2-40B4-BE49-F238E27FC236}">
                <a16:creationId xmlns:a16="http://schemas.microsoft.com/office/drawing/2014/main" id="{7C70E7D0-C83E-BE51-EDB5-3BF16B6648C7}"/>
              </a:ext>
            </a:extLst>
          </p:cNvPr>
          <p:cNvSpPr>
            <a:spLocks noGrp="1"/>
          </p:cNvSpPr>
          <p:nvPr>
            <p:ph type="ctrTitle"/>
          </p:nvPr>
        </p:nvSpPr>
        <p:spPr>
          <a:xfrm>
            <a:off x="1524000" y="1122363"/>
            <a:ext cx="9144000" cy="3063240"/>
          </a:xfrm>
        </p:spPr>
        <p:txBody>
          <a:bodyPr>
            <a:normAutofit/>
          </a:bodyPr>
          <a:lstStyle/>
          <a:p>
            <a:r>
              <a:rPr lang="en-US" sz="5100">
                <a:solidFill>
                  <a:schemeClr val="bg1"/>
                </a:solidFill>
              </a:rPr>
              <a:t>Mastering Classroom Chaos: A Revolutionary Management System</a:t>
            </a:r>
            <a:br>
              <a:rPr lang="en-US" sz="5100">
                <a:solidFill>
                  <a:schemeClr val="bg1"/>
                </a:solidFill>
              </a:rPr>
            </a:br>
            <a:r>
              <a:rPr lang="en-US" sz="5100" b="1">
                <a:solidFill>
                  <a:schemeClr val="bg1"/>
                </a:solidFill>
              </a:rPr>
              <a:t>ClassRoom Management System</a:t>
            </a:r>
            <a:endParaRPr lang="en-PK" sz="5100">
              <a:solidFill>
                <a:schemeClr val="bg1"/>
              </a:solidFill>
            </a:endParaRPr>
          </a:p>
        </p:txBody>
      </p:sp>
      <p:sp>
        <p:nvSpPr>
          <p:cNvPr id="3" name="Subtitle 2">
            <a:extLst>
              <a:ext uri="{FF2B5EF4-FFF2-40B4-BE49-F238E27FC236}">
                <a16:creationId xmlns:a16="http://schemas.microsoft.com/office/drawing/2014/main" id="{4F5E1604-295A-CB27-A50F-77A3F2EFF18A}"/>
              </a:ext>
            </a:extLst>
          </p:cNvPr>
          <p:cNvSpPr>
            <a:spLocks noGrp="1"/>
          </p:cNvSpPr>
          <p:nvPr>
            <p:ph type="subTitle" idx="1"/>
          </p:nvPr>
        </p:nvSpPr>
        <p:spPr>
          <a:xfrm>
            <a:off x="1527048" y="4599432"/>
            <a:ext cx="9144000" cy="1536192"/>
          </a:xfrm>
        </p:spPr>
        <p:txBody>
          <a:bodyPr>
            <a:normAutofit/>
          </a:bodyPr>
          <a:lstStyle/>
          <a:p>
            <a:r>
              <a:rPr lang="en-US" b="1">
                <a:solidFill>
                  <a:schemeClr val="bg1"/>
                </a:solidFill>
              </a:rPr>
              <a:t>Bilal saif   19011519-058</a:t>
            </a:r>
          </a:p>
          <a:p>
            <a:r>
              <a:rPr lang="en-US" b="1">
                <a:solidFill>
                  <a:schemeClr val="bg1"/>
                </a:solidFill>
              </a:rPr>
              <a:t>Muhammad Irfan Khan  19011519-069</a:t>
            </a:r>
            <a:endParaRPr lang="en-PK" b="1">
              <a:solidFill>
                <a:schemeClr val="bg1"/>
              </a:solidFill>
            </a:endParaRPr>
          </a:p>
        </p:txBody>
      </p:sp>
      <p:sp>
        <p:nvSpPr>
          <p:cNvPr id="18"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192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lasses on top of a book">
            <a:extLst>
              <a:ext uri="{FF2B5EF4-FFF2-40B4-BE49-F238E27FC236}">
                <a16:creationId xmlns:a16="http://schemas.microsoft.com/office/drawing/2014/main" id="{98B2750D-8823-251C-73CA-31C6F4F6BBC4}"/>
              </a:ext>
            </a:extLst>
          </p:cNvPr>
          <p:cNvPicPr>
            <a:picLocks noChangeAspect="1"/>
          </p:cNvPicPr>
          <p:nvPr/>
        </p:nvPicPr>
        <p:blipFill rotWithShape="1">
          <a:blip r:embed="rId2">
            <a:alphaModFix amt="40000"/>
          </a:blip>
          <a:srcRect t="13324" b="1770"/>
          <a:stretch/>
        </p:blipFill>
        <p:spPr>
          <a:xfrm>
            <a:off x="20" y="10"/>
            <a:ext cx="12191979" cy="6857990"/>
          </a:xfrm>
          <a:prstGeom prst="rect">
            <a:avLst/>
          </a:prstGeom>
        </p:spPr>
      </p:pic>
      <p:sp>
        <p:nvSpPr>
          <p:cNvPr id="2" name="Title 1">
            <a:extLst>
              <a:ext uri="{FF2B5EF4-FFF2-40B4-BE49-F238E27FC236}">
                <a16:creationId xmlns:a16="http://schemas.microsoft.com/office/drawing/2014/main" id="{99EC5A51-9EC7-61E4-41AF-95B64E0717B6}"/>
              </a:ext>
            </a:extLst>
          </p:cNvPr>
          <p:cNvSpPr>
            <a:spLocks noGrp="1"/>
          </p:cNvSpPr>
          <p:nvPr>
            <p:ph type="title"/>
          </p:nvPr>
        </p:nvSpPr>
        <p:spPr>
          <a:xfrm>
            <a:off x="838200" y="365125"/>
            <a:ext cx="10515600" cy="1325563"/>
          </a:xfrm>
        </p:spPr>
        <p:txBody>
          <a:bodyPr>
            <a:normAutofit/>
          </a:bodyPr>
          <a:lstStyle/>
          <a:p>
            <a:r>
              <a:rPr lang="en-US" sz="5400" b="1">
                <a:solidFill>
                  <a:schemeClr val="bg1"/>
                </a:solidFill>
              </a:rPr>
              <a:t>Content.</a:t>
            </a:r>
            <a:endParaRPr lang="en-PK" sz="5400" b="1">
              <a:solidFill>
                <a:schemeClr val="bg1"/>
              </a:solidFill>
            </a:endParaRPr>
          </a:p>
        </p:txBody>
      </p:sp>
      <p:sp>
        <p:nvSpPr>
          <p:cNvPr id="18"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3D81D52-697D-4E22-960B-6C6798924795}"/>
              </a:ext>
            </a:extLst>
          </p:cNvPr>
          <p:cNvSpPr>
            <a:spLocks noGrp="1"/>
          </p:cNvSpPr>
          <p:nvPr>
            <p:ph idx="1"/>
          </p:nvPr>
        </p:nvSpPr>
        <p:spPr>
          <a:xfrm>
            <a:off x="838200" y="2004446"/>
            <a:ext cx="10515600" cy="4176897"/>
          </a:xfrm>
        </p:spPr>
        <p:txBody>
          <a:bodyPr>
            <a:normAutofit/>
          </a:bodyPr>
          <a:lstStyle/>
          <a:p>
            <a:r>
              <a:rPr lang="en-US" sz="2200" b="1" dirty="0">
                <a:solidFill>
                  <a:schemeClr val="bg1"/>
                </a:solidFill>
                <a:effectLst/>
              </a:rPr>
              <a:t>Introduction</a:t>
            </a:r>
          </a:p>
          <a:p>
            <a:r>
              <a:rPr lang="en-US" sz="2200" b="1" dirty="0">
                <a:solidFill>
                  <a:schemeClr val="bg1"/>
                </a:solidFill>
              </a:rPr>
              <a:t>Project Overview</a:t>
            </a:r>
          </a:p>
          <a:p>
            <a:r>
              <a:rPr lang="en-US" sz="2200" b="1" dirty="0">
                <a:solidFill>
                  <a:schemeClr val="bg1"/>
                </a:solidFill>
                <a:effectLst/>
              </a:rPr>
              <a:t>Challenges in Classroom Management</a:t>
            </a:r>
            <a:endParaRPr lang="en-US" sz="2200" b="1" dirty="0">
              <a:solidFill>
                <a:schemeClr val="bg1"/>
              </a:solidFill>
            </a:endParaRPr>
          </a:p>
          <a:p>
            <a:r>
              <a:rPr lang="en-US" sz="2200" b="1" dirty="0">
                <a:solidFill>
                  <a:schemeClr val="bg1"/>
                </a:solidFill>
                <a:effectLst/>
              </a:rPr>
              <a:t>Features of a Classroom Management System</a:t>
            </a:r>
            <a:endParaRPr lang="en-US" sz="2200" b="1" dirty="0">
              <a:solidFill>
                <a:schemeClr val="bg1"/>
              </a:solidFill>
            </a:endParaRPr>
          </a:p>
          <a:p>
            <a:r>
              <a:rPr lang="en-US" sz="2200" b="1" dirty="0">
                <a:solidFill>
                  <a:schemeClr val="bg1"/>
                </a:solidFill>
                <a:effectLst/>
              </a:rPr>
              <a:t>Benefits of a Classroom Management System</a:t>
            </a:r>
            <a:endParaRPr lang="en-US" sz="2200" b="1" dirty="0">
              <a:solidFill>
                <a:schemeClr val="bg1"/>
              </a:solidFill>
            </a:endParaRPr>
          </a:p>
          <a:p>
            <a:r>
              <a:rPr lang="en-US" sz="2200" b="1" dirty="0">
                <a:solidFill>
                  <a:schemeClr val="bg1"/>
                </a:solidFill>
                <a:effectLst/>
              </a:rPr>
              <a:t>Conclusion</a:t>
            </a:r>
            <a:endParaRPr lang="en-US" sz="2200" b="1" dirty="0">
              <a:solidFill>
                <a:schemeClr val="bg1"/>
              </a:solidFill>
            </a:endParaRPr>
          </a:p>
        </p:txBody>
      </p:sp>
    </p:spTree>
    <p:extLst>
      <p:ext uri="{BB962C8B-B14F-4D97-AF65-F5344CB8AC3E}">
        <p14:creationId xmlns:p14="http://schemas.microsoft.com/office/powerpoint/2010/main" val="3831089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8E47DF9-66EB-21FE-474D-7B7B60086054}"/>
              </a:ext>
            </a:extLst>
          </p:cNvPr>
          <p:cNvPicPr>
            <a:picLocks noChangeAspect="1"/>
          </p:cNvPicPr>
          <p:nvPr/>
        </p:nvPicPr>
        <p:blipFill rotWithShape="1">
          <a:blip r:embed="rId2">
            <a:alphaModFix amt="40000"/>
          </a:blip>
          <a:srcRect t="28069" r="1" b="16244"/>
          <a:stretch/>
        </p:blipFill>
        <p:spPr>
          <a:xfrm>
            <a:off x="20" y="10"/>
            <a:ext cx="12191979" cy="6857990"/>
          </a:xfrm>
          <a:prstGeom prst="rect">
            <a:avLst/>
          </a:prstGeom>
        </p:spPr>
      </p:pic>
      <p:sp>
        <p:nvSpPr>
          <p:cNvPr id="2" name="Title 1">
            <a:extLst>
              <a:ext uri="{FF2B5EF4-FFF2-40B4-BE49-F238E27FC236}">
                <a16:creationId xmlns:a16="http://schemas.microsoft.com/office/drawing/2014/main" id="{E4258F5B-7BEB-5361-6FBE-227FE1265297}"/>
              </a:ext>
            </a:extLst>
          </p:cNvPr>
          <p:cNvSpPr>
            <a:spLocks noGrp="1"/>
          </p:cNvSpPr>
          <p:nvPr>
            <p:ph type="title"/>
          </p:nvPr>
        </p:nvSpPr>
        <p:spPr>
          <a:xfrm>
            <a:off x="838200" y="365125"/>
            <a:ext cx="10515600" cy="1325563"/>
          </a:xfrm>
        </p:spPr>
        <p:txBody>
          <a:bodyPr>
            <a:normAutofit/>
          </a:bodyPr>
          <a:lstStyle/>
          <a:p>
            <a:r>
              <a:rPr lang="en-US" sz="5400" b="1" dirty="0">
                <a:solidFill>
                  <a:schemeClr val="bg1"/>
                </a:solidFill>
                <a:effectLst/>
              </a:rPr>
              <a:t>Introduction</a:t>
            </a:r>
            <a:endParaRPr lang="en-PK" sz="5400" dirty="0">
              <a:solidFill>
                <a:schemeClr val="bg1"/>
              </a:solidFill>
            </a:endParaRPr>
          </a:p>
        </p:txBody>
      </p:sp>
      <p:sp>
        <p:nvSpPr>
          <p:cNvPr id="50"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ontent Placeholder 2">
            <a:extLst>
              <a:ext uri="{FF2B5EF4-FFF2-40B4-BE49-F238E27FC236}">
                <a16:creationId xmlns:a16="http://schemas.microsoft.com/office/drawing/2014/main" id="{58B1A5BC-1B5F-4814-0967-C09FDC97627A}"/>
              </a:ext>
            </a:extLst>
          </p:cNvPr>
          <p:cNvSpPr>
            <a:spLocks noGrp="1"/>
          </p:cNvSpPr>
          <p:nvPr>
            <p:ph idx="1"/>
          </p:nvPr>
        </p:nvSpPr>
        <p:spPr>
          <a:xfrm>
            <a:off x="838200" y="2004446"/>
            <a:ext cx="10515600" cy="4176897"/>
          </a:xfrm>
        </p:spPr>
        <p:txBody>
          <a:bodyPr>
            <a:normAutofit/>
          </a:bodyPr>
          <a:lstStyle/>
          <a:p>
            <a:r>
              <a:rPr lang="en-US" sz="2400" dirty="0">
                <a:solidFill>
                  <a:schemeClr val="bg1"/>
                </a:solidFill>
                <a:effectLst/>
              </a:rPr>
              <a:t>Good morning everyone, and welcome to my presentation on our final year project. Today, I want to take a few minutes to talk to you about a project that is not only important to me, but also to the entire academic community.</a:t>
            </a:r>
            <a:endParaRPr lang="en-US" sz="2400" dirty="0">
              <a:solidFill>
                <a:schemeClr val="bg1"/>
              </a:solidFill>
            </a:endParaRPr>
          </a:p>
          <a:p>
            <a:r>
              <a:rPr lang="en-US" sz="2400" dirty="0">
                <a:solidFill>
                  <a:schemeClr val="bg1"/>
                </a:solidFill>
                <a:effectLst/>
              </a:rPr>
              <a:t>The aim of this project is to develop a book room functionality and notification system for makeup lectures. This project is significant because it addresses a pressing need in the academic community. With the current pandemic situation, many students have missed out on important lectures due to various reasons. This project will help to ensure that these students can catch up on their missed classes without any hassle. It will also make the process of booking rooms for makeup lectures more efficient and streamlined. We believe that this project has the potential to revolutionize the way makeup lectures are conducted in universities across the world.</a:t>
            </a:r>
            <a:endParaRPr lang="en-US" sz="2400" dirty="0">
              <a:solidFill>
                <a:schemeClr val="bg1"/>
              </a:solidFill>
            </a:endParaRPr>
          </a:p>
        </p:txBody>
      </p:sp>
    </p:spTree>
    <p:extLst>
      <p:ext uri="{BB962C8B-B14F-4D97-AF65-F5344CB8AC3E}">
        <p14:creationId xmlns:p14="http://schemas.microsoft.com/office/powerpoint/2010/main" val="974442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4" name="Rectangle 24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6F9F09-0A2F-D32A-917C-FED143DBBC59}"/>
              </a:ext>
            </a:extLst>
          </p:cNvPr>
          <p:cNvSpPr>
            <a:spLocks noGrp="1"/>
          </p:cNvSpPr>
          <p:nvPr>
            <p:ph type="title"/>
          </p:nvPr>
        </p:nvSpPr>
        <p:spPr>
          <a:xfrm>
            <a:off x="6234865" y="568517"/>
            <a:ext cx="5248221" cy="1067209"/>
          </a:xfrm>
        </p:spPr>
        <p:txBody>
          <a:bodyPr>
            <a:normAutofit/>
          </a:bodyPr>
          <a:lstStyle/>
          <a:p>
            <a:r>
              <a:rPr lang="en-US" b="1" dirty="0">
                <a:solidFill>
                  <a:schemeClr val="bg1"/>
                </a:solidFill>
              </a:rPr>
              <a:t>Project Overview</a:t>
            </a:r>
            <a:endParaRPr lang="en-PK" b="1">
              <a:solidFill>
                <a:schemeClr val="bg1"/>
              </a:solidFill>
            </a:endParaRPr>
          </a:p>
        </p:txBody>
      </p:sp>
      <p:pic>
        <p:nvPicPr>
          <p:cNvPr id="5" name="Picture 4">
            <a:extLst>
              <a:ext uri="{FF2B5EF4-FFF2-40B4-BE49-F238E27FC236}">
                <a16:creationId xmlns:a16="http://schemas.microsoft.com/office/drawing/2014/main" id="{7D584047-6ACC-51A0-4DC2-8D0DAAAD99E2}"/>
              </a:ext>
            </a:extLst>
          </p:cNvPr>
          <p:cNvPicPr>
            <a:picLocks noChangeAspect="1"/>
          </p:cNvPicPr>
          <p:nvPr/>
        </p:nvPicPr>
        <p:blipFill rotWithShape="1">
          <a:blip r:embed="rId2"/>
          <a:srcRect l="500" r="-1" b="-1"/>
          <a:stretch/>
        </p:blipFill>
        <p:spPr>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ln w="28575">
            <a:noFill/>
          </a:ln>
        </p:spPr>
      </p:pic>
      <p:grpSp>
        <p:nvGrpSpPr>
          <p:cNvPr id="275" name="Group 250">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276" name="Freeform: Shape 251">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77" name="Freeform: Shape 252">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3" name="Content Placeholder 2">
            <a:extLst>
              <a:ext uri="{FF2B5EF4-FFF2-40B4-BE49-F238E27FC236}">
                <a16:creationId xmlns:a16="http://schemas.microsoft.com/office/drawing/2014/main" id="{B21068C0-D358-DDEA-5009-A46E9CDC368E}"/>
              </a:ext>
            </a:extLst>
          </p:cNvPr>
          <p:cNvSpPr>
            <a:spLocks noGrp="1"/>
          </p:cNvSpPr>
          <p:nvPr>
            <p:ph idx="1"/>
          </p:nvPr>
        </p:nvSpPr>
        <p:spPr>
          <a:xfrm>
            <a:off x="5916838" y="1499016"/>
            <a:ext cx="5566248" cy="4351338"/>
          </a:xfrm>
        </p:spPr>
        <p:txBody>
          <a:bodyPr>
            <a:noAutofit/>
          </a:bodyPr>
          <a:lstStyle/>
          <a:p>
            <a:r>
              <a:rPr lang="en-US" sz="1800" dirty="0">
                <a:solidFill>
                  <a:schemeClr val="bg1"/>
                </a:solidFill>
                <a:effectLst/>
              </a:rPr>
              <a:t>Our final year project is a web-based application that aims to streamline the booking process for makeup lectures. With the current system, teachers have to go through multiple channels to book a room for a makeup lecture, causing unnecessary delays and confusion. Our project aims to solve this problem by providing a centralized platform where teachers can easily book rooms and get approval from the admin.</a:t>
            </a:r>
            <a:endParaRPr lang="en-US" sz="1800" dirty="0">
              <a:solidFill>
                <a:schemeClr val="bg1"/>
              </a:solidFill>
            </a:endParaRPr>
          </a:p>
          <a:p>
            <a:r>
              <a:rPr lang="en-US" sz="1800" dirty="0">
                <a:solidFill>
                  <a:schemeClr val="bg1"/>
                </a:solidFill>
                <a:effectLst/>
              </a:rPr>
              <a:t>The scope of our project includes developing a user-friendly interface for teachers and admins, implementing a notification system to keep all parties informed about room bookings and timetable updates, and ensuring the security of the system. To achieve these objectives, we will be using agile methodology, which involves iterative development and constant feedback from stakeholders.</a:t>
            </a:r>
            <a:endParaRPr lang="en-US" sz="1800" dirty="0">
              <a:solidFill>
                <a:schemeClr val="bg1"/>
              </a:solidFill>
            </a:endParaRPr>
          </a:p>
        </p:txBody>
      </p:sp>
      <p:grpSp>
        <p:nvGrpSpPr>
          <p:cNvPr id="278"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56" name="Freeform: Shape 255">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9" name="Freeform: Shape 256">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0" name="Freeform: Shape 258">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1" name="Freeform: Shape 259">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591169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C5259735-512E-4012-B739-9CD9FE31E4EA}"/>
              </a:ext>
            </a:extLst>
          </p:cNvPr>
          <p:cNvSpPr>
            <a:spLocks noGrp="1"/>
          </p:cNvSpPr>
          <p:nvPr>
            <p:ph type="title"/>
          </p:nvPr>
        </p:nvSpPr>
        <p:spPr>
          <a:xfrm>
            <a:off x="838200" y="448721"/>
            <a:ext cx="4707671" cy="1225650"/>
          </a:xfrm>
        </p:spPr>
        <p:txBody>
          <a:bodyPr anchor="b">
            <a:normAutofit/>
          </a:bodyPr>
          <a:lstStyle/>
          <a:p>
            <a:r>
              <a:rPr lang="en-US" sz="3500" b="1">
                <a:solidFill>
                  <a:schemeClr val="bg1"/>
                </a:solidFill>
                <a:effectLst/>
              </a:rPr>
              <a:t>Challenges in Classroom Management</a:t>
            </a:r>
            <a:endParaRPr lang="en-PK" sz="3500">
              <a:solidFill>
                <a:schemeClr val="bg1"/>
              </a:solidFill>
            </a:endParaRPr>
          </a:p>
        </p:txBody>
      </p:sp>
      <p:cxnSp>
        <p:nvCxnSpPr>
          <p:cNvPr id="22" name="Straight Connector 21">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5672EE2-6668-68AF-622B-F030F2A182F6}"/>
              </a:ext>
            </a:extLst>
          </p:cNvPr>
          <p:cNvSpPr>
            <a:spLocks noGrp="1"/>
          </p:cNvSpPr>
          <p:nvPr>
            <p:ph idx="1"/>
          </p:nvPr>
        </p:nvSpPr>
        <p:spPr>
          <a:xfrm>
            <a:off x="897769" y="1909192"/>
            <a:ext cx="4586513" cy="3647710"/>
          </a:xfrm>
        </p:spPr>
        <p:txBody>
          <a:bodyPr>
            <a:normAutofit/>
          </a:bodyPr>
          <a:lstStyle/>
          <a:p>
            <a:r>
              <a:rPr lang="en-US" sz="1900">
                <a:solidFill>
                  <a:schemeClr val="bg1"/>
                </a:solidFill>
                <a:effectLst/>
              </a:rPr>
              <a:t>One of the biggest challenges that teachers face in managing a classroom is makeup lectures. </a:t>
            </a:r>
            <a:r>
              <a:rPr lang="en-US" sz="1900">
                <a:solidFill>
                  <a:schemeClr val="bg1"/>
                </a:solidFill>
              </a:rPr>
              <a:t>This</a:t>
            </a:r>
            <a:r>
              <a:rPr lang="en-US" sz="1900">
                <a:solidFill>
                  <a:schemeClr val="bg1"/>
                </a:solidFill>
                <a:effectLst/>
              </a:rPr>
              <a:t> can have a negative impact on the learning environment, making it difficult for students to focus and absorb information.</a:t>
            </a:r>
            <a:endParaRPr lang="en-US" sz="1900">
              <a:solidFill>
                <a:schemeClr val="bg1"/>
              </a:solidFill>
            </a:endParaRPr>
          </a:p>
          <a:p>
            <a:r>
              <a:rPr lang="en-US" sz="1900">
                <a:solidFill>
                  <a:schemeClr val="bg1"/>
                </a:solidFill>
                <a:effectLst/>
              </a:rPr>
              <a:t>Another challenge is meeting the individual needs of each student. Students come from different backgrounds and have different time Management, which can make it challenging for teachers to provide personalized instruction and support.</a:t>
            </a:r>
            <a:endParaRPr lang="en-US" sz="1900">
              <a:solidFill>
                <a:schemeClr val="bg1"/>
              </a:solidFill>
            </a:endParaRPr>
          </a:p>
        </p:txBody>
      </p:sp>
      <p:cxnSp>
        <p:nvCxnSpPr>
          <p:cNvPr id="24" name="Straight Connector 23">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descr="A person standing in front of a classroom with a group of kids&#10;&#10;Description automatically generated">
            <a:extLst>
              <a:ext uri="{FF2B5EF4-FFF2-40B4-BE49-F238E27FC236}">
                <a16:creationId xmlns:a16="http://schemas.microsoft.com/office/drawing/2014/main" id="{8B9549F4-F928-4A15-2769-71E57A6C23AD}"/>
              </a:ext>
            </a:extLst>
          </p:cNvPr>
          <p:cNvPicPr>
            <a:picLocks noChangeAspect="1"/>
          </p:cNvPicPr>
          <p:nvPr/>
        </p:nvPicPr>
        <p:blipFill rotWithShape="1">
          <a:blip r:embed="rId2"/>
          <a:srcRect r="102" b="-2"/>
          <a:stretch/>
        </p:blipFill>
        <p:spPr>
          <a:xfrm>
            <a:off x="6525453" y="599868"/>
            <a:ext cx="5666547" cy="5658264"/>
          </a:xfrm>
          <a:prstGeom prst="rect">
            <a:avLst/>
          </a:prstGeom>
        </p:spPr>
      </p:pic>
    </p:spTree>
    <p:extLst>
      <p:ext uri="{BB962C8B-B14F-4D97-AF65-F5344CB8AC3E}">
        <p14:creationId xmlns:p14="http://schemas.microsoft.com/office/powerpoint/2010/main" val="4186301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Sticky notes on a wall">
            <a:extLst>
              <a:ext uri="{FF2B5EF4-FFF2-40B4-BE49-F238E27FC236}">
                <a16:creationId xmlns:a16="http://schemas.microsoft.com/office/drawing/2014/main" id="{CBD433A5-37B1-4F78-B7D6-D9D4EB55B474}"/>
              </a:ext>
            </a:extLst>
          </p:cNvPr>
          <p:cNvPicPr>
            <a:picLocks noChangeAspect="1"/>
          </p:cNvPicPr>
          <p:nvPr/>
        </p:nvPicPr>
        <p:blipFill rotWithShape="1">
          <a:blip r:embed="rId2">
            <a:alphaModFix amt="35000"/>
          </a:blip>
          <a:srcRect t="12990" b="6365"/>
          <a:stretch/>
        </p:blipFill>
        <p:spPr>
          <a:xfrm>
            <a:off x="20" y="10"/>
            <a:ext cx="12191980" cy="6857990"/>
          </a:xfrm>
          <a:prstGeom prst="rect">
            <a:avLst/>
          </a:prstGeom>
        </p:spPr>
      </p:pic>
      <p:sp>
        <p:nvSpPr>
          <p:cNvPr id="5" name="Title 4">
            <a:extLst>
              <a:ext uri="{FF2B5EF4-FFF2-40B4-BE49-F238E27FC236}">
                <a16:creationId xmlns:a16="http://schemas.microsoft.com/office/drawing/2014/main" id="{8DDF0CC0-F479-BB7F-E58D-1D39DA10EEA8}"/>
              </a:ext>
            </a:extLst>
          </p:cNvPr>
          <p:cNvSpPr>
            <a:spLocks noGrp="1"/>
          </p:cNvSpPr>
          <p:nvPr>
            <p:ph type="title"/>
          </p:nvPr>
        </p:nvSpPr>
        <p:spPr>
          <a:xfrm>
            <a:off x="838200" y="365125"/>
            <a:ext cx="10515600" cy="1325563"/>
          </a:xfrm>
        </p:spPr>
        <p:txBody>
          <a:bodyPr>
            <a:normAutofit/>
          </a:bodyPr>
          <a:lstStyle/>
          <a:p>
            <a:r>
              <a:rPr lang="en-US" b="1" dirty="0">
                <a:solidFill>
                  <a:srgbClr val="FFFFFF"/>
                </a:solidFill>
              </a:rPr>
              <a:t>Features of a Classroom Management System</a:t>
            </a:r>
            <a:endParaRPr lang="en-PK" b="1" dirty="0">
              <a:solidFill>
                <a:srgbClr val="FFFFFF"/>
              </a:solidFill>
            </a:endParaRPr>
          </a:p>
        </p:txBody>
      </p:sp>
      <p:graphicFrame>
        <p:nvGraphicFramePr>
          <p:cNvPr id="22" name="Content Placeholder 2">
            <a:extLst>
              <a:ext uri="{FF2B5EF4-FFF2-40B4-BE49-F238E27FC236}">
                <a16:creationId xmlns:a16="http://schemas.microsoft.com/office/drawing/2014/main" id="{BCB1AE07-25AC-5645-0530-CD02348BAC91}"/>
              </a:ext>
            </a:extLst>
          </p:cNvPr>
          <p:cNvGraphicFramePr>
            <a:graphicFrameLocks noGrp="1"/>
          </p:cNvGraphicFramePr>
          <p:nvPr>
            <p:ph idx="1"/>
            <p:extLst>
              <p:ext uri="{D42A27DB-BD31-4B8C-83A1-F6EECF244321}">
                <p14:modId xmlns:p14="http://schemas.microsoft.com/office/powerpoint/2010/main" val="212585720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724021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5DCB6A-C280-85D9-E009-0F727E22087A}"/>
              </a:ext>
            </a:extLst>
          </p:cNvPr>
          <p:cNvSpPr>
            <a:spLocks noGrp="1"/>
          </p:cNvSpPr>
          <p:nvPr>
            <p:ph type="title"/>
          </p:nvPr>
        </p:nvSpPr>
        <p:spPr>
          <a:xfrm>
            <a:off x="1102368" y="1877492"/>
            <a:ext cx="4030132" cy="3215373"/>
          </a:xfrm>
        </p:spPr>
        <p:txBody>
          <a:bodyPr>
            <a:normAutofit/>
          </a:bodyPr>
          <a:lstStyle/>
          <a:p>
            <a:pPr algn="ctr"/>
            <a:r>
              <a:rPr lang="en-US" b="1">
                <a:solidFill>
                  <a:schemeClr val="bg1"/>
                </a:solidFill>
              </a:rPr>
              <a:t>Benefits of a Classroom Management System</a:t>
            </a:r>
            <a:endParaRPr lang="en-PK" b="1">
              <a:solidFill>
                <a:schemeClr val="bg1"/>
              </a:solidFill>
            </a:endParaRP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65D7EFE5-3279-CB43-B164-20E1B0FAE240}"/>
              </a:ext>
            </a:extLst>
          </p:cNvPr>
          <p:cNvSpPr>
            <a:spLocks noGrp="1"/>
          </p:cNvSpPr>
          <p:nvPr>
            <p:ph idx="1"/>
          </p:nvPr>
        </p:nvSpPr>
        <p:spPr>
          <a:xfrm>
            <a:off x="6234868" y="1130846"/>
            <a:ext cx="5217173" cy="4351338"/>
          </a:xfrm>
        </p:spPr>
        <p:txBody>
          <a:bodyPr>
            <a:normAutofit/>
          </a:bodyPr>
          <a:lstStyle/>
          <a:p>
            <a:r>
              <a:rPr lang="en-US" sz="1500">
                <a:solidFill>
                  <a:schemeClr val="bg1"/>
                </a:solidFill>
                <a:effectLst/>
              </a:rPr>
              <a:t>A Classroom Management System can greatly benefit teachers by reducing their workload and providing them with more time to focus on teaching. With features such as automated timetable and Room tracking, teachers can spend less time on administrative tasks and more time on instruction.</a:t>
            </a:r>
            <a:endParaRPr lang="en-US" sz="1500">
              <a:solidFill>
                <a:schemeClr val="bg1"/>
              </a:solidFill>
            </a:endParaRPr>
          </a:p>
          <a:p>
            <a:r>
              <a:rPr lang="en-US" sz="1500">
                <a:solidFill>
                  <a:schemeClr val="bg1"/>
                </a:solidFill>
                <a:effectLst/>
              </a:rPr>
              <a:t>Students can also benefit from a Classroom Management System. By having access to online resources and materials, students can learn at their own pace and have a better understanding of the material. Additionally, a Classroom Management System can provide students with immediate feedback on their lectures, allowing them to identify Room where they need improvement.</a:t>
            </a:r>
            <a:endParaRPr lang="en-US" sz="1500">
              <a:solidFill>
                <a:schemeClr val="bg1"/>
              </a:solidFill>
            </a:endParaRPr>
          </a:p>
          <a:p>
            <a:r>
              <a:rPr lang="en-US" sz="1500">
                <a:solidFill>
                  <a:schemeClr val="bg1"/>
                </a:solidFill>
                <a:effectLst/>
              </a:rPr>
              <a:t>Overall, a Classroom Management System can improve communication between teachers, students, and Admin, reduce administrative tasks, and provide immediate feedback on Room Avalability. With these benefits, it is no wonder that many schools are adopting this technology to enhance their educational programs.</a:t>
            </a:r>
            <a:endParaRPr lang="en-US" sz="1500">
              <a:solidFill>
                <a:schemeClr val="bg1"/>
              </a:solidFill>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616690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91EE29FC-ACB2-E3E1-2D73-50E9945ACE25}"/>
              </a:ext>
            </a:extLst>
          </p:cNvPr>
          <p:cNvSpPr>
            <a:spLocks noGrp="1"/>
          </p:cNvSpPr>
          <p:nvPr>
            <p:ph type="title"/>
          </p:nvPr>
        </p:nvSpPr>
        <p:spPr>
          <a:xfrm>
            <a:off x="2232252" y="633046"/>
            <a:ext cx="4463623" cy="1314996"/>
          </a:xfrm>
        </p:spPr>
        <p:txBody>
          <a:bodyPr anchor="b">
            <a:normAutofit/>
          </a:bodyPr>
          <a:lstStyle/>
          <a:p>
            <a:r>
              <a:rPr lang="en-US" b="1">
                <a:solidFill>
                  <a:schemeClr val="bg1"/>
                </a:solidFill>
              </a:rPr>
              <a:t>Conclusion.</a:t>
            </a:r>
            <a:endParaRPr lang="en-PK" b="1">
              <a:solidFill>
                <a:schemeClr val="bg1"/>
              </a:solidFill>
            </a:endParaRPr>
          </a:p>
        </p:txBody>
      </p:sp>
      <p:sp>
        <p:nvSpPr>
          <p:cNvPr id="14" name="Freeform: Shape 13">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 name="Content Placeholder 2">
            <a:extLst>
              <a:ext uri="{FF2B5EF4-FFF2-40B4-BE49-F238E27FC236}">
                <a16:creationId xmlns:a16="http://schemas.microsoft.com/office/drawing/2014/main" id="{9FEB36A0-BCC9-2109-6BCC-A85EE61DF7CE}"/>
              </a:ext>
            </a:extLst>
          </p:cNvPr>
          <p:cNvSpPr>
            <a:spLocks noGrp="1"/>
          </p:cNvSpPr>
          <p:nvPr>
            <p:ph idx="1"/>
          </p:nvPr>
        </p:nvSpPr>
        <p:spPr>
          <a:xfrm>
            <a:off x="1220802" y="2214880"/>
            <a:ext cx="5637375" cy="3422161"/>
          </a:xfrm>
        </p:spPr>
        <p:txBody>
          <a:bodyPr>
            <a:normAutofit lnSpcReduction="10000"/>
          </a:bodyPr>
          <a:lstStyle/>
          <a:p>
            <a:r>
              <a:rPr lang="en-US" sz="1800" dirty="0">
                <a:solidFill>
                  <a:schemeClr val="bg1"/>
                </a:solidFill>
                <a:effectLst/>
              </a:rPr>
              <a:t>In conclusion, this project is a vital step towards improving the education system in our university. By providing an efficient and user-friendly booking system for makeup lectures, we can ensure that students receive the education they deserve, even in unforeseen circumstances.</a:t>
            </a:r>
            <a:endParaRPr lang="en-US" sz="1800" dirty="0">
              <a:solidFill>
                <a:schemeClr val="bg1"/>
              </a:solidFill>
            </a:endParaRPr>
          </a:p>
          <a:p>
            <a:r>
              <a:rPr lang="en-US" sz="1800" dirty="0">
                <a:solidFill>
                  <a:schemeClr val="bg1"/>
                </a:solidFill>
                <a:effectLst/>
              </a:rPr>
              <a:t>The notification system also plays a crucial role in ensuring the smooth execution of the lectures. Timely notifications to teachers, students, and the admin will prevent any confusion or misunderstandings that may arise during the lecture. With your support, we can make this project a success and provide a better learning experience for everyone involved.</a:t>
            </a:r>
            <a:endParaRPr lang="en-US" sz="1800" dirty="0">
              <a:solidFill>
                <a:schemeClr val="bg1"/>
              </a:solidFill>
            </a:endParaRPr>
          </a:p>
          <a:p>
            <a:pPr marL="0" indent="0">
              <a:buNone/>
            </a:pPr>
            <a:endParaRPr lang="en-PK" sz="1800" b="1" dirty="0">
              <a:solidFill>
                <a:schemeClr val="bg1"/>
              </a:solidFill>
            </a:endParaRPr>
          </a:p>
        </p:txBody>
      </p:sp>
      <p:sp>
        <p:nvSpPr>
          <p:cNvPr id="18" name="Freeform: Shape 17">
            <a:extLst>
              <a:ext uri="{FF2B5EF4-FFF2-40B4-BE49-F238E27FC236}">
                <a16:creationId xmlns:a16="http://schemas.microsoft.com/office/drawing/2014/main" id="{83C8019B-3985-409B-9B87-494B974EE9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0" name="Freeform: Shape 19">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 name="Freeform: Shape 21">
            <a:extLst>
              <a:ext uri="{FF2B5EF4-FFF2-40B4-BE49-F238E27FC236}">
                <a16:creationId xmlns:a16="http://schemas.microsoft.com/office/drawing/2014/main" id="{B85A4DB3-61AA-49A1-85A9-B3397CD51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5" name="Picture 4">
            <a:extLst>
              <a:ext uri="{FF2B5EF4-FFF2-40B4-BE49-F238E27FC236}">
                <a16:creationId xmlns:a16="http://schemas.microsoft.com/office/drawing/2014/main" id="{380AF478-C099-10E2-68E0-46D586013007}"/>
              </a:ext>
            </a:extLst>
          </p:cNvPr>
          <p:cNvPicPr>
            <a:picLocks noChangeAspect="1"/>
          </p:cNvPicPr>
          <p:nvPr/>
        </p:nvPicPr>
        <p:blipFill rotWithShape="1">
          <a:blip r:embed="rId2"/>
          <a:srcRect t="250"/>
          <a:stretch/>
        </p:blipFill>
        <p:spPr>
          <a:xfrm>
            <a:off x="6982514" y="1103184"/>
            <a:ext cx="4922846" cy="4922846"/>
          </a:xfrm>
          <a:custGeom>
            <a:avLst/>
            <a:gdLst/>
            <a:ahLst/>
            <a:cxnLst/>
            <a:rect l="l" t="t" r="r" b="b"/>
            <a:pathLst>
              <a:path w="2452978" h="2452978">
                <a:moveTo>
                  <a:pt x="1226489" y="0"/>
                </a:moveTo>
                <a:cubicBezTo>
                  <a:pt x="1903860" y="0"/>
                  <a:pt x="2452978" y="549118"/>
                  <a:pt x="2452978" y="1226489"/>
                </a:cubicBezTo>
                <a:cubicBezTo>
                  <a:pt x="2452978" y="1903860"/>
                  <a:pt x="1903860" y="2452978"/>
                  <a:pt x="1226489" y="2452978"/>
                </a:cubicBezTo>
                <a:cubicBezTo>
                  <a:pt x="549118" y="2452978"/>
                  <a:pt x="0" y="1903860"/>
                  <a:pt x="0" y="1226489"/>
                </a:cubicBezTo>
                <a:cubicBezTo>
                  <a:pt x="0" y="549118"/>
                  <a:pt x="549118" y="0"/>
                  <a:pt x="1226489" y="0"/>
                </a:cubicBezTo>
                <a:close/>
              </a:path>
            </a:pathLst>
          </a:custGeom>
        </p:spPr>
      </p:pic>
      <p:grpSp>
        <p:nvGrpSpPr>
          <p:cNvPr id="24"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5" name="Freeform: Shape 24">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144853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817</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Mastering Classroom Chaos: A Revolutionary Management System ClassRoom Management System</vt:lpstr>
      <vt:lpstr>Content.</vt:lpstr>
      <vt:lpstr>Introduction</vt:lpstr>
      <vt:lpstr>Project Overview</vt:lpstr>
      <vt:lpstr>Challenges in Classroom Management</vt:lpstr>
      <vt:lpstr>Features of a Classroom Management System</vt:lpstr>
      <vt:lpstr>Benefits of a Classroom Management System</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Mastering Classroom Chaos: A Revolutionary Management System ClassRoom Management System</dc:title>
  <dc:creator>19011556-165</dc:creator>
  <cp:lastModifiedBy>19011556-165</cp:lastModifiedBy>
  <cp:revision>1</cp:revision>
  <dcterms:created xsi:type="dcterms:W3CDTF">2023-09-07T18:19:07Z</dcterms:created>
  <dcterms:modified xsi:type="dcterms:W3CDTF">2023-09-07T19:16:52Z</dcterms:modified>
</cp:coreProperties>
</file>