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package/2006/relationships/metadata/extended-properties" Target="docProps/app0.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75" r:id="rId3"/>
    <p:sldId id="276" r:id="rId4"/>
    <p:sldId id="277" r:id="rId5"/>
    <p:sldId id="258" r:id="rId6"/>
    <p:sldId id="259" r:id="rId7"/>
    <p:sldId id="260" r:id="rId8"/>
    <p:sldId id="261" r:id="rId9"/>
    <p:sldId id="262" r:id="rId10"/>
    <p:sldId id="263" r:id="rId11"/>
    <p:sldId id="264" r:id="rId12"/>
    <p:sldId id="265" r:id="rId13"/>
    <p:sldId id="279" r:id="rId14"/>
    <p:sldId id="285" r:id="rId15"/>
    <p:sldId id="272" r:id="rId16"/>
    <p:sldId id="286" r:id="rId17"/>
    <p:sldId id="271" r:id="rId18"/>
    <p:sldId id="287" r:id="rId19"/>
    <p:sldId id="273" r:id="rId20"/>
    <p:sldId id="288" r:id="rId21"/>
    <p:sldId id="289" r:id="rId22"/>
    <p:sldId id="281" r:id="rId23"/>
    <p:sldId id="297" r:id="rId24"/>
    <p:sldId id="299" r:id="rId25"/>
    <p:sldId id="300" r:id="rId26"/>
    <p:sldId id="301" r:id="rId27"/>
    <p:sldId id="293" r:id="rId28"/>
    <p:sldId id="302" r:id="rId29"/>
    <p:sldId id="294" r:id="rId30"/>
    <p:sldId id="303" r:id="rId31"/>
    <p:sldId id="304" r:id="rId32"/>
    <p:sldId id="305" r:id="rId33"/>
    <p:sldId id="295" r:id="rId34"/>
    <p:sldId id="296" r:id="rId35"/>
    <p:sldId id="283" r:id="rId36"/>
    <p:sldId id="282" r:id="rId37"/>
    <p:sldId id="290" r:id="rId38"/>
    <p:sldId id="291" r:id="rId39"/>
    <p:sldId id="292" r:id="rId40"/>
    <p:sldId id="298" r:id="rId4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3586EA-64CA-0784-0B58-F40635E8BD23}" v="4" dt="2024-12-09T05:04:25.056"/>
    <p1510:client id="{7D005CFF-0DF3-FF9B-F14A-01BF4340C900}" v="352" dt="2024-12-09T05:05:35.133"/>
    <p1510:client id="{96285D3A-53C4-11BC-E7ED-4279186C37A8}" v="445" dt="2024-12-09T04:58:06.359"/>
    <p1510:client id="{9ACFC7A7-9F7A-07E0-21F4-35286CA040F8}" v="1335" dt="2024-12-09T05:04:09.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39" d="100"/>
          <a:sy n="139" d="100"/>
        </p:scale>
        <p:origin x="176" y="5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ya Ahmed" userId="S::go5826@wayne.edu::97ff6949-d5cf-4771-8082-d7c80ae87daf" providerId="AD" clId="Web-{7D005CFF-0DF3-FF9B-F14A-01BF4340C900}"/>
    <pc:docChg chg="addSld delSld modSld sldOrd">
      <pc:chgData name="Sureya Ahmed" userId="S::go5826@wayne.edu::97ff6949-d5cf-4771-8082-d7c80ae87daf" providerId="AD" clId="Web-{7D005CFF-0DF3-FF9B-F14A-01BF4340C900}" dt="2024-12-09T05:05:35.133" v="353" actId="1076"/>
      <pc:docMkLst>
        <pc:docMk/>
      </pc:docMkLst>
      <pc:sldChg chg="modSp">
        <pc:chgData name="Sureya Ahmed" userId="S::go5826@wayne.edu::97ff6949-d5cf-4771-8082-d7c80ae87daf" providerId="AD" clId="Web-{7D005CFF-0DF3-FF9B-F14A-01BF4340C900}" dt="2024-12-09T04:17:39.993" v="143" actId="1076"/>
        <pc:sldMkLst>
          <pc:docMk/>
          <pc:sldMk cId="0" sldId="256"/>
        </pc:sldMkLst>
        <pc:spChg chg="mod">
          <ac:chgData name="Sureya Ahmed" userId="S::go5826@wayne.edu::97ff6949-d5cf-4771-8082-d7c80ae87daf" providerId="AD" clId="Web-{7D005CFF-0DF3-FF9B-F14A-01BF4340C900}" dt="2024-12-09T04:16:35.071" v="135" actId="20577"/>
          <ac:spMkLst>
            <pc:docMk/>
            <pc:sldMk cId="0" sldId="256"/>
            <ac:spMk id="2" creationId="{00000000-0000-0000-0000-000000000000}"/>
          </ac:spMkLst>
        </pc:spChg>
        <pc:spChg chg="mod">
          <ac:chgData name="Sureya Ahmed" userId="S::go5826@wayne.edu::97ff6949-d5cf-4771-8082-d7c80ae87daf" providerId="AD" clId="Web-{7D005CFF-0DF3-FF9B-F14A-01BF4340C900}" dt="2024-12-09T04:17:24.055" v="141" actId="1076"/>
          <ac:spMkLst>
            <pc:docMk/>
            <pc:sldMk cId="0" sldId="256"/>
            <ac:spMk id="3" creationId="{00000000-0000-0000-0000-000000000000}"/>
          </ac:spMkLst>
        </pc:spChg>
        <pc:picChg chg="mod">
          <ac:chgData name="Sureya Ahmed" userId="S::go5826@wayne.edu::97ff6949-d5cf-4771-8082-d7c80ae87daf" providerId="AD" clId="Web-{7D005CFF-0DF3-FF9B-F14A-01BF4340C900}" dt="2024-12-09T04:17:39.993" v="143" actId="1076"/>
          <ac:picMkLst>
            <pc:docMk/>
            <pc:sldMk cId="0" sldId="256"/>
            <ac:picMk id="30" creationId="{40781EAA-1D7B-078A-F826-4617B53012C8}"/>
          </ac:picMkLst>
        </pc:picChg>
      </pc:sldChg>
      <pc:sldChg chg="addSp modSp">
        <pc:chgData name="Sureya Ahmed" userId="S::go5826@wayne.edu::97ff6949-d5cf-4771-8082-d7c80ae87daf" providerId="AD" clId="Web-{7D005CFF-0DF3-FF9B-F14A-01BF4340C900}" dt="2024-12-09T04:09:09.215" v="86" actId="1076"/>
        <pc:sldMkLst>
          <pc:docMk/>
          <pc:sldMk cId="0" sldId="258"/>
        </pc:sldMkLst>
        <pc:spChg chg="add mod">
          <ac:chgData name="Sureya Ahmed" userId="S::go5826@wayne.edu::97ff6949-d5cf-4771-8082-d7c80ae87daf" providerId="AD" clId="Web-{7D005CFF-0DF3-FF9B-F14A-01BF4340C900}" dt="2024-12-09T04:09:03.481" v="85" actId="20577"/>
          <ac:spMkLst>
            <pc:docMk/>
            <pc:sldMk cId="0" sldId="258"/>
            <ac:spMk id="4" creationId="{D1222CCE-3379-270B-B8AA-0AB4B075809C}"/>
          </ac:spMkLst>
        </pc:spChg>
        <pc:picChg chg="mod">
          <ac:chgData name="Sureya Ahmed" userId="S::go5826@wayne.edu::97ff6949-d5cf-4771-8082-d7c80ae87daf" providerId="AD" clId="Web-{7D005CFF-0DF3-FF9B-F14A-01BF4340C900}" dt="2024-12-09T04:09:09.215" v="86" actId="1076"/>
          <ac:picMkLst>
            <pc:docMk/>
            <pc:sldMk cId="0" sldId="258"/>
            <ac:picMk id="3" creationId="{00000000-0000-0000-0000-000000000000}"/>
          </ac:picMkLst>
        </pc:picChg>
      </pc:sldChg>
      <pc:sldChg chg="modSp">
        <pc:chgData name="Sureya Ahmed" userId="S::go5826@wayne.edu::97ff6949-d5cf-4771-8082-d7c80ae87daf" providerId="AD" clId="Web-{7D005CFF-0DF3-FF9B-F14A-01BF4340C900}" dt="2024-12-09T04:18:25.539" v="147" actId="20577"/>
        <pc:sldMkLst>
          <pc:docMk/>
          <pc:sldMk cId="0" sldId="265"/>
        </pc:sldMkLst>
        <pc:spChg chg="mod">
          <ac:chgData name="Sureya Ahmed" userId="S::go5826@wayne.edu::97ff6949-d5cf-4771-8082-d7c80ae87daf" providerId="AD" clId="Web-{7D005CFF-0DF3-FF9B-F14A-01BF4340C900}" dt="2024-12-09T04:18:25.539" v="147" actId="20577"/>
          <ac:spMkLst>
            <pc:docMk/>
            <pc:sldMk cId="0" sldId="265"/>
            <ac:spMk id="2" creationId="{00000000-0000-0000-0000-000000000000}"/>
          </ac:spMkLst>
        </pc:spChg>
      </pc:sldChg>
      <pc:sldChg chg="addSp delSp modSp">
        <pc:chgData name="Sureya Ahmed" userId="S::go5826@wayne.edu::97ff6949-d5cf-4771-8082-d7c80ae87daf" providerId="AD" clId="Web-{7D005CFF-0DF3-FF9B-F14A-01BF4340C900}" dt="2024-12-09T04:29:41.228" v="181" actId="20577"/>
        <pc:sldMkLst>
          <pc:docMk/>
          <pc:sldMk cId="0" sldId="266"/>
        </pc:sldMkLst>
        <pc:spChg chg="mod">
          <ac:chgData name="Sureya Ahmed" userId="S::go5826@wayne.edu::97ff6949-d5cf-4771-8082-d7c80ae87daf" providerId="AD" clId="Web-{7D005CFF-0DF3-FF9B-F14A-01BF4340C900}" dt="2024-12-09T04:29:41.228" v="181" actId="20577"/>
          <ac:spMkLst>
            <pc:docMk/>
            <pc:sldMk cId="0" sldId="266"/>
            <ac:spMk id="2" creationId="{00000000-0000-0000-0000-000000000000}"/>
          </ac:spMkLst>
        </pc:spChg>
        <pc:spChg chg="mod">
          <ac:chgData name="Sureya Ahmed" userId="S::go5826@wayne.edu::97ff6949-d5cf-4771-8082-d7c80ae87daf" providerId="AD" clId="Web-{7D005CFF-0DF3-FF9B-F14A-01BF4340C900}" dt="2024-12-09T04:12:53.308" v="106" actId="14100"/>
          <ac:spMkLst>
            <pc:docMk/>
            <pc:sldMk cId="0" sldId="266"/>
            <ac:spMk id="3" creationId="{00000000-0000-0000-0000-000000000000}"/>
          </ac:spMkLst>
        </pc:spChg>
        <pc:spChg chg="add del mod">
          <ac:chgData name="Sureya Ahmed" userId="S::go5826@wayne.edu::97ff6949-d5cf-4771-8082-d7c80ae87daf" providerId="AD" clId="Web-{7D005CFF-0DF3-FF9B-F14A-01BF4340C900}" dt="2024-12-09T04:11:29.729" v="91"/>
          <ac:spMkLst>
            <pc:docMk/>
            <pc:sldMk cId="0" sldId="266"/>
            <ac:spMk id="4" creationId="{58002EBD-CB51-F642-27D2-4E21DE3D0431}"/>
          </ac:spMkLst>
        </pc:spChg>
        <pc:spChg chg="add mod">
          <ac:chgData name="Sureya Ahmed" userId="S::go5826@wayne.edu::97ff6949-d5cf-4771-8082-d7c80ae87daf" providerId="AD" clId="Web-{7D005CFF-0DF3-FF9B-F14A-01BF4340C900}" dt="2024-12-09T04:12:31.855" v="100" actId="20577"/>
          <ac:spMkLst>
            <pc:docMk/>
            <pc:sldMk cId="0" sldId="266"/>
            <ac:spMk id="5" creationId="{253487FF-C0DF-6DC7-2A3F-17DB46C2EEA5}"/>
          </ac:spMkLst>
        </pc:spChg>
      </pc:sldChg>
      <pc:sldChg chg="modSp">
        <pc:chgData name="Sureya Ahmed" userId="S::go5826@wayne.edu::97ff6949-d5cf-4771-8082-d7c80ae87daf" providerId="AD" clId="Web-{7D005CFF-0DF3-FF9B-F14A-01BF4340C900}" dt="2024-12-09T04:35:14.162" v="218" actId="14100"/>
        <pc:sldMkLst>
          <pc:docMk/>
          <pc:sldMk cId="0" sldId="268"/>
        </pc:sldMkLst>
        <pc:spChg chg="mod">
          <ac:chgData name="Sureya Ahmed" userId="S::go5826@wayne.edu::97ff6949-d5cf-4771-8082-d7c80ae87daf" providerId="AD" clId="Web-{7D005CFF-0DF3-FF9B-F14A-01BF4340C900}" dt="2024-12-09T04:33:25.898" v="208" actId="20577"/>
          <ac:spMkLst>
            <pc:docMk/>
            <pc:sldMk cId="0" sldId="268"/>
            <ac:spMk id="2" creationId="{00000000-0000-0000-0000-000000000000}"/>
          </ac:spMkLst>
        </pc:spChg>
        <pc:spChg chg="mod">
          <ac:chgData name="Sureya Ahmed" userId="S::go5826@wayne.edu::97ff6949-d5cf-4771-8082-d7c80ae87daf" providerId="AD" clId="Web-{7D005CFF-0DF3-FF9B-F14A-01BF4340C900}" dt="2024-12-09T04:35:14.162" v="218" actId="14100"/>
          <ac:spMkLst>
            <pc:docMk/>
            <pc:sldMk cId="0" sldId="268"/>
            <ac:spMk id="3" creationId="{00000000-0000-0000-0000-000000000000}"/>
          </ac:spMkLst>
        </pc:spChg>
      </pc:sldChg>
      <pc:sldChg chg="modSp">
        <pc:chgData name="Sureya Ahmed" userId="S::go5826@wayne.edu::97ff6949-d5cf-4771-8082-d7c80ae87daf" providerId="AD" clId="Web-{7D005CFF-0DF3-FF9B-F14A-01BF4340C900}" dt="2024-12-09T04:40:29.612" v="272" actId="14100"/>
        <pc:sldMkLst>
          <pc:docMk/>
          <pc:sldMk cId="0" sldId="269"/>
        </pc:sldMkLst>
        <pc:spChg chg="mod">
          <ac:chgData name="Sureya Ahmed" userId="S::go5826@wayne.edu::97ff6949-d5cf-4771-8082-d7c80ae87daf" providerId="AD" clId="Web-{7D005CFF-0DF3-FF9B-F14A-01BF4340C900}" dt="2024-12-09T04:40:01.300" v="268" actId="20577"/>
          <ac:spMkLst>
            <pc:docMk/>
            <pc:sldMk cId="0" sldId="269"/>
            <ac:spMk id="2" creationId="{00000000-0000-0000-0000-000000000000}"/>
          </ac:spMkLst>
        </pc:spChg>
        <pc:spChg chg="mod">
          <ac:chgData name="Sureya Ahmed" userId="S::go5826@wayne.edu::97ff6949-d5cf-4771-8082-d7c80ae87daf" providerId="AD" clId="Web-{7D005CFF-0DF3-FF9B-F14A-01BF4340C900}" dt="2024-12-09T04:40:29.612" v="272" actId="14100"/>
          <ac:spMkLst>
            <pc:docMk/>
            <pc:sldMk cId="0" sldId="269"/>
            <ac:spMk id="3" creationId="{00000000-0000-0000-0000-000000000000}"/>
          </ac:spMkLst>
        </pc:spChg>
      </pc:sldChg>
      <pc:sldChg chg="modSp">
        <pc:chgData name="Sureya Ahmed" userId="S::go5826@wayne.edu::97ff6949-d5cf-4771-8082-d7c80ae87daf" providerId="AD" clId="Web-{7D005CFF-0DF3-FF9B-F14A-01BF4340C900}" dt="2024-12-09T04:10:54.042" v="87" actId="1076"/>
        <pc:sldMkLst>
          <pc:docMk/>
          <pc:sldMk cId="3786421293" sldId="270"/>
        </pc:sldMkLst>
        <pc:spChg chg="mod">
          <ac:chgData name="Sureya Ahmed" userId="S::go5826@wayne.edu::97ff6949-d5cf-4771-8082-d7c80ae87daf" providerId="AD" clId="Web-{7D005CFF-0DF3-FF9B-F14A-01BF4340C900}" dt="2024-12-09T04:10:54.042" v="87" actId="1076"/>
          <ac:spMkLst>
            <pc:docMk/>
            <pc:sldMk cId="3786421293" sldId="270"/>
            <ac:spMk id="8" creationId="{7166B512-8075-7572-BD44-8EB4F6B7B8E3}"/>
          </ac:spMkLst>
        </pc:spChg>
      </pc:sldChg>
      <pc:sldChg chg="modSp">
        <pc:chgData name="Sureya Ahmed" userId="S::go5826@wayne.edu::97ff6949-d5cf-4771-8082-d7c80ae87daf" providerId="AD" clId="Web-{7D005CFF-0DF3-FF9B-F14A-01BF4340C900}" dt="2024-12-09T04:27:19.229" v="164" actId="20577"/>
        <pc:sldMkLst>
          <pc:docMk/>
          <pc:sldMk cId="613748872" sldId="271"/>
        </pc:sldMkLst>
        <pc:spChg chg="mod">
          <ac:chgData name="Sureya Ahmed" userId="S::go5826@wayne.edu::97ff6949-d5cf-4771-8082-d7c80ae87daf" providerId="AD" clId="Web-{7D005CFF-0DF3-FF9B-F14A-01BF4340C900}" dt="2024-12-09T04:27:19.229" v="164" actId="20577"/>
          <ac:spMkLst>
            <pc:docMk/>
            <pc:sldMk cId="613748872" sldId="271"/>
            <ac:spMk id="2" creationId="{E13FACD1-6386-7454-4543-0BBFE76D8971}"/>
          </ac:spMkLst>
        </pc:spChg>
        <pc:spChg chg="mod">
          <ac:chgData name="Sureya Ahmed" userId="S::go5826@wayne.edu::97ff6949-d5cf-4771-8082-d7c80ae87daf" providerId="AD" clId="Web-{7D005CFF-0DF3-FF9B-F14A-01BF4340C900}" dt="2024-12-09T04:26:51.448" v="162" actId="20577"/>
          <ac:spMkLst>
            <pc:docMk/>
            <pc:sldMk cId="613748872" sldId="271"/>
            <ac:spMk id="3" creationId="{70FF1643-225C-AAB6-C923-DCCE8BE1997E}"/>
          </ac:spMkLst>
        </pc:spChg>
      </pc:sldChg>
      <pc:sldChg chg="modSp">
        <pc:chgData name="Sureya Ahmed" userId="S::go5826@wayne.edu::97ff6949-d5cf-4771-8082-d7c80ae87daf" providerId="AD" clId="Web-{7D005CFF-0DF3-FF9B-F14A-01BF4340C900}" dt="2024-12-09T04:29:59.118" v="184" actId="20577"/>
        <pc:sldMkLst>
          <pc:docMk/>
          <pc:sldMk cId="3539511015" sldId="272"/>
        </pc:sldMkLst>
        <pc:spChg chg="mod">
          <ac:chgData name="Sureya Ahmed" userId="S::go5826@wayne.edu::97ff6949-d5cf-4771-8082-d7c80ae87daf" providerId="AD" clId="Web-{7D005CFF-0DF3-FF9B-F14A-01BF4340C900}" dt="2024-12-09T04:29:59.118" v="184" actId="20577"/>
          <ac:spMkLst>
            <pc:docMk/>
            <pc:sldMk cId="3539511015" sldId="272"/>
            <ac:spMk id="2" creationId="{AC8DA43A-1130-5A50-BD62-1DB040B58A2A}"/>
          </ac:spMkLst>
        </pc:spChg>
        <pc:spChg chg="mod">
          <ac:chgData name="Sureya Ahmed" userId="S::go5826@wayne.edu::97ff6949-d5cf-4771-8082-d7c80ae87daf" providerId="AD" clId="Web-{7D005CFF-0DF3-FF9B-F14A-01BF4340C900}" dt="2024-12-09T04:26:21.995" v="159" actId="20577"/>
          <ac:spMkLst>
            <pc:docMk/>
            <pc:sldMk cId="3539511015" sldId="272"/>
            <ac:spMk id="6" creationId="{BBAA677E-EFEF-439C-055F-A6FAF9A35F02}"/>
          </ac:spMkLst>
        </pc:spChg>
      </pc:sldChg>
      <pc:sldChg chg="modSp">
        <pc:chgData name="Sureya Ahmed" userId="S::go5826@wayne.edu::97ff6949-d5cf-4771-8082-d7c80ae87daf" providerId="AD" clId="Web-{7D005CFF-0DF3-FF9B-F14A-01BF4340C900}" dt="2024-12-09T04:30:19.743" v="187" actId="20577"/>
        <pc:sldMkLst>
          <pc:docMk/>
          <pc:sldMk cId="3755612066" sldId="273"/>
        </pc:sldMkLst>
        <pc:spChg chg="mod">
          <ac:chgData name="Sureya Ahmed" userId="S::go5826@wayne.edu::97ff6949-d5cf-4771-8082-d7c80ae87daf" providerId="AD" clId="Web-{7D005CFF-0DF3-FF9B-F14A-01BF4340C900}" dt="2024-12-09T04:30:19.743" v="187" actId="20577"/>
          <ac:spMkLst>
            <pc:docMk/>
            <pc:sldMk cId="3755612066" sldId="273"/>
            <ac:spMk id="2" creationId="{27096BA7-1CAB-CFD5-9F8E-F9449A9EE457}"/>
          </ac:spMkLst>
        </pc:spChg>
        <pc:spChg chg="mod">
          <ac:chgData name="Sureya Ahmed" userId="S::go5826@wayne.edu::97ff6949-d5cf-4771-8082-d7c80ae87daf" providerId="AD" clId="Web-{7D005CFF-0DF3-FF9B-F14A-01BF4340C900}" dt="2024-12-09T04:28:25.275" v="172" actId="20577"/>
          <ac:spMkLst>
            <pc:docMk/>
            <pc:sldMk cId="3755612066" sldId="273"/>
            <ac:spMk id="3" creationId="{2A7E8034-CA0C-C6E1-4D46-D6F73C6D506A}"/>
          </ac:spMkLst>
        </pc:spChg>
      </pc:sldChg>
      <pc:sldChg chg="modSp">
        <pc:chgData name="Sureya Ahmed" userId="S::go5826@wayne.edu::97ff6949-d5cf-4771-8082-d7c80ae87daf" providerId="AD" clId="Web-{7D005CFF-0DF3-FF9B-F14A-01BF4340C900}" dt="2024-12-09T04:30:37.665" v="191" actId="20577"/>
        <pc:sldMkLst>
          <pc:docMk/>
          <pc:sldMk cId="2062107568" sldId="274"/>
        </pc:sldMkLst>
        <pc:spChg chg="mod">
          <ac:chgData name="Sureya Ahmed" userId="S::go5826@wayne.edu::97ff6949-d5cf-4771-8082-d7c80ae87daf" providerId="AD" clId="Web-{7D005CFF-0DF3-FF9B-F14A-01BF4340C900}" dt="2024-12-09T04:30:37.665" v="191" actId="20577"/>
          <ac:spMkLst>
            <pc:docMk/>
            <pc:sldMk cId="2062107568" sldId="274"/>
            <ac:spMk id="2" creationId="{23C8DF4C-41FA-D218-FD44-653FB7444EA4}"/>
          </ac:spMkLst>
        </pc:spChg>
        <pc:spChg chg="mod">
          <ac:chgData name="Sureya Ahmed" userId="S::go5826@wayne.edu::97ff6949-d5cf-4771-8082-d7c80ae87daf" providerId="AD" clId="Web-{7D005CFF-0DF3-FF9B-F14A-01BF4340C900}" dt="2024-12-09T04:29:13.791" v="179" actId="20577"/>
          <ac:spMkLst>
            <pc:docMk/>
            <pc:sldMk cId="2062107568" sldId="274"/>
            <ac:spMk id="3" creationId="{40EFE596-2955-800C-960B-706113EF487C}"/>
          </ac:spMkLst>
        </pc:spChg>
      </pc:sldChg>
      <pc:sldChg chg="modSp new">
        <pc:chgData name="Sureya Ahmed" userId="S::go5826@wayne.edu::97ff6949-d5cf-4771-8082-d7c80ae87daf" providerId="AD" clId="Web-{7D005CFF-0DF3-FF9B-F14A-01BF4340C900}" dt="2024-12-09T04:05:20.795" v="37" actId="20577"/>
        <pc:sldMkLst>
          <pc:docMk/>
          <pc:sldMk cId="1529801786" sldId="275"/>
        </pc:sldMkLst>
        <pc:spChg chg="mod">
          <ac:chgData name="Sureya Ahmed" userId="S::go5826@wayne.edu::97ff6949-d5cf-4771-8082-d7c80ae87daf" providerId="AD" clId="Web-{7D005CFF-0DF3-FF9B-F14A-01BF4340C900}" dt="2024-12-09T04:05:20.795" v="37" actId="20577"/>
          <ac:spMkLst>
            <pc:docMk/>
            <pc:sldMk cId="1529801786" sldId="275"/>
            <ac:spMk id="2" creationId="{ED27280A-D220-9B2A-0782-6D8862C2345D}"/>
          </ac:spMkLst>
        </pc:spChg>
        <pc:spChg chg="mod">
          <ac:chgData name="Sureya Ahmed" userId="S::go5826@wayne.edu::97ff6949-d5cf-4771-8082-d7c80ae87daf" providerId="AD" clId="Web-{7D005CFF-0DF3-FF9B-F14A-01BF4340C900}" dt="2024-12-09T04:03:10.281" v="10" actId="20577"/>
          <ac:spMkLst>
            <pc:docMk/>
            <pc:sldMk cId="1529801786" sldId="275"/>
            <ac:spMk id="3" creationId="{ED6361D0-9B8F-860F-752D-0C7CCA4D8CCE}"/>
          </ac:spMkLst>
        </pc:spChg>
      </pc:sldChg>
      <pc:sldChg chg="modSp new">
        <pc:chgData name="Sureya Ahmed" userId="S::go5826@wayne.edu::97ff6949-d5cf-4771-8082-d7c80ae87daf" providerId="AD" clId="Web-{7D005CFF-0DF3-FF9B-F14A-01BF4340C900}" dt="2024-12-09T04:42:55.798" v="275" actId="1076"/>
        <pc:sldMkLst>
          <pc:docMk/>
          <pc:sldMk cId="1328689696" sldId="276"/>
        </pc:sldMkLst>
        <pc:spChg chg="mod">
          <ac:chgData name="Sureya Ahmed" userId="S::go5826@wayne.edu::97ff6949-d5cf-4771-8082-d7c80ae87daf" providerId="AD" clId="Web-{7D005CFF-0DF3-FF9B-F14A-01BF4340C900}" dt="2024-12-09T04:42:55.798" v="275" actId="1076"/>
          <ac:spMkLst>
            <pc:docMk/>
            <pc:sldMk cId="1328689696" sldId="276"/>
            <ac:spMk id="2" creationId="{B980F3A7-1BC5-9592-2832-D69863ECDCD4}"/>
          </ac:spMkLst>
        </pc:spChg>
        <pc:spChg chg="mod">
          <ac:chgData name="Sureya Ahmed" userId="S::go5826@wayne.edu::97ff6949-d5cf-4771-8082-d7c80ae87daf" providerId="AD" clId="Web-{7D005CFF-0DF3-FF9B-F14A-01BF4340C900}" dt="2024-12-09T04:05:15.655" v="36" actId="20577"/>
          <ac:spMkLst>
            <pc:docMk/>
            <pc:sldMk cId="1328689696" sldId="276"/>
            <ac:spMk id="3" creationId="{D0C51684-48A1-2864-3D34-2BA7B1292B61}"/>
          </ac:spMkLst>
        </pc:spChg>
      </pc:sldChg>
      <pc:sldChg chg="modSp new">
        <pc:chgData name="Sureya Ahmed" userId="S::go5826@wayne.edu::97ff6949-d5cf-4771-8082-d7c80ae87daf" providerId="AD" clId="Web-{7D005CFF-0DF3-FF9B-F14A-01BF4340C900}" dt="2024-12-09T04:07:02.779" v="66" actId="20577"/>
        <pc:sldMkLst>
          <pc:docMk/>
          <pc:sldMk cId="361341283" sldId="277"/>
        </pc:sldMkLst>
        <pc:spChg chg="mod">
          <ac:chgData name="Sureya Ahmed" userId="S::go5826@wayne.edu::97ff6949-d5cf-4771-8082-d7c80ae87daf" providerId="AD" clId="Web-{7D005CFF-0DF3-FF9B-F14A-01BF4340C900}" dt="2024-12-09T04:07:02.779" v="66" actId="20577"/>
          <ac:spMkLst>
            <pc:docMk/>
            <pc:sldMk cId="361341283" sldId="277"/>
            <ac:spMk id="2" creationId="{BCCAFAF1-4D82-206D-9053-24D94449B620}"/>
          </ac:spMkLst>
        </pc:spChg>
        <pc:spChg chg="mod">
          <ac:chgData name="Sureya Ahmed" userId="S::go5826@wayne.edu::97ff6949-d5cf-4771-8082-d7c80ae87daf" providerId="AD" clId="Web-{7D005CFF-0DF3-FF9B-F14A-01BF4340C900}" dt="2024-12-09T04:06:44.216" v="54" actId="20577"/>
          <ac:spMkLst>
            <pc:docMk/>
            <pc:sldMk cId="361341283" sldId="277"/>
            <ac:spMk id="3" creationId="{C58FFA16-20E0-3E19-4DB6-D5EEC4DC2726}"/>
          </ac:spMkLst>
        </pc:spChg>
      </pc:sldChg>
      <pc:sldChg chg="modSp">
        <pc:chgData name="Sureya Ahmed" userId="S::go5826@wayne.edu::97ff6949-d5cf-4771-8082-d7c80ae87daf" providerId="AD" clId="Web-{7D005CFF-0DF3-FF9B-F14A-01BF4340C900}" dt="2024-12-09T04:30:59.368" v="193" actId="20577"/>
        <pc:sldMkLst>
          <pc:docMk/>
          <pc:sldMk cId="1721289578" sldId="278"/>
        </pc:sldMkLst>
        <pc:spChg chg="mod">
          <ac:chgData name="Sureya Ahmed" userId="S::go5826@wayne.edu::97ff6949-d5cf-4771-8082-d7c80ae87daf" providerId="AD" clId="Web-{7D005CFF-0DF3-FF9B-F14A-01BF4340C900}" dt="2024-12-09T04:30:47.805" v="192" actId="20577"/>
          <ac:spMkLst>
            <pc:docMk/>
            <pc:sldMk cId="1721289578" sldId="278"/>
            <ac:spMk id="2" creationId="{BC52DF41-189C-8184-CEDB-40E1E380BA3B}"/>
          </ac:spMkLst>
        </pc:spChg>
        <pc:spChg chg="mod">
          <ac:chgData name="Sureya Ahmed" userId="S::go5826@wayne.edu::97ff6949-d5cf-4771-8082-d7c80ae87daf" providerId="AD" clId="Web-{7D005CFF-0DF3-FF9B-F14A-01BF4340C900}" dt="2024-12-09T04:30:59.368" v="193" actId="20577"/>
          <ac:spMkLst>
            <pc:docMk/>
            <pc:sldMk cId="1721289578" sldId="278"/>
            <ac:spMk id="3" creationId="{1FE6B829-D183-0240-F144-F5D7E7B73AFD}"/>
          </ac:spMkLst>
        </pc:spChg>
      </pc:sldChg>
      <pc:sldChg chg="modSp">
        <pc:chgData name="Sureya Ahmed" userId="S::go5826@wayne.edu::97ff6949-d5cf-4771-8082-d7c80ae87daf" providerId="AD" clId="Web-{7D005CFF-0DF3-FF9B-F14A-01BF4340C900}" dt="2024-12-09T04:18:54.398" v="148" actId="20577"/>
        <pc:sldMkLst>
          <pc:docMk/>
          <pc:sldMk cId="2606639698" sldId="279"/>
        </pc:sldMkLst>
        <pc:spChg chg="mod">
          <ac:chgData name="Sureya Ahmed" userId="S::go5826@wayne.edu::97ff6949-d5cf-4771-8082-d7c80ae87daf" providerId="AD" clId="Web-{7D005CFF-0DF3-FF9B-F14A-01BF4340C900}" dt="2024-12-09T04:18:54.398" v="148" actId="20577"/>
          <ac:spMkLst>
            <pc:docMk/>
            <pc:sldMk cId="2606639698" sldId="279"/>
            <ac:spMk id="2" creationId="{9FA6A9F9-3233-6050-04D2-35437F3054D7}"/>
          </ac:spMkLst>
        </pc:spChg>
      </pc:sldChg>
      <pc:sldChg chg="modSp">
        <pc:chgData name="Sureya Ahmed" userId="S::go5826@wayne.edu::97ff6949-d5cf-4771-8082-d7c80ae87daf" providerId="AD" clId="Web-{7D005CFF-0DF3-FF9B-F14A-01BF4340C900}" dt="2024-12-09T04:31:36.180" v="201" actId="20577"/>
        <pc:sldMkLst>
          <pc:docMk/>
          <pc:sldMk cId="2958124029" sldId="280"/>
        </pc:sldMkLst>
        <pc:spChg chg="mod">
          <ac:chgData name="Sureya Ahmed" userId="S::go5826@wayne.edu::97ff6949-d5cf-4771-8082-d7c80ae87daf" providerId="AD" clId="Web-{7D005CFF-0DF3-FF9B-F14A-01BF4340C900}" dt="2024-12-09T04:31:23.227" v="199" actId="1076"/>
          <ac:spMkLst>
            <pc:docMk/>
            <pc:sldMk cId="2958124029" sldId="280"/>
            <ac:spMk id="2" creationId="{44EA9BBD-9E63-27D7-A336-522B52B5FCC1}"/>
          </ac:spMkLst>
        </pc:spChg>
        <pc:spChg chg="mod">
          <ac:chgData name="Sureya Ahmed" userId="S::go5826@wayne.edu::97ff6949-d5cf-4771-8082-d7c80ae87daf" providerId="AD" clId="Web-{7D005CFF-0DF3-FF9B-F14A-01BF4340C900}" dt="2024-12-09T04:31:36.180" v="201" actId="20577"/>
          <ac:spMkLst>
            <pc:docMk/>
            <pc:sldMk cId="2958124029" sldId="280"/>
            <ac:spMk id="3" creationId="{3AB0A7B4-E242-0947-71D8-0D9E1B3A7AEF}"/>
          </ac:spMkLst>
        </pc:spChg>
      </pc:sldChg>
      <pc:sldChg chg="modSp">
        <pc:chgData name="Sureya Ahmed" userId="S::go5826@wayne.edu::97ff6949-d5cf-4771-8082-d7c80ae87daf" providerId="AD" clId="Web-{7D005CFF-0DF3-FF9B-F14A-01BF4340C900}" dt="2024-12-09T04:34:54.881" v="216" actId="20577"/>
        <pc:sldMkLst>
          <pc:docMk/>
          <pc:sldMk cId="3777942676" sldId="281"/>
        </pc:sldMkLst>
        <pc:spChg chg="mod">
          <ac:chgData name="Sureya Ahmed" userId="S::go5826@wayne.edu::97ff6949-d5cf-4771-8082-d7c80ae87daf" providerId="AD" clId="Web-{7D005CFF-0DF3-FF9B-F14A-01BF4340C900}" dt="2024-12-09T04:32:51.304" v="203" actId="20577"/>
          <ac:spMkLst>
            <pc:docMk/>
            <pc:sldMk cId="3777942676" sldId="281"/>
            <ac:spMk id="2" creationId="{CC8CEADA-B0E0-2F01-928B-FFBA94378934}"/>
          </ac:spMkLst>
        </pc:spChg>
        <pc:spChg chg="mod">
          <ac:chgData name="Sureya Ahmed" userId="S::go5826@wayne.edu::97ff6949-d5cf-4771-8082-d7c80ae87daf" providerId="AD" clId="Web-{7D005CFF-0DF3-FF9B-F14A-01BF4340C900}" dt="2024-12-09T04:34:54.881" v="216" actId="20577"/>
          <ac:spMkLst>
            <pc:docMk/>
            <pc:sldMk cId="3777942676" sldId="281"/>
            <ac:spMk id="3" creationId="{63C8D45B-D11D-24B9-E0CA-894FBF1C98F0}"/>
          </ac:spMkLst>
        </pc:spChg>
      </pc:sldChg>
      <pc:sldChg chg="modSp new ord">
        <pc:chgData name="Sureya Ahmed" userId="S::go5826@wayne.edu::97ff6949-d5cf-4771-8082-d7c80ae87daf" providerId="AD" clId="Web-{7D005CFF-0DF3-FF9B-F14A-01BF4340C900}" dt="2024-12-09T04:36:37.130" v="224" actId="20577"/>
        <pc:sldMkLst>
          <pc:docMk/>
          <pc:sldMk cId="271604595" sldId="282"/>
        </pc:sldMkLst>
        <pc:spChg chg="mod">
          <ac:chgData name="Sureya Ahmed" userId="S::go5826@wayne.edu::97ff6949-d5cf-4771-8082-d7c80ae87daf" providerId="AD" clId="Web-{7D005CFF-0DF3-FF9B-F14A-01BF4340C900}" dt="2024-12-09T04:36:16.458" v="222" actId="20577"/>
          <ac:spMkLst>
            <pc:docMk/>
            <pc:sldMk cId="271604595" sldId="282"/>
            <ac:spMk id="2" creationId="{E11433E9-2A61-833B-1661-E1703C2B1878}"/>
          </ac:spMkLst>
        </pc:spChg>
        <pc:spChg chg="mod">
          <ac:chgData name="Sureya Ahmed" userId="S::go5826@wayne.edu::97ff6949-d5cf-4771-8082-d7c80ae87daf" providerId="AD" clId="Web-{7D005CFF-0DF3-FF9B-F14A-01BF4340C900}" dt="2024-12-09T04:36:37.130" v="224" actId="20577"/>
          <ac:spMkLst>
            <pc:docMk/>
            <pc:sldMk cId="271604595" sldId="282"/>
            <ac:spMk id="3" creationId="{938E5E8A-60C7-4F25-3160-5656AEDAC33B}"/>
          </ac:spMkLst>
        </pc:spChg>
      </pc:sldChg>
      <pc:sldChg chg="modSp new">
        <pc:chgData name="Sureya Ahmed" userId="S::go5826@wayne.edu::97ff6949-d5cf-4771-8082-d7c80ae87daf" providerId="AD" clId="Web-{7D005CFF-0DF3-FF9B-F14A-01BF4340C900}" dt="2024-12-09T04:36:07.833" v="221" actId="20577"/>
        <pc:sldMkLst>
          <pc:docMk/>
          <pc:sldMk cId="4221782707" sldId="283"/>
        </pc:sldMkLst>
        <pc:spChg chg="mod">
          <ac:chgData name="Sureya Ahmed" userId="S::go5826@wayne.edu::97ff6949-d5cf-4771-8082-d7c80ae87daf" providerId="AD" clId="Web-{7D005CFF-0DF3-FF9B-F14A-01BF4340C900}" dt="2024-12-09T04:35:38.568" v="219" actId="20577"/>
          <ac:spMkLst>
            <pc:docMk/>
            <pc:sldMk cId="4221782707" sldId="283"/>
            <ac:spMk id="2" creationId="{ACB25597-17B6-4EE8-3B18-5409B266BCF9}"/>
          </ac:spMkLst>
        </pc:spChg>
        <pc:spChg chg="mod">
          <ac:chgData name="Sureya Ahmed" userId="S::go5826@wayne.edu::97ff6949-d5cf-4771-8082-d7c80ae87daf" providerId="AD" clId="Web-{7D005CFF-0DF3-FF9B-F14A-01BF4340C900}" dt="2024-12-09T04:36:07.833" v="221" actId="20577"/>
          <ac:spMkLst>
            <pc:docMk/>
            <pc:sldMk cId="4221782707" sldId="283"/>
            <ac:spMk id="3" creationId="{928803ED-1D08-7453-064E-0466F00C36BC}"/>
          </ac:spMkLst>
        </pc:spChg>
      </pc:sldChg>
      <pc:sldChg chg="modSp">
        <pc:chgData name="Sureya Ahmed" userId="S::go5826@wayne.edu::97ff6949-d5cf-4771-8082-d7c80ae87daf" providerId="AD" clId="Web-{7D005CFF-0DF3-FF9B-F14A-01BF4340C900}" dt="2024-12-09T04:29:45.572" v="182" actId="20577"/>
        <pc:sldMkLst>
          <pc:docMk/>
          <pc:sldMk cId="1127375923" sldId="284"/>
        </pc:sldMkLst>
        <pc:spChg chg="mod">
          <ac:chgData name="Sureya Ahmed" userId="S::go5826@wayne.edu::97ff6949-d5cf-4771-8082-d7c80ae87daf" providerId="AD" clId="Web-{7D005CFF-0DF3-FF9B-F14A-01BF4340C900}" dt="2024-12-09T04:29:45.572" v="182" actId="20577"/>
          <ac:spMkLst>
            <pc:docMk/>
            <pc:sldMk cId="1127375923" sldId="284"/>
            <ac:spMk id="2" creationId="{CF0A3CDF-3D9F-3DE6-3A5A-0A0A05E98569}"/>
          </ac:spMkLst>
        </pc:spChg>
      </pc:sldChg>
      <pc:sldChg chg="modSp">
        <pc:chgData name="Sureya Ahmed" userId="S::go5826@wayne.edu::97ff6949-d5cf-4771-8082-d7c80ae87daf" providerId="AD" clId="Web-{7D005CFF-0DF3-FF9B-F14A-01BF4340C900}" dt="2024-12-09T04:29:49.915" v="183" actId="20577"/>
        <pc:sldMkLst>
          <pc:docMk/>
          <pc:sldMk cId="3750494090" sldId="285"/>
        </pc:sldMkLst>
        <pc:spChg chg="mod">
          <ac:chgData name="Sureya Ahmed" userId="S::go5826@wayne.edu::97ff6949-d5cf-4771-8082-d7c80ae87daf" providerId="AD" clId="Web-{7D005CFF-0DF3-FF9B-F14A-01BF4340C900}" dt="2024-12-09T04:29:49.915" v="183" actId="20577"/>
          <ac:spMkLst>
            <pc:docMk/>
            <pc:sldMk cId="3750494090" sldId="285"/>
            <ac:spMk id="2" creationId="{B77388F3-9D22-2A0B-64B4-825733A51030}"/>
          </ac:spMkLst>
        </pc:spChg>
        <pc:picChg chg="mod">
          <ac:chgData name="Sureya Ahmed" userId="S::go5826@wayne.edu::97ff6949-d5cf-4771-8082-d7c80ae87daf" providerId="AD" clId="Web-{7D005CFF-0DF3-FF9B-F14A-01BF4340C900}" dt="2024-12-09T04:19:46.319" v="156" actId="1076"/>
          <ac:picMkLst>
            <pc:docMk/>
            <pc:sldMk cId="3750494090" sldId="285"/>
            <ac:picMk id="4" creationId="{FEED5143-4288-ACE8-FBFC-82052A6E76AE}"/>
          </ac:picMkLst>
        </pc:picChg>
      </pc:sldChg>
      <pc:sldChg chg="modSp">
        <pc:chgData name="Sureya Ahmed" userId="S::go5826@wayne.edu::97ff6949-d5cf-4771-8082-d7c80ae87daf" providerId="AD" clId="Web-{7D005CFF-0DF3-FF9B-F14A-01BF4340C900}" dt="2024-12-09T04:30:06.400" v="185" actId="20577"/>
        <pc:sldMkLst>
          <pc:docMk/>
          <pc:sldMk cId="3672619650" sldId="286"/>
        </pc:sldMkLst>
        <pc:spChg chg="mod">
          <ac:chgData name="Sureya Ahmed" userId="S::go5826@wayne.edu::97ff6949-d5cf-4771-8082-d7c80ae87daf" providerId="AD" clId="Web-{7D005CFF-0DF3-FF9B-F14A-01BF4340C900}" dt="2024-12-09T04:30:06.400" v="185" actId="20577"/>
          <ac:spMkLst>
            <pc:docMk/>
            <pc:sldMk cId="3672619650" sldId="286"/>
            <ac:spMk id="2" creationId="{B4FE5AE4-CF79-29FA-7B93-43D178DBD60D}"/>
          </ac:spMkLst>
        </pc:spChg>
      </pc:sldChg>
      <pc:sldChg chg="modSp">
        <pc:chgData name="Sureya Ahmed" userId="S::go5826@wayne.edu::97ff6949-d5cf-4771-8082-d7c80ae87daf" providerId="AD" clId="Web-{7D005CFF-0DF3-FF9B-F14A-01BF4340C900}" dt="2024-12-09T04:30:14.946" v="186" actId="20577"/>
        <pc:sldMkLst>
          <pc:docMk/>
          <pc:sldMk cId="2115230337" sldId="287"/>
        </pc:sldMkLst>
        <pc:spChg chg="mod">
          <ac:chgData name="Sureya Ahmed" userId="S::go5826@wayne.edu::97ff6949-d5cf-4771-8082-d7c80ae87daf" providerId="AD" clId="Web-{7D005CFF-0DF3-FF9B-F14A-01BF4340C900}" dt="2024-12-09T04:30:14.946" v="186" actId="20577"/>
          <ac:spMkLst>
            <pc:docMk/>
            <pc:sldMk cId="2115230337" sldId="287"/>
            <ac:spMk id="2" creationId="{E047746B-8AA2-B470-59FF-AE7EF01F06D7}"/>
          </ac:spMkLst>
        </pc:spChg>
        <pc:picChg chg="mod">
          <ac:chgData name="Sureya Ahmed" userId="S::go5826@wayne.edu::97ff6949-d5cf-4771-8082-d7c80ae87daf" providerId="AD" clId="Web-{7D005CFF-0DF3-FF9B-F14A-01BF4340C900}" dt="2024-12-09T04:28:03.666" v="168" actId="1076"/>
          <ac:picMkLst>
            <pc:docMk/>
            <pc:sldMk cId="2115230337" sldId="287"/>
            <ac:picMk id="4" creationId="{1448AA22-CF51-8DF4-4EE5-DADC23A1B0E3}"/>
          </ac:picMkLst>
        </pc:picChg>
      </pc:sldChg>
      <pc:sldChg chg="modSp">
        <pc:chgData name="Sureya Ahmed" userId="S::go5826@wayne.edu::97ff6949-d5cf-4771-8082-d7c80ae87daf" providerId="AD" clId="Web-{7D005CFF-0DF3-FF9B-F14A-01BF4340C900}" dt="2024-12-09T04:30:24.978" v="188" actId="20577"/>
        <pc:sldMkLst>
          <pc:docMk/>
          <pc:sldMk cId="586525088" sldId="288"/>
        </pc:sldMkLst>
        <pc:spChg chg="mod">
          <ac:chgData name="Sureya Ahmed" userId="S::go5826@wayne.edu::97ff6949-d5cf-4771-8082-d7c80ae87daf" providerId="AD" clId="Web-{7D005CFF-0DF3-FF9B-F14A-01BF4340C900}" dt="2024-12-09T04:30:24.978" v="188" actId="20577"/>
          <ac:spMkLst>
            <pc:docMk/>
            <pc:sldMk cId="586525088" sldId="288"/>
            <ac:spMk id="2" creationId="{BC96403B-29F0-43CD-526D-73AF5D90C361}"/>
          </ac:spMkLst>
        </pc:spChg>
      </pc:sldChg>
      <pc:sldChg chg="modSp">
        <pc:chgData name="Sureya Ahmed" userId="S::go5826@wayne.edu::97ff6949-d5cf-4771-8082-d7c80ae87daf" providerId="AD" clId="Web-{7D005CFF-0DF3-FF9B-F14A-01BF4340C900}" dt="2024-12-09T04:38:00.239" v="244" actId="20577"/>
        <pc:sldMkLst>
          <pc:docMk/>
          <pc:sldMk cId="2331314928" sldId="290"/>
        </pc:sldMkLst>
        <pc:spChg chg="mod">
          <ac:chgData name="Sureya Ahmed" userId="S::go5826@wayne.edu::97ff6949-d5cf-4771-8082-d7c80ae87daf" providerId="AD" clId="Web-{7D005CFF-0DF3-FF9B-F14A-01BF4340C900}" dt="2024-12-09T04:37:25.208" v="238" actId="20577"/>
          <ac:spMkLst>
            <pc:docMk/>
            <pc:sldMk cId="2331314928" sldId="290"/>
            <ac:spMk id="2" creationId="{EAEEAB36-6498-99D6-52C6-B5E7B3F45ACF}"/>
          </ac:spMkLst>
        </pc:spChg>
        <pc:spChg chg="mod">
          <ac:chgData name="Sureya Ahmed" userId="S::go5826@wayne.edu::97ff6949-d5cf-4771-8082-d7c80ae87daf" providerId="AD" clId="Web-{7D005CFF-0DF3-FF9B-F14A-01BF4340C900}" dt="2024-12-09T04:38:00.239" v="244" actId="20577"/>
          <ac:spMkLst>
            <pc:docMk/>
            <pc:sldMk cId="2331314928" sldId="290"/>
            <ac:spMk id="3" creationId="{BEC13588-00FE-44C1-D5AC-0E31DB096EBC}"/>
          </ac:spMkLst>
        </pc:spChg>
      </pc:sldChg>
      <pc:sldChg chg="modSp">
        <pc:chgData name="Sureya Ahmed" userId="S::go5826@wayne.edu::97ff6949-d5cf-4771-8082-d7c80ae87daf" providerId="AD" clId="Web-{7D005CFF-0DF3-FF9B-F14A-01BF4340C900}" dt="2024-12-09T04:38:50.082" v="258" actId="20577"/>
        <pc:sldMkLst>
          <pc:docMk/>
          <pc:sldMk cId="547602817" sldId="291"/>
        </pc:sldMkLst>
        <pc:spChg chg="mod">
          <ac:chgData name="Sureya Ahmed" userId="S::go5826@wayne.edu::97ff6949-d5cf-4771-8082-d7c80ae87daf" providerId="AD" clId="Web-{7D005CFF-0DF3-FF9B-F14A-01BF4340C900}" dt="2024-12-09T04:38:06.864" v="245" actId="20577"/>
          <ac:spMkLst>
            <pc:docMk/>
            <pc:sldMk cId="547602817" sldId="291"/>
            <ac:spMk id="2" creationId="{8007004D-19CD-65C2-A73C-9764ED5D311C}"/>
          </ac:spMkLst>
        </pc:spChg>
        <pc:spChg chg="mod">
          <ac:chgData name="Sureya Ahmed" userId="S::go5826@wayne.edu::97ff6949-d5cf-4771-8082-d7c80ae87daf" providerId="AD" clId="Web-{7D005CFF-0DF3-FF9B-F14A-01BF4340C900}" dt="2024-12-09T04:38:50.082" v="258" actId="20577"/>
          <ac:spMkLst>
            <pc:docMk/>
            <pc:sldMk cId="547602817" sldId="291"/>
            <ac:spMk id="3" creationId="{941ED029-CF9E-82B6-6258-EBFBCAB19E69}"/>
          </ac:spMkLst>
        </pc:spChg>
      </pc:sldChg>
      <pc:sldChg chg="modSp">
        <pc:chgData name="Sureya Ahmed" userId="S::go5826@wayne.edu::97ff6949-d5cf-4771-8082-d7c80ae87daf" providerId="AD" clId="Web-{7D005CFF-0DF3-FF9B-F14A-01BF4340C900}" dt="2024-12-09T04:39:27.972" v="266" actId="14100"/>
        <pc:sldMkLst>
          <pc:docMk/>
          <pc:sldMk cId="3909411423" sldId="292"/>
        </pc:sldMkLst>
        <pc:spChg chg="mod">
          <ac:chgData name="Sureya Ahmed" userId="S::go5826@wayne.edu::97ff6949-d5cf-4771-8082-d7c80ae87daf" providerId="AD" clId="Web-{7D005CFF-0DF3-FF9B-F14A-01BF4340C900}" dt="2024-12-09T04:39:27.972" v="266" actId="14100"/>
          <ac:spMkLst>
            <pc:docMk/>
            <pc:sldMk cId="3909411423" sldId="292"/>
            <ac:spMk id="3" creationId="{A1DDCCE1-D7F1-E79D-FA34-FC9FA656AECF}"/>
          </ac:spMkLst>
        </pc:spChg>
      </pc:sldChg>
      <pc:sldChg chg="delSp modSp">
        <pc:chgData name="Sureya Ahmed" userId="S::go5826@wayne.edu::97ff6949-d5cf-4771-8082-d7c80ae87daf" providerId="AD" clId="Web-{7D005CFF-0DF3-FF9B-F14A-01BF4340C900}" dt="2024-12-09T05:05:35.133" v="353" actId="1076"/>
        <pc:sldMkLst>
          <pc:docMk/>
          <pc:sldMk cId="378403610" sldId="295"/>
        </pc:sldMkLst>
        <pc:spChg chg="mod">
          <ac:chgData name="Sureya Ahmed" userId="S::go5826@wayne.edu::97ff6949-d5cf-4771-8082-d7c80ae87daf" providerId="AD" clId="Web-{7D005CFF-0DF3-FF9B-F14A-01BF4340C900}" dt="2024-12-09T05:05:20.930" v="351" actId="20577"/>
          <ac:spMkLst>
            <pc:docMk/>
            <pc:sldMk cId="378403610" sldId="295"/>
            <ac:spMk id="2" creationId="{C3762FC7-2CF4-EA66-4ED4-1273B746F7B7}"/>
          </ac:spMkLst>
        </pc:spChg>
        <pc:spChg chg="del">
          <ac:chgData name="Sureya Ahmed" userId="S::go5826@wayne.edu::97ff6949-d5cf-4771-8082-d7c80ae87daf" providerId="AD" clId="Web-{7D005CFF-0DF3-FF9B-F14A-01BF4340C900}" dt="2024-12-09T05:04:59.415" v="349"/>
          <ac:spMkLst>
            <pc:docMk/>
            <pc:sldMk cId="378403610" sldId="295"/>
            <ac:spMk id="8" creationId="{ABB9DBD5-FDB5-D135-6D76-7A1D7D66391D}"/>
          </ac:spMkLst>
        </pc:spChg>
        <pc:picChg chg="mod">
          <ac:chgData name="Sureya Ahmed" userId="S::go5826@wayne.edu::97ff6949-d5cf-4771-8082-d7c80ae87daf" providerId="AD" clId="Web-{7D005CFF-0DF3-FF9B-F14A-01BF4340C900}" dt="2024-12-09T05:05:35.133" v="353" actId="1076"/>
          <ac:picMkLst>
            <pc:docMk/>
            <pc:sldMk cId="378403610" sldId="295"/>
            <ac:picMk id="4" creationId="{9DA45AAA-DC65-70D6-1888-9946EE076DA0}"/>
          </ac:picMkLst>
        </pc:picChg>
      </pc:sldChg>
      <pc:sldChg chg="modSp">
        <pc:chgData name="Sureya Ahmed" userId="S::go5826@wayne.edu::97ff6949-d5cf-4771-8082-d7c80ae87daf" providerId="AD" clId="Web-{7D005CFF-0DF3-FF9B-F14A-01BF4340C900}" dt="2024-12-09T04:40:53.878" v="274" actId="20577"/>
        <pc:sldMkLst>
          <pc:docMk/>
          <pc:sldMk cId="1622084699" sldId="296"/>
        </pc:sldMkLst>
        <pc:spChg chg="mod">
          <ac:chgData name="Sureya Ahmed" userId="S::go5826@wayne.edu::97ff6949-d5cf-4771-8082-d7c80ae87daf" providerId="AD" clId="Web-{7D005CFF-0DF3-FF9B-F14A-01BF4340C900}" dt="2024-12-09T04:40:53.878" v="274" actId="20577"/>
          <ac:spMkLst>
            <pc:docMk/>
            <pc:sldMk cId="1622084699" sldId="296"/>
            <ac:spMk id="3" creationId="{916CDB28-62BB-DFA3-EF04-53DFC2A72004}"/>
          </ac:spMkLst>
        </pc:spChg>
      </pc:sldChg>
      <pc:sldChg chg="modSp">
        <pc:chgData name="Sureya Ahmed" userId="S::go5826@wayne.edu::97ff6949-d5cf-4771-8082-d7c80ae87daf" providerId="AD" clId="Web-{7D005CFF-0DF3-FF9B-F14A-01BF4340C900}" dt="2024-12-09T04:57:56.794" v="346" actId="20577"/>
        <pc:sldMkLst>
          <pc:docMk/>
          <pc:sldMk cId="3022166316" sldId="297"/>
        </pc:sldMkLst>
        <pc:spChg chg="mod">
          <ac:chgData name="Sureya Ahmed" userId="S::go5826@wayne.edu::97ff6949-d5cf-4771-8082-d7c80ae87daf" providerId="AD" clId="Web-{7D005CFF-0DF3-FF9B-F14A-01BF4340C900}" dt="2024-12-09T04:57:56.794" v="346" actId="20577"/>
          <ac:spMkLst>
            <pc:docMk/>
            <pc:sldMk cId="3022166316" sldId="297"/>
            <ac:spMk id="2" creationId="{E3EC7F19-452A-E936-F1EE-78FB26AA8FA8}"/>
          </ac:spMkLst>
        </pc:spChg>
        <pc:spChg chg="mod">
          <ac:chgData name="Sureya Ahmed" userId="S::go5826@wayne.edu::97ff6949-d5cf-4771-8082-d7c80ae87daf" providerId="AD" clId="Web-{7D005CFF-0DF3-FF9B-F14A-01BF4340C900}" dt="2024-12-09T04:54:48.061" v="340" actId="20577"/>
          <ac:spMkLst>
            <pc:docMk/>
            <pc:sldMk cId="3022166316" sldId="297"/>
            <ac:spMk id="3" creationId="{E4301080-64FD-DC77-70CE-B332F3DAB8D9}"/>
          </ac:spMkLst>
        </pc:spChg>
      </pc:sldChg>
      <pc:sldChg chg="addSp delSp modSp new mod setBg">
        <pc:chgData name="Sureya Ahmed" userId="S::go5826@wayne.edu::97ff6949-d5cf-4771-8082-d7c80ae87daf" providerId="AD" clId="Web-{7D005CFF-0DF3-FF9B-F14A-01BF4340C900}" dt="2024-12-09T04:49:14.389" v="283"/>
        <pc:sldMkLst>
          <pc:docMk/>
          <pc:sldMk cId="254850576" sldId="298"/>
        </pc:sldMkLst>
        <pc:spChg chg="del">
          <ac:chgData name="Sureya Ahmed" userId="S::go5826@wayne.edu::97ff6949-d5cf-4771-8082-d7c80ae87daf" providerId="AD" clId="Web-{7D005CFF-0DF3-FF9B-F14A-01BF4340C900}" dt="2024-12-09T04:46:16.812" v="278"/>
          <ac:spMkLst>
            <pc:docMk/>
            <pc:sldMk cId="254850576" sldId="298"/>
            <ac:spMk id="2" creationId="{6DB45D0D-E425-A0B6-5C19-52C92C039540}"/>
          </ac:spMkLst>
        </pc:spChg>
        <pc:spChg chg="del">
          <ac:chgData name="Sureya Ahmed" userId="S::go5826@wayne.edu::97ff6949-d5cf-4771-8082-d7c80ae87daf" providerId="AD" clId="Web-{7D005CFF-0DF3-FF9B-F14A-01BF4340C900}" dt="2024-12-09T04:46:10.999" v="277"/>
          <ac:spMkLst>
            <pc:docMk/>
            <pc:sldMk cId="254850576" sldId="298"/>
            <ac:spMk id="3" creationId="{490DD568-DEB7-BE77-25B2-EEBC59B3384F}"/>
          </ac:spMkLst>
        </pc:spChg>
        <pc:spChg chg="add">
          <ac:chgData name="Sureya Ahmed" userId="S::go5826@wayne.edu::97ff6949-d5cf-4771-8082-d7c80ae87daf" providerId="AD" clId="Web-{7D005CFF-0DF3-FF9B-F14A-01BF4340C900}" dt="2024-12-09T04:49:14.389" v="283"/>
          <ac:spMkLst>
            <pc:docMk/>
            <pc:sldMk cId="254850576" sldId="298"/>
            <ac:spMk id="9" creationId="{AB8C311F-7253-4AED-9701-7FC0708C41C7}"/>
          </ac:spMkLst>
        </pc:spChg>
        <pc:spChg chg="add">
          <ac:chgData name="Sureya Ahmed" userId="S::go5826@wayne.edu::97ff6949-d5cf-4771-8082-d7c80ae87daf" providerId="AD" clId="Web-{7D005CFF-0DF3-FF9B-F14A-01BF4340C900}" dt="2024-12-09T04:49:14.389" v="283"/>
          <ac:spMkLst>
            <pc:docMk/>
            <pc:sldMk cId="254850576" sldId="298"/>
            <ac:spMk id="11" creationId="{E2384209-CB15-4CDF-9D31-C44FD9A3F20D}"/>
          </ac:spMkLst>
        </pc:spChg>
        <pc:spChg chg="add">
          <ac:chgData name="Sureya Ahmed" userId="S::go5826@wayne.edu::97ff6949-d5cf-4771-8082-d7c80ae87daf" providerId="AD" clId="Web-{7D005CFF-0DF3-FF9B-F14A-01BF4340C900}" dt="2024-12-09T04:49:14.389" v="283"/>
          <ac:spMkLst>
            <pc:docMk/>
            <pc:sldMk cId="254850576" sldId="298"/>
            <ac:spMk id="13" creationId="{2633B3B5-CC90-43F0-8714-D31D1F3F0209}"/>
          </ac:spMkLst>
        </pc:spChg>
        <pc:spChg chg="add">
          <ac:chgData name="Sureya Ahmed" userId="S::go5826@wayne.edu::97ff6949-d5cf-4771-8082-d7c80ae87daf" providerId="AD" clId="Web-{7D005CFF-0DF3-FF9B-F14A-01BF4340C900}" dt="2024-12-09T04:49:14.389" v="283"/>
          <ac:spMkLst>
            <pc:docMk/>
            <pc:sldMk cId="254850576" sldId="298"/>
            <ac:spMk id="15" creationId="{A8D57A06-A426-446D-B02C-A2DC6B62E45E}"/>
          </ac:spMkLst>
        </pc:spChg>
        <pc:picChg chg="add mod ord">
          <ac:chgData name="Sureya Ahmed" userId="S::go5826@wayne.edu::97ff6949-d5cf-4771-8082-d7c80ae87daf" providerId="AD" clId="Web-{7D005CFF-0DF3-FF9B-F14A-01BF4340C900}" dt="2024-12-09T04:49:14.389" v="283"/>
          <ac:picMkLst>
            <pc:docMk/>
            <pc:sldMk cId="254850576" sldId="298"/>
            <ac:picMk id="4" creationId="{7AFE52AA-1A11-83A1-3E77-066DA6254FAE}"/>
          </ac:picMkLst>
        </pc:picChg>
      </pc:sldChg>
      <pc:sldChg chg="modSp">
        <pc:chgData name="Sureya Ahmed" userId="S::go5826@wayne.edu::97ff6949-d5cf-4771-8082-d7c80ae87daf" providerId="AD" clId="Web-{7D005CFF-0DF3-FF9B-F14A-01BF4340C900}" dt="2024-12-09T04:52:30.418" v="316" actId="20577"/>
        <pc:sldMkLst>
          <pc:docMk/>
          <pc:sldMk cId="115324174" sldId="299"/>
        </pc:sldMkLst>
        <pc:spChg chg="mod">
          <ac:chgData name="Sureya Ahmed" userId="S::go5826@wayne.edu::97ff6949-d5cf-4771-8082-d7c80ae87daf" providerId="AD" clId="Web-{7D005CFF-0DF3-FF9B-F14A-01BF4340C900}" dt="2024-12-09T04:52:20.840" v="311" actId="20577"/>
          <ac:spMkLst>
            <pc:docMk/>
            <pc:sldMk cId="115324174" sldId="299"/>
            <ac:spMk id="2" creationId="{4A5366C3-FAB1-ED77-7DD2-76669567C6FD}"/>
          </ac:spMkLst>
        </pc:spChg>
        <pc:spChg chg="mod">
          <ac:chgData name="Sureya Ahmed" userId="S::go5826@wayne.edu::97ff6949-d5cf-4771-8082-d7c80ae87daf" providerId="AD" clId="Web-{7D005CFF-0DF3-FF9B-F14A-01BF4340C900}" dt="2024-12-09T04:52:30.418" v="316" actId="20577"/>
          <ac:spMkLst>
            <pc:docMk/>
            <pc:sldMk cId="115324174" sldId="299"/>
            <ac:spMk id="3" creationId="{F8B7C8E5-5A44-AC1B-490A-526EF2933782}"/>
          </ac:spMkLst>
        </pc:spChg>
      </pc:sldChg>
      <pc:sldChg chg="addSp modSp">
        <pc:chgData name="Sureya Ahmed" userId="S::go5826@wayne.edu::97ff6949-d5cf-4771-8082-d7c80ae87daf" providerId="AD" clId="Web-{7D005CFF-0DF3-FF9B-F14A-01BF4340C900}" dt="2024-12-09T04:53:01.386" v="322" actId="14100"/>
        <pc:sldMkLst>
          <pc:docMk/>
          <pc:sldMk cId="2439451107" sldId="300"/>
        </pc:sldMkLst>
        <pc:spChg chg="mod">
          <ac:chgData name="Sureya Ahmed" userId="S::go5826@wayne.edu::97ff6949-d5cf-4771-8082-d7c80ae87daf" providerId="AD" clId="Web-{7D005CFF-0DF3-FF9B-F14A-01BF4340C900}" dt="2024-12-09T04:52:44.512" v="317" actId="1076"/>
          <ac:spMkLst>
            <pc:docMk/>
            <pc:sldMk cId="2439451107" sldId="300"/>
            <ac:spMk id="2" creationId="{863F771E-1BBB-61CC-D30B-E3714B52D275}"/>
          </ac:spMkLst>
        </pc:spChg>
        <pc:spChg chg="mod">
          <ac:chgData name="Sureya Ahmed" userId="S::go5826@wayne.edu::97ff6949-d5cf-4771-8082-d7c80ae87daf" providerId="AD" clId="Web-{7D005CFF-0DF3-FF9B-F14A-01BF4340C900}" dt="2024-12-09T04:52:54.996" v="320" actId="14100"/>
          <ac:spMkLst>
            <pc:docMk/>
            <pc:sldMk cId="2439451107" sldId="300"/>
            <ac:spMk id="3" creationId="{9B66EED3-6E5A-C5C1-CAB0-8225AB132A4B}"/>
          </ac:spMkLst>
        </pc:spChg>
        <pc:spChg chg="add mod">
          <ac:chgData name="Sureya Ahmed" userId="S::go5826@wayne.edu::97ff6949-d5cf-4771-8082-d7c80ae87daf" providerId="AD" clId="Web-{7D005CFF-0DF3-FF9B-F14A-01BF4340C900}" dt="2024-12-09T04:53:01.386" v="322" actId="14100"/>
          <ac:spMkLst>
            <pc:docMk/>
            <pc:sldMk cId="2439451107" sldId="300"/>
            <ac:spMk id="4" creationId="{61502029-0302-296A-724D-C6FCAF7C464F}"/>
          </ac:spMkLst>
        </pc:spChg>
      </pc:sldChg>
      <pc:sldChg chg="modSp">
        <pc:chgData name="Sureya Ahmed" userId="S::go5826@wayne.edu::97ff6949-d5cf-4771-8082-d7c80ae87daf" providerId="AD" clId="Web-{7D005CFF-0DF3-FF9B-F14A-01BF4340C900}" dt="2024-12-09T04:53:55.921" v="335" actId="20577"/>
        <pc:sldMkLst>
          <pc:docMk/>
          <pc:sldMk cId="1734268768" sldId="301"/>
        </pc:sldMkLst>
        <pc:spChg chg="mod">
          <ac:chgData name="Sureya Ahmed" userId="S::go5826@wayne.edu::97ff6949-d5cf-4771-8082-d7c80ae87daf" providerId="AD" clId="Web-{7D005CFF-0DF3-FF9B-F14A-01BF4340C900}" dt="2024-12-09T04:53:15.121" v="323" actId="20577"/>
          <ac:spMkLst>
            <pc:docMk/>
            <pc:sldMk cId="1734268768" sldId="301"/>
            <ac:spMk id="2" creationId="{D0FBA51F-64DD-5888-F030-DF0E8344172C}"/>
          </ac:spMkLst>
        </pc:spChg>
        <pc:spChg chg="mod">
          <ac:chgData name="Sureya Ahmed" userId="S::go5826@wayne.edu::97ff6949-d5cf-4771-8082-d7c80ae87daf" providerId="AD" clId="Web-{7D005CFF-0DF3-FF9B-F14A-01BF4340C900}" dt="2024-12-09T04:53:55.921" v="335" actId="20577"/>
          <ac:spMkLst>
            <pc:docMk/>
            <pc:sldMk cId="1734268768" sldId="301"/>
            <ac:spMk id="3" creationId="{281958CC-4483-88BF-C1B7-D53968EB72D3}"/>
          </ac:spMkLst>
        </pc:spChg>
      </pc:sldChg>
      <pc:sldChg chg="new del">
        <pc:chgData name="Sureya Ahmed" userId="S::go5826@wayne.edu::97ff6949-d5cf-4771-8082-d7c80ae87daf" providerId="AD" clId="Web-{7D005CFF-0DF3-FF9B-F14A-01BF4340C900}" dt="2024-12-09T04:49:08.951" v="282"/>
        <pc:sldMkLst>
          <pc:docMk/>
          <pc:sldMk cId="2815666083" sldId="301"/>
        </pc:sldMkLst>
      </pc:sldChg>
      <pc:sldChg chg="modSp">
        <pc:chgData name="Sureya Ahmed" userId="S::go5826@wayne.edu::97ff6949-d5cf-4771-8082-d7c80ae87daf" providerId="AD" clId="Web-{7D005CFF-0DF3-FF9B-F14A-01BF4340C900}" dt="2024-12-09T04:55:19.842" v="342" actId="20577"/>
        <pc:sldMkLst>
          <pc:docMk/>
          <pc:sldMk cId="1675912250" sldId="302"/>
        </pc:sldMkLst>
        <pc:spChg chg="mod">
          <ac:chgData name="Sureya Ahmed" userId="S::go5826@wayne.edu::97ff6949-d5cf-4771-8082-d7c80ae87daf" providerId="AD" clId="Web-{7D005CFF-0DF3-FF9B-F14A-01BF4340C900}" dt="2024-12-09T04:55:13.545" v="341" actId="20577"/>
          <ac:spMkLst>
            <pc:docMk/>
            <pc:sldMk cId="1675912250" sldId="302"/>
            <ac:spMk id="2" creationId="{F4AE7182-144D-8CE1-A31C-D5C6305449CD}"/>
          </ac:spMkLst>
        </pc:spChg>
        <pc:spChg chg="mod">
          <ac:chgData name="Sureya Ahmed" userId="S::go5826@wayne.edu::97ff6949-d5cf-4771-8082-d7c80ae87daf" providerId="AD" clId="Web-{7D005CFF-0DF3-FF9B-F14A-01BF4340C900}" dt="2024-12-09T04:55:19.842" v="342" actId="20577"/>
          <ac:spMkLst>
            <pc:docMk/>
            <pc:sldMk cId="1675912250" sldId="302"/>
            <ac:spMk id="3" creationId="{15F76929-F999-F405-2D72-82776B220E37}"/>
          </ac:spMkLst>
        </pc:spChg>
      </pc:sldChg>
      <pc:sldChg chg="new del">
        <pc:chgData name="Sureya Ahmed" userId="S::go5826@wayne.edu::97ff6949-d5cf-4771-8082-d7c80ae87daf" providerId="AD" clId="Web-{7D005CFF-0DF3-FF9B-F14A-01BF4340C900}" dt="2024-12-09T04:48:54.623" v="281"/>
        <pc:sldMkLst>
          <pc:docMk/>
          <pc:sldMk cId="3364245508" sldId="302"/>
        </pc:sldMkLst>
      </pc:sldChg>
      <pc:sldChg chg="modSp">
        <pc:chgData name="Sureya Ahmed" userId="S::go5826@wayne.edu::97ff6949-d5cf-4771-8082-d7c80ae87daf" providerId="AD" clId="Web-{7D005CFF-0DF3-FF9B-F14A-01BF4340C900}" dt="2024-12-09T04:55:56.232" v="344" actId="20577"/>
        <pc:sldMkLst>
          <pc:docMk/>
          <pc:sldMk cId="2527935380" sldId="303"/>
        </pc:sldMkLst>
        <pc:spChg chg="mod">
          <ac:chgData name="Sureya Ahmed" userId="S::go5826@wayne.edu::97ff6949-d5cf-4771-8082-d7c80ae87daf" providerId="AD" clId="Web-{7D005CFF-0DF3-FF9B-F14A-01BF4340C900}" dt="2024-12-09T04:55:56.232" v="344" actId="20577"/>
          <ac:spMkLst>
            <pc:docMk/>
            <pc:sldMk cId="2527935380" sldId="303"/>
            <ac:spMk id="2" creationId="{4E9890B1-2522-5CDE-7F2A-D16A96B01867}"/>
          </ac:spMkLst>
        </pc:spChg>
        <pc:spChg chg="mod">
          <ac:chgData name="Sureya Ahmed" userId="S::go5826@wayne.edu::97ff6949-d5cf-4771-8082-d7c80ae87daf" providerId="AD" clId="Web-{7D005CFF-0DF3-FF9B-F14A-01BF4340C900}" dt="2024-12-09T04:55:35.858" v="343" actId="20577"/>
          <ac:spMkLst>
            <pc:docMk/>
            <pc:sldMk cId="2527935380" sldId="303"/>
            <ac:spMk id="3" creationId="{B1707211-C244-1596-2215-8B292B065A03}"/>
          </ac:spMkLst>
        </pc:spChg>
      </pc:sldChg>
    </pc:docChg>
  </pc:docChgLst>
  <pc:docChgLst>
    <pc:chgData name="Bilal Shahid" userId="S::gn8142@wayne.edu::77efaa20-08bc-4525-92b7-d03df8859080" providerId="AD" clId="Web-{96285D3A-53C4-11BC-E7ED-4279186C37A8}"/>
    <pc:docChg chg="addSld delSld modSld sldOrd">
      <pc:chgData name="Bilal Shahid" userId="S::gn8142@wayne.edu::77efaa20-08bc-4525-92b7-d03df8859080" providerId="AD" clId="Web-{96285D3A-53C4-11BC-E7ED-4279186C37A8}" dt="2024-12-09T04:58:06.359" v="444" actId="20577"/>
      <pc:docMkLst>
        <pc:docMk/>
      </pc:docMkLst>
      <pc:sldChg chg="addSp delSp modSp">
        <pc:chgData name="Bilal Shahid" userId="S::gn8142@wayne.edu::77efaa20-08bc-4525-92b7-d03df8859080" providerId="AD" clId="Web-{96285D3A-53C4-11BC-E7ED-4279186C37A8}" dt="2024-12-09T04:12:03.322" v="205" actId="1076"/>
        <pc:sldMkLst>
          <pc:docMk/>
          <pc:sldMk cId="0" sldId="258"/>
        </pc:sldMkLst>
        <pc:spChg chg="del mod">
          <ac:chgData name="Bilal Shahid" userId="S::gn8142@wayne.edu::77efaa20-08bc-4525-92b7-d03df8859080" providerId="AD" clId="Web-{96285D3A-53C4-11BC-E7ED-4279186C37A8}" dt="2024-12-09T04:01:01.260" v="29"/>
          <ac:spMkLst>
            <pc:docMk/>
            <pc:sldMk cId="0" sldId="258"/>
            <ac:spMk id="2" creationId="{00000000-0000-0000-0000-000000000000}"/>
          </ac:spMkLst>
        </pc:spChg>
        <pc:spChg chg="del">
          <ac:chgData name="Bilal Shahid" userId="S::gn8142@wayne.edu::77efaa20-08bc-4525-92b7-d03df8859080" providerId="AD" clId="Web-{96285D3A-53C4-11BC-E7ED-4279186C37A8}" dt="2024-12-09T04:11:50.431" v="203"/>
          <ac:spMkLst>
            <pc:docMk/>
            <pc:sldMk cId="0" sldId="258"/>
            <ac:spMk id="4" creationId="{D1222CCE-3379-270B-B8AA-0AB4B075809C}"/>
          </ac:spMkLst>
        </pc:spChg>
        <pc:spChg chg="add del mod">
          <ac:chgData name="Bilal Shahid" userId="S::gn8142@wayne.edu::77efaa20-08bc-4525-92b7-d03df8859080" providerId="AD" clId="Web-{96285D3A-53C4-11BC-E7ED-4279186C37A8}" dt="2024-12-09T04:11:54.088" v="204"/>
          <ac:spMkLst>
            <pc:docMk/>
            <pc:sldMk cId="0" sldId="258"/>
            <ac:spMk id="6" creationId="{F550DCC6-3C07-AE9D-E441-1BCC0AF97544}"/>
          </ac:spMkLst>
        </pc:spChg>
        <pc:picChg chg="mod">
          <ac:chgData name="Bilal Shahid" userId="S::gn8142@wayne.edu::77efaa20-08bc-4525-92b7-d03df8859080" providerId="AD" clId="Web-{96285D3A-53C4-11BC-E7ED-4279186C37A8}" dt="2024-12-09T04:12:03.322" v="205" actId="1076"/>
          <ac:picMkLst>
            <pc:docMk/>
            <pc:sldMk cId="0" sldId="258"/>
            <ac:picMk id="3" creationId="{00000000-0000-0000-0000-000000000000}"/>
          </ac:picMkLst>
        </pc:picChg>
      </pc:sldChg>
      <pc:sldChg chg="modSp">
        <pc:chgData name="Bilal Shahid" userId="S::gn8142@wayne.edu::77efaa20-08bc-4525-92b7-d03df8859080" providerId="AD" clId="Web-{96285D3A-53C4-11BC-E7ED-4279186C37A8}" dt="2024-12-09T04:00:22.822" v="14" actId="1076"/>
        <pc:sldMkLst>
          <pc:docMk/>
          <pc:sldMk cId="0" sldId="259"/>
        </pc:sldMkLst>
        <pc:spChg chg="mod">
          <ac:chgData name="Bilal Shahid" userId="S::gn8142@wayne.edu::77efaa20-08bc-4525-92b7-d03df8859080" providerId="AD" clId="Web-{96285D3A-53C4-11BC-E7ED-4279186C37A8}" dt="2024-12-09T04:00:15.557" v="13" actId="20577"/>
          <ac:spMkLst>
            <pc:docMk/>
            <pc:sldMk cId="0" sldId="259"/>
            <ac:spMk id="4" creationId="{00000000-0000-0000-0000-000000000000}"/>
          </ac:spMkLst>
        </pc:spChg>
        <pc:picChg chg="mod">
          <ac:chgData name="Bilal Shahid" userId="S::gn8142@wayne.edu::77efaa20-08bc-4525-92b7-d03df8859080" providerId="AD" clId="Web-{96285D3A-53C4-11BC-E7ED-4279186C37A8}" dt="2024-12-09T04:00:22.822" v="14" actId="1076"/>
          <ac:picMkLst>
            <pc:docMk/>
            <pc:sldMk cId="0" sldId="259"/>
            <ac:picMk id="2" creationId="{00000000-0000-0000-0000-000000000000}"/>
          </ac:picMkLst>
        </pc:picChg>
      </pc:sldChg>
      <pc:sldChg chg="addSp delSp modSp">
        <pc:chgData name="Bilal Shahid" userId="S::gn8142@wayne.edu::77efaa20-08bc-4525-92b7-d03df8859080" providerId="AD" clId="Web-{96285D3A-53C4-11BC-E7ED-4279186C37A8}" dt="2024-12-09T04:01:33.760" v="34"/>
        <pc:sldMkLst>
          <pc:docMk/>
          <pc:sldMk cId="0" sldId="260"/>
        </pc:sldMkLst>
        <pc:spChg chg="del">
          <ac:chgData name="Bilal Shahid" userId="S::gn8142@wayne.edu::77efaa20-08bc-4525-92b7-d03df8859080" providerId="AD" clId="Web-{96285D3A-53C4-11BC-E7ED-4279186C37A8}" dt="2024-12-09T04:01:09.182" v="30"/>
          <ac:spMkLst>
            <pc:docMk/>
            <pc:sldMk cId="0" sldId="260"/>
            <ac:spMk id="2" creationId="{00000000-0000-0000-0000-000000000000}"/>
          </ac:spMkLst>
        </pc:spChg>
        <pc:spChg chg="add del mod">
          <ac:chgData name="Bilal Shahid" userId="S::gn8142@wayne.edu::77efaa20-08bc-4525-92b7-d03df8859080" providerId="AD" clId="Web-{96285D3A-53C4-11BC-E7ED-4279186C37A8}" dt="2024-12-09T04:01:33.760" v="34"/>
          <ac:spMkLst>
            <pc:docMk/>
            <pc:sldMk cId="0" sldId="260"/>
            <ac:spMk id="5" creationId="{55419650-0BA2-2329-0341-B9FF138276EE}"/>
          </ac:spMkLst>
        </pc:spChg>
        <pc:picChg chg="mod">
          <ac:chgData name="Bilal Shahid" userId="S::gn8142@wayne.edu::77efaa20-08bc-4525-92b7-d03df8859080" providerId="AD" clId="Web-{96285D3A-53C4-11BC-E7ED-4279186C37A8}" dt="2024-12-09T04:01:29.791" v="33" actId="1076"/>
          <ac:picMkLst>
            <pc:docMk/>
            <pc:sldMk cId="0" sldId="260"/>
            <ac:picMk id="3" creationId="{00000000-0000-0000-0000-000000000000}"/>
          </ac:picMkLst>
        </pc:picChg>
      </pc:sldChg>
      <pc:sldChg chg="addSp delSp modSp">
        <pc:chgData name="Bilal Shahid" userId="S::gn8142@wayne.edu::77efaa20-08bc-4525-92b7-d03df8859080" providerId="AD" clId="Web-{96285D3A-53C4-11BC-E7ED-4279186C37A8}" dt="2024-12-09T04:01:58.369" v="40" actId="1076"/>
        <pc:sldMkLst>
          <pc:docMk/>
          <pc:sldMk cId="0" sldId="261"/>
        </pc:sldMkLst>
        <pc:spChg chg="del">
          <ac:chgData name="Bilal Shahid" userId="S::gn8142@wayne.edu::77efaa20-08bc-4525-92b7-d03df8859080" providerId="AD" clId="Web-{96285D3A-53C4-11BC-E7ED-4279186C37A8}" dt="2024-12-09T04:01:41.994" v="35"/>
          <ac:spMkLst>
            <pc:docMk/>
            <pc:sldMk cId="0" sldId="261"/>
            <ac:spMk id="2" creationId="{00000000-0000-0000-0000-000000000000}"/>
          </ac:spMkLst>
        </pc:spChg>
        <pc:spChg chg="add del mod">
          <ac:chgData name="Bilal Shahid" userId="S::gn8142@wayne.edu::77efaa20-08bc-4525-92b7-d03df8859080" providerId="AD" clId="Web-{96285D3A-53C4-11BC-E7ED-4279186C37A8}" dt="2024-12-09T04:01:45.213" v="36"/>
          <ac:spMkLst>
            <pc:docMk/>
            <pc:sldMk cId="0" sldId="261"/>
            <ac:spMk id="5" creationId="{F32A427B-E223-9971-F4BE-4AAA72776329}"/>
          </ac:spMkLst>
        </pc:spChg>
        <pc:picChg chg="mod">
          <ac:chgData name="Bilal Shahid" userId="S::gn8142@wayne.edu::77efaa20-08bc-4525-92b7-d03df8859080" providerId="AD" clId="Web-{96285D3A-53C4-11BC-E7ED-4279186C37A8}" dt="2024-12-09T04:01:58.369" v="40" actId="1076"/>
          <ac:picMkLst>
            <pc:docMk/>
            <pc:sldMk cId="0" sldId="261"/>
            <ac:picMk id="3" creationId="{00000000-0000-0000-0000-000000000000}"/>
          </ac:picMkLst>
        </pc:picChg>
      </pc:sldChg>
      <pc:sldChg chg="addSp delSp modSp">
        <pc:chgData name="Bilal Shahid" userId="S::gn8142@wayne.edu::77efaa20-08bc-4525-92b7-d03df8859080" providerId="AD" clId="Web-{96285D3A-53C4-11BC-E7ED-4279186C37A8}" dt="2024-12-09T04:02:17.353" v="45" actId="1076"/>
        <pc:sldMkLst>
          <pc:docMk/>
          <pc:sldMk cId="0" sldId="262"/>
        </pc:sldMkLst>
        <pc:spChg chg="del">
          <ac:chgData name="Bilal Shahid" userId="S::gn8142@wayne.edu::77efaa20-08bc-4525-92b7-d03df8859080" providerId="AD" clId="Web-{96285D3A-53C4-11BC-E7ED-4279186C37A8}" dt="2024-12-09T04:02:02.760" v="41"/>
          <ac:spMkLst>
            <pc:docMk/>
            <pc:sldMk cId="0" sldId="262"/>
            <ac:spMk id="2" creationId="{00000000-0000-0000-0000-000000000000}"/>
          </ac:spMkLst>
        </pc:spChg>
        <pc:spChg chg="add del mod">
          <ac:chgData name="Bilal Shahid" userId="S::gn8142@wayne.edu::77efaa20-08bc-4525-92b7-d03df8859080" providerId="AD" clId="Web-{96285D3A-53C4-11BC-E7ED-4279186C37A8}" dt="2024-12-09T04:02:05.354" v="42"/>
          <ac:spMkLst>
            <pc:docMk/>
            <pc:sldMk cId="0" sldId="262"/>
            <ac:spMk id="5" creationId="{016195E5-5B4A-FFB1-074B-5C4C6B32944D}"/>
          </ac:spMkLst>
        </pc:spChg>
        <pc:picChg chg="mod">
          <ac:chgData name="Bilal Shahid" userId="S::gn8142@wayne.edu::77efaa20-08bc-4525-92b7-d03df8859080" providerId="AD" clId="Web-{96285D3A-53C4-11BC-E7ED-4279186C37A8}" dt="2024-12-09T04:02:17.353" v="45" actId="1076"/>
          <ac:picMkLst>
            <pc:docMk/>
            <pc:sldMk cId="0" sldId="262"/>
            <ac:picMk id="3" creationId="{00000000-0000-0000-0000-000000000000}"/>
          </ac:picMkLst>
        </pc:picChg>
      </pc:sldChg>
      <pc:sldChg chg="addSp delSp modSp">
        <pc:chgData name="Bilal Shahid" userId="S::gn8142@wayne.edu::77efaa20-08bc-4525-92b7-d03df8859080" providerId="AD" clId="Web-{96285D3A-53C4-11BC-E7ED-4279186C37A8}" dt="2024-12-09T04:02:34.322" v="50" actId="1076"/>
        <pc:sldMkLst>
          <pc:docMk/>
          <pc:sldMk cId="0" sldId="263"/>
        </pc:sldMkLst>
        <pc:spChg chg="del">
          <ac:chgData name="Bilal Shahid" userId="S::gn8142@wayne.edu::77efaa20-08bc-4525-92b7-d03df8859080" providerId="AD" clId="Web-{96285D3A-53C4-11BC-E7ED-4279186C37A8}" dt="2024-12-09T04:02:23.916" v="46"/>
          <ac:spMkLst>
            <pc:docMk/>
            <pc:sldMk cId="0" sldId="263"/>
            <ac:spMk id="2" creationId="{00000000-0000-0000-0000-000000000000}"/>
          </ac:spMkLst>
        </pc:spChg>
        <pc:spChg chg="add del mod">
          <ac:chgData name="Bilal Shahid" userId="S::gn8142@wayne.edu::77efaa20-08bc-4525-92b7-d03df8859080" providerId="AD" clId="Web-{96285D3A-53C4-11BC-E7ED-4279186C37A8}" dt="2024-12-09T04:02:26.713" v="47"/>
          <ac:spMkLst>
            <pc:docMk/>
            <pc:sldMk cId="0" sldId="263"/>
            <ac:spMk id="5" creationId="{794C90EA-5BDD-7CF7-695E-79912BA895A2}"/>
          </ac:spMkLst>
        </pc:spChg>
        <pc:picChg chg="mod">
          <ac:chgData name="Bilal Shahid" userId="S::gn8142@wayne.edu::77efaa20-08bc-4525-92b7-d03df8859080" providerId="AD" clId="Web-{96285D3A-53C4-11BC-E7ED-4279186C37A8}" dt="2024-12-09T04:02:34.322" v="50" actId="1076"/>
          <ac:picMkLst>
            <pc:docMk/>
            <pc:sldMk cId="0" sldId="263"/>
            <ac:picMk id="3" creationId="{00000000-0000-0000-0000-000000000000}"/>
          </ac:picMkLst>
        </pc:picChg>
      </pc:sldChg>
      <pc:sldChg chg="delSp modSp">
        <pc:chgData name="Bilal Shahid" userId="S::gn8142@wayne.edu::77efaa20-08bc-4525-92b7-d03df8859080" providerId="AD" clId="Web-{96285D3A-53C4-11BC-E7ED-4279186C37A8}" dt="2024-12-09T04:02:54.150" v="55" actId="1076"/>
        <pc:sldMkLst>
          <pc:docMk/>
          <pc:sldMk cId="0" sldId="264"/>
        </pc:sldMkLst>
        <pc:spChg chg="del mod">
          <ac:chgData name="Bilal Shahid" userId="S::gn8142@wayne.edu::77efaa20-08bc-4525-92b7-d03df8859080" providerId="AD" clId="Web-{96285D3A-53C4-11BC-E7ED-4279186C37A8}" dt="2024-12-09T04:02:41.900" v="52"/>
          <ac:spMkLst>
            <pc:docMk/>
            <pc:sldMk cId="0" sldId="264"/>
            <ac:spMk id="2" creationId="{00000000-0000-0000-0000-000000000000}"/>
          </ac:spMkLst>
        </pc:spChg>
        <pc:picChg chg="mod">
          <ac:chgData name="Bilal Shahid" userId="S::gn8142@wayne.edu::77efaa20-08bc-4525-92b7-d03df8859080" providerId="AD" clId="Web-{96285D3A-53C4-11BC-E7ED-4279186C37A8}" dt="2024-12-09T04:02:54.150" v="55" actId="1076"/>
          <ac:picMkLst>
            <pc:docMk/>
            <pc:sldMk cId="0" sldId="264"/>
            <ac:picMk id="3" creationId="{00000000-0000-0000-0000-000000000000}"/>
          </ac:picMkLst>
        </pc:picChg>
      </pc:sldChg>
      <pc:sldChg chg="addSp delSp modSp mod setBg">
        <pc:chgData name="Bilal Shahid" userId="S::gn8142@wayne.edu::77efaa20-08bc-4525-92b7-d03df8859080" providerId="AD" clId="Web-{96285D3A-53C4-11BC-E7ED-4279186C37A8}" dt="2024-12-09T04:09:05.072" v="124" actId="1076"/>
        <pc:sldMkLst>
          <pc:docMk/>
          <pc:sldMk cId="0" sldId="265"/>
        </pc:sldMkLst>
        <pc:spChg chg="mod">
          <ac:chgData name="Bilal Shahid" userId="S::gn8142@wayne.edu::77efaa20-08bc-4525-92b7-d03df8859080" providerId="AD" clId="Web-{96285D3A-53C4-11BC-E7ED-4279186C37A8}" dt="2024-12-09T04:05:33.728" v="69"/>
          <ac:spMkLst>
            <pc:docMk/>
            <pc:sldMk cId="0" sldId="265"/>
            <ac:spMk id="2" creationId="{00000000-0000-0000-0000-000000000000}"/>
          </ac:spMkLst>
        </pc:spChg>
        <pc:spChg chg="del mod">
          <ac:chgData name="Bilal Shahid" userId="S::gn8142@wayne.edu::77efaa20-08bc-4525-92b7-d03df8859080" providerId="AD" clId="Web-{96285D3A-53C4-11BC-E7ED-4279186C37A8}" dt="2024-12-09T04:04:21.900" v="58"/>
          <ac:spMkLst>
            <pc:docMk/>
            <pc:sldMk cId="0" sldId="265"/>
            <ac:spMk id="3" creationId="{00000000-0000-0000-0000-000000000000}"/>
          </ac:spMkLst>
        </pc:spChg>
        <pc:spChg chg="add del">
          <ac:chgData name="Bilal Shahid" userId="S::gn8142@wayne.edu::77efaa20-08bc-4525-92b7-d03df8859080" providerId="AD" clId="Web-{96285D3A-53C4-11BC-E7ED-4279186C37A8}" dt="2024-12-09T04:06:04.134" v="79"/>
          <ac:spMkLst>
            <pc:docMk/>
            <pc:sldMk cId="0" sldId="265"/>
            <ac:spMk id="9" creationId="{A4AC5506-6312-4701-8D3C-40187889A947}"/>
          </ac:spMkLst>
        </pc:spChg>
        <pc:spChg chg="add">
          <ac:chgData name="Bilal Shahid" userId="S::gn8142@wayne.edu::77efaa20-08bc-4525-92b7-d03df8859080" providerId="AD" clId="Web-{96285D3A-53C4-11BC-E7ED-4279186C37A8}" dt="2024-12-09T04:06:04.134" v="79"/>
          <ac:spMkLst>
            <pc:docMk/>
            <pc:sldMk cId="0" sldId="265"/>
            <ac:spMk id="11" creationId="{A4AC5506-6312-4701-8D3C-40187889A947}"/>
          </ac:spMkLst>
        </pc:spChg>
        <pc:spChg chg="add del">
          <ac:chgData name="Bilal Shahid" userId="S::gn8142@wayne.edu::77efaa20-08bc-4525-92b7-d03df8859080" providerId="AD" clId="Web-{96285D3A-53C4-11BC-E7ED-4279186C37A8}" dt="2024-12-09T04:05:33.728" v="69"/>
          <ac:spMkLst>
            <pc:docMk/>
            <pc:sldMk cId="0" sldId="265"/>
            <ac:spMk id="14" creationId="{D4771268-CB57-404A-9271-370EB28F6090}"/>
          </ac:spMkLst>
        </pc:spChg>
        <pc:picChg chg="add mod ord modCrop">
          <ac:chgData name="Bilal Shahid" userId="S::gn8142@wayne.edu::77efaa20-08bc-4525-92b7-d03df8859080" providerId="AD" clId="Web-{96285D3A-53C4-11BC-E7ED-4279186C37A8}" dt="2024-12-09T04:09:05.072" v="124" actId="1076"/>
          <ac:picMkLst>
            <pc:docMk/>
            <pc:sldMk cId="0" sldId="265"/>
            <ac:picMk id="4" creationId="{565F27B4-0738-E67A-8CB1-637FD68A5D70}"/>
          </ac:picMkLst>
        </pc:picChg>
      </pc:sldChg>
      <pc:sldChg chg="delSp modSp del">
        <pc:chgData name="Bilal Shahid" userId="S::gn8142@wayne.edu::77efaa20-08bc-4525-92b7-d03df8859080" providerId="AD" clId="Web-{96285D3A-53C4-11BC-E7ED-4279186C37A8}" dt="2024-12-09T04:44:57.736" v="328"/>
        <pc:sldMkLst>
          <pc:docMk/>
          <pc:sldMk cId="0" sldId="266"/>
        </pc:sldMkLst>
        <pc:spChg chg="mod">
          <ac:chgData name="Bilal Shahid" userId="S::gn8142@wayne.edu::77efaa20-08bc-4525-92b7-d03df8859080" providerId="AD" clId="Web-{96285D3A-53C4-11BC-E7ED-4279186C37A8}" dt="2024-12-09T04:15:39.697" v="253" actId="20577"/>
          <ac:spMkLst>
            <pc:docMk/>
            <pc:sldMk cId="0" sldId="266"/>
            <ac:spMk id="2" creationId="{00000000-0000-0000-0000-000000000000}"/>
          </ac:spMkLst>
        </pc:spChg>
        <pc:spChg chg="mod">
          <ac:chgData name="Bilal Shahid" userId="S::gn8142@wayne.edu::77efaa20-08bc-4525-92b7-d03df8859080" providerId="AD" clId="Web-{96285D3A-53C4-11BC-E7ED-4279186C37A8}" dt="2024-12-09T04:14:57.837" v="217" actId="20577"/>
          <ac:spMkLst>
            <pc:docMk/>
            <pc:sldMk cId="0" sldId="266"/>
            <ac:spMk id="3" creationId="{00000000-0000-0000-0000-000000000000}"/>
          </ac:spMkLst>
        </pc:spChg>
        <pc:spChg chg="del mod">
          <ac:chgData name="Bilal Shahid" userId="S::gn8142@wayne.edu::77efaa20-08bc-4525-92b7-d03df8859080" providerId="AD" clId="Web-{96285D3A-53C4-11BC-E7ED-4279186C37A8}" dt="2024-12-09T04:15:29.525" v="223"/>
          <ac:spMkLst>
            <pc:docMk/>
            <pc:sldMk cId="0" sldId="266"/>
            <ac:spMk id="5" creationId="{253487FF-C0DF-6DC7-2A3F-17DB46C2EEA5}"/>
          </ac:spMkLst>
        </pc:spChg>
      </pc:sldChg>
      <pc:sldChg chg="del">
        <pc:chgData name="Bilal Shahid" userId="S::gn8142@wayne.edu::77efaa20-08bc-4525-92b7-d03df8859080" providerId="AD" clId="Web-{96285D3A-53C4-11BC-E7ED-4279186C37A8}" dt="2024-12-09T04:44:35.923" v="327"/>
        <pc:sldMkLst>
          <pc:docMk/>
          <pc:sldMk cId="0" sldId="269"/>
        </pc:sldMkLst>
      </pc:sldChg>
      <pc:sldChg chg="modSp">
        <pc:chgData name="Bilal Shahid" userId="S::gn8142@wayne.edu::77efaa20-08bc-4525-92b7-d03df8859080" providerId="AD" clId="Web-{96285D3A-53C4-11BC-E7ED-4279186C37A8}" dt="2024-12-09T04:48:38.829" v="377" actId="20577"/>
        <pc:sldMkLst>
          <pc:docMk/>
          <pc:sldMk cId="613748872" sldId="271"/>
        </pc:sldMkLst>
        <pc:spChg chg="mod">
          <ac:chgData name="Bilal Shahid" userId="S::gn8142@wayne.edu::77efaa20-08bc-4525-92b7-d03df8859080" providerId="AD" clId="Web-{96285D3A-53C4-11BC-E7ED-4279186C37A8}" dt="2024-12-09T04:48:38.829" v="377" actId="20577"/>
          <ac:spMkLst>
            <pc:docMk/>
            <pc:sldMk cId="613748872" sldId="271"/>
            <ac:spMk id="3" creationId="{70FF1643-225C-AAB6-C923-DCCE8BE1997E}"/>
          </ac:spMkLst>
        </pc:spChg>
      </pc:sldChg>
      <pc:sldChg chg="del ord">
        <pc:chgData name="Bilal Shahid" userId="S::gn8142@wayne.edu::77efaa20-08bc-4525-92b7-d03df8859080" providerId="AD" clId="Web-{96285D3A-53C4-11BC-E7ED-4279186C37A8}" dt="2024-12-09T04:43:55.501" v="324"/>
        <pc:sldMkLst>
          <pc:docMk/>
          <pc:sldMk cId="2062107568" sldId="274"/>
        </pc:sldMkLst>
      </pc:sldChg>
      <pc:sldChg chg="modSp">
        <pc:chgData name="Bilal Shahid" userId="S::gn8142@wayne.edu::77efaa20-08bc-4525-92b7-d03df8859080" providerId="AD" clId="Web-{96285D3A-53C4-11BC-E7ED-4279186C37A8}" dt="2024-12-09T04:11:31.744" v="202" actId="20577"/>
        <pc:sldMkLst>
          <pc:docMk/>
          <pc:sldMk cId="1328689696" sldId="276"/>
        </pc:sldMkLst>
        <pc:spChg chg="mod">
          <ac:chgData name="Bilal Shahid" userId="S::gn8142@wayne.edu::77efaa20-08bc-4525-92b7-d03df8859080" providerId="AD" clId="Web-{96285D3A-53C4-11BC-E7ED-4279186C37A8}" dt="2024-12-09T04:11:31.744" v="202" actId="20577"/>
          <ac:spMkLst>
            <pc:docMk/>
            <pc:sldMk cId="1328689696" sldId="276"/>
            <ac:spMk id="3" creationId="{D0C51684-48A1-2864-3D34-2BA7B1292B61}"/>
          </ac:spMkLst>
        </pc:spChg>
      </pc:sldChg>
      <pc:sldChg chg="modSp">
        <pc:chgData name="Bilal Shahid" userId="S::gn8142@wayne.edu::77efaa20-08bc-4525-92b7-d03df8859080" providerId="AD" clId="Web-{96285D3A-53C4-11BC-E7ED-4279186C37A8}" dt="2024-12-09T04:25:13.367" v="315" actId="20577"/>
        <pc:sldMkLst>
          <pc:docMk/>
          <pc:sldMk cId="361341283" sldId="277"/>
        </pc:sldMkLst>
        <pc:spChg chg="mod">
          <ac:chgData name="Bilal Shahid" userId="S::gn8142@wayne.edu::77efaa20-08bc-4525-92b7-d03df8859080" providerId="AD" clId="Web-{96285D3A-53C4-11BC-E7ED-4279186C37A8}" dt="2024-12-09T04:25:13.367" v="315" actId="20577"/>
          <ac:spMkLst>
            <pc:docMk/>
            <pc:sldMk cId="361341283" sldId="277"/>
            <ac:spMk id="3" creationId="{C58FFA16-20E0-3E19-4DB6-D5EEC4DC2726}"/>
          </ac:spMkLst>
        </pc:spChg>
      </pc:sldChg>
      <pc:sldChg chg="del ord">
        <pc:chgData name="Bilal Shahid" userId="S::gn8142@wayne.edu::77efaa20-08bc-4525-92b7-d03df8859080" providerId="AD" clId="Web-{96285D3A-53C4-11BC-E7ED-4279186C37A8}" dt="2024-12-09T04:43:59.236" v="326"/>
        <pc:sldMkLst>
          <pc:docMk/>
          <pc:sldMk cId="1721289578" sldId="278"/>
        </pc:sldMkLst>
      </pc:sldChg>
      <pc:sldChg chg="addSp delSp modSp new mod setBg">
        <pc:chgData name="Bilal Shahid" userId="S::gn8142@wayne.edu::77efaa20-08bc-4525-92b7-d03df8859080" providerId="AD" clId="Web-{96285D3A-53C4-11BC-E7ED-4279186C37A8}" dt="2024-12-09T04:08:33.869" v="122" actId="1076"/>
        <pc:sldMkLst>
          <pc:docMk/>
          <pc:sldMk cId="2606639698" sldId="279"/>
        </pc:sldMkLst>
        <pc:spChg chg="mod">
          <ac:chgData name="Bilal Shahid" userId="S::gn8142@wayne.edu::77efaa20-08bc-4525-92b7-d03df8859080" providerId="AD" clId="Web-{96285D3A-53C4-11BC-E7ED-4279186C37A8}" dt="2024-12-09T04:07:43.229" v="116"/>
          <ac:spMkLst>
            <pc:docMk/>
            <pc:sldMk cId="2606639698" sldId="279"/>
            <ac:spMk id="2" creationId="{9FA6A9F9-3233-6050-04D2-35437F3054D7}"/>
          </ac:spMkLst>
        </pc:spChg>
        <pc:spChg chg="del">
          <ac:chgData name="Bilal Shahid" userId="S::gn8142@wayne.edu::77efaa20-08bc-4525-92b7-d03df8859080" providerId="AD" clId="Web-{96285D3A-53C4-11BC-E7ED-4279186C37A8}" dt="2024-12-09T04:07:40.229" v="115"/>
          <ac:spMkLst>
            <pc:docMk/>
            <pc:sldMk cId="2606639698" sldId="279"/>
            <ac:spMk id="3" creationId="{71F65476-F150-CDB7-9F05-AE1EC553A748}"/>
          </ac:spMkLst>
        </pc:spChg>
        <pc:spChg chg="add">
          <ac:chgData name="Bilal Shahid" userId="S::gn8142@wayne.edu::77efaa20-08bc-4525-92b7-d03df8859080" providerId="AD" clId="Web-{96285D3A-53C4-11BC-E7ED-4279186C37A8}" dt="2024-12-09T04:07:43.229" v="116"/>
          <ac:spMkLst>
            <pc:docMk/>
            <pc:sldMk cId="2606639698" sldId="279"/>
            <ac:spMk id="9" creationId="{A4AC5506-6312-4701-8D3C-40187889A947}"/>
          </ac:spMkLst>
        </pc:spChg>
        <pc:picChg chg="add mod ord modCrop">
          <ac:chgData name="Bilal Shahid" userId="S::gn8142@wayne.edu::77efaa20-08bc-4525-92b7-d03df8859080" providerId="AD" clId="Web-{96285D3A-53C4-11BC-E7ED-4279186C37A8}" dt="2024-12-09T04:08:33.869" v="122" actId="1076"/>
          <ac:picMkLst>
            <pc:docMk/>
            <pc:sldMk cId="2606639698" sldId="279"/>
            <ac:picMk id="4" creationId="{69B53987-9F2C-EF36-C841-2F11DC026DEB}"/>
          </ac:picMkLst>
        </pc:picChg>
      </pc:sldChg>
      <pc:sldChg chg="del ord">
        <pc:chgData name="Bilal Shahid" userId="S::gn8142@wayne.edu::77efaa20-08bc-4525-92b7-d03df8859080" providerId="AD" clId="Web-{96285D3A-53C4-11BC-E7ED-4279186C37A8}" dt="2024-12-09T04:43:57.267" v="325"/>
        <pc:sldMkLst>
          <pc:docMk/>
          <pc:sldMk cId="2958124029" sldId="280"/>
        </pc:sldMkLst>
      </pc:sldChg>
      <pc:sldChg chg="modSp new del">
        <pc:chgData name="Bilal Shahid" userId="S::gn8142@wayne.edu::77efaa20-08bc-4525-92b7-d03df8859080" providerId="AD" clId="Web-{96285D3A-53C4-11BC-E7ED-4279186C37A8}" dt="2024-12-09T04:44:59.986" v="329"/>
        <pc:sldMkLst>
          <pc:docMk/>
          <pc:sldMk cId="1127375923" sldId="284"/>
        </pc:sldMkLst>
        <pc:spChg chg="mod">
          <ac:chgData name="Bilal Shahid" userId="S::gn8142@wayne.edu::77efaa20-08bc-4525-92b7-d03df8859080" providerId="AD" clId="Web-{96285D3A-53C4-11BC-E7ED-4279186C37A8}" dt="2024-12-09T04:17:35.103" v="258" actId="20577"/>
          <ac:spMkLst>
            <pc:docMk/>
            <pc:sldMk cId="1127375923" sldId="284"/>
            <ac:spMk id="2" creationId="{CF0A3CDF-3D9F-3DE6-3A5A-0A0A05E98569}"/>
          </ac:spMkLst>
        </pc:spChg>
        <pc:spChg chg="mod">
          <ac:chgData name="Bilal Shahid" userId="S::gn8142@wayne.edu::77efaa20-08bc-4525-92b7-d03df8859080" providerId="AD" clId="Web-{96285D3A-53C4-11BC-E7ED-4279186C37A8}" dt="2024-12-09T04:15:08.509" v="220" actId="20577"/>
          <ac:spMkLst>
            <pc:docMk/>
            <pc:sldMk cId="1127375923" sldId="284"/>
            <ac:spMk id="3" creationId="{519FEB18-A8B3-4579-6385-F5B1B475EEEA}"/>
          </ac:spMkLst>
        </pc:spChg>
      </pc:sldChg>
      <pc:sldChg chg="modSp ord">
        <pc:chgData name="Bilal Shahid" userId="S::gn8142@wayne.edu::77efaa20-08bc-4525-92b7-d03df8859080" providerId="AD" clId="Web-{96285D3A-53C4-11BC-E7ED-4279186C37A8}" dt="2024-12-09T04:45:52.392" v="330"/>
        <pc:sldMkLst>
          <pc:docMk/>
          <pc:sldMk cId="2683889854" sldId="289"/>
        </pc:sldMkLst>
        <pc:picChg chg="mod">
          <ac:chgData name="Bilal Shahid" userId="S::gn8142@wayne.edu::77efaa20-08bc-4525-92b7-d03df8859080" providerId="AD" clId="Web-{96285D3A-53C4-11BC-E7ED-4279186C37A8}" dt="2024-12-09T04:29:39.117" v="319" actId="14100"/>
          <ac:picMkLst>
            <pc:docMk/>
            <pc:sldMk cId="2683889854" sldId="289"/>
            <ac:picMk id="4" creationId="{AC3C3133-7402-87CD-CB28-2E78908B5F82}"/>
          </ac:picMkLst>
        </pc:picChg>
      </pc:sldChg>
      <pc:sldChg chg="modSp">
        <pc:chgData name="Bilal Shahid" userId="S::gn8142@wayne.edu::77efaa20-08bc-4525-92b7-d03df8859080" providerId="AD" clId="Web-{96285D3A-53C4-11BC-E7ED-4279186C37A8}" dt="2024-12-09T04:46:38.688" v="336" actId="20577"/>
        <pc:sldMkLst>
          <pc:docMk/>
          <pc:sldMk cId="115324174" sldId="299"/>
        </pc:sldMkLst>
        <pc:spChg chg="mod">
          <ac:chgData name="Bilal Shahid" userId="S::gn8142@wayne.edu::77efaa20-08bc-4525-92b7-d03df8859080" providerId="AD" clId="Web-{96285D3A-53C4-11BC-E7ED-4279186C37A8}" dt="2024-12-09T04:46:38.688" v="336" actId="20577"/>
          <ac:spMkLst>
            <pc:docMk/>
            <pc:sldMk cId="115324174" sldId="299"/>
            <ac:spMk id="3" creationId="{F8B7C8E5-5A44-AC1B-490A-526EF2933782}"/>
          </ac:spMkLst>
        </pc:spChg>
      </pc:sldChg>
      <pc:sldChg chg="modSp">
        <pc:chgData name="Bilal Shahid" userId="S::gn8142@wayne.edu::77efaa20-08bc-4525-92b7-d03df8859080" providerId="AD" clId="Web-{96285D3A-53C4-11BC-E7ED-4279186C37A8}" dt="2024-12-09T04:52:09.016" v="386" actId="20577"/>
        <pc:sldMkLst>
          <pc:docMk/>
          <pc:sldMk cId="2439451107" sldId="300"/>
        </pc:sldMkLst>
        <pc:spChg chg="mod">
          <ac:chgData name="Bilal Shahid" userId="S::gn8142@wayne.edu::77efaa20-08bc-4525-92b7-d03df8859080" providerId="AD" clId="Web-{96285D3A-53C4-11BC-E7ED-4279186C37A8}" dt="2024-12-09T04:52:09.016" v="386" actId="20577"/>
          <ac:spMkLst>
            <pc:docMk/>
            <pc:sldMk cId="2439451107" sldId="300"/>
            <ac:spMk id="3" creationId="{9B66EED3-6E5A-C5C1-CAB0-8225AB132A4B}"/>
          </ac:spMkLst>
        </pc:spChg>
      </pc:sldChg>
      <pc:sldChg chg="new">
        <pc:chgData name="Bilal Shahid" userId="S::gn8142@wayne.edu::77efaa20-08bc-4525-92b7-d03df8859080" providerId="AD" clId="Web-{96285D3A-53C4-11BC-E7ED-4279186C37A8}" dt="2024-12-09T04:53:47.016" v="387"/>
        <pc:sldMkLst>
          <pc:docMk/>
          <pc:sldMk cId="1675912250" sldId="302"/>
        </pc:sldMkLst>
      </pc:sldChg>
      <pc:sldChg chg="modSp new">
        <pc:chgData name="Bilal Shahid" userId="S::gn8142@wayne.edu::77efaa20-08bc-4525-92b7-d03df8859080" providerId="AD" clId="Web-{96285D3A-53C4-11BC-E7ED-4279186C37A8}" dt="2024-12-09T04:58:06.359" v="444" actId="20577"/>
        <pc:sldMkLst>
          <pc:docMk/>
          <pc:sldMk cId="2527935380" sldId="303"/>
        </pc:sldMkLst>
        <pc:spChg chg="mod">
          <ac:chgData name="Bilal Shahid" userId="S::gn8142@wayne.edu::77efaa20-08bc-4525-92b7-d03df8859080" providerId="AD" clId="Web-{96285D3A-53C4-11BC-E7ED-4279186C37A8}" dt="2024-12-09T04:58:06.359" v="444" actId="20577"/>
          <ac:spMkLst>
            <pc:docMk/>
            <pc:sldMk cId="2527935380" sldId="303"/>
            <ac:spMk id="3" creationId="{B1707211-C244-1596-2215-8B292B065A03}"/>
          </ac:spMkLst>
        </pc:spChg>
      </pc:sldChg>
    </pc:docChg>
  </pc:docChgLst>
  <pc:docChgLst>
    <pc:chgData name="Bilal Shahid" userId="S::gn8142@wayne.edu::77efaa20-08bc-4525-92b7-d03df8859080" providerId="AD" clId="Web-{233586EA-64CA-0784-0B58-F40635E8BD23}"/>
    <pc:docChg chg="sldOrd">
      <pc:chgData name="Bilal Shahid" userId="S::gn8142@wayne.edu::77efaa20-08bc-4525-92b7-d03df8859080" providerId="AD" clId="Web-{233586EA-64CA-0784-0B58-F40635E8BD23}" dt="2024-12-09T05:04:25.056" v="3"/>
      <pc:docMkLst>
        <pc:docMk/>
      </pc:docMkLst>
      <pc:sldChg chg="ord">
        <pc:chgData name="Bilal Shahid" userId="S::gn8142@wayne.edu::77efaa20-08bc-4525-92b7-d03df8859080" providerId="AD" clId="Web-{233586EA-64CA-0784-0B58-F40635E8BD23}" dt="2024-12-09T05:04:18.853" v="1"/>
        <pc:sldMkLst>
          <pc:docMk/>
          <pc:sldMk cId="298667594" sldId="304"/>
        </pc:sldMkLst>
      </pc:sldChg>
      <pc:sldChg chg="ord">
        <pc:chgData name="Bilal Shahid" userId="S::gn8142@wayne.edu::77efaa20-08bc-4525-92b7-d03df8859080" providerId="AD" clId="Web-{233586EA-64CA-0784-0B58-F40635E8BD23}" dt="2024-12-09T05:04:25.056" v="3"/>
        <pc:sldMkLst>
          <pc:docMk/>
          <pc:sldMk cId="92539059" sldId="305"/>
        </pc:sldMkLst>
      </pc:sldChg>
    </pc:docChg>
  </pc:docChgLst>
  <pc:docChgLst>
    <pc:chgData name="Klea Kojku" userId="S::hn5854@wayne.edu::c055067f-46ea-4163-ae93-5e7ca1d37e82" providerId="AD" clId="Web-{9ACFC7A7-9F7A-07E0-21F4-35286CA040F8}"/>
    <pc:docChg chg="addSld delSld modSld sldOrd">
      <pc:chgData name="Klea Kojku" userId="S::hn5854@wayne.edu::c055067f-46ea-4163-ae93-5e7ca1d37e82" providerId="AD" clId="Web-{9ACFC7A7-9F7A-07E0-21F4-35286CA040F8}" dt="2024-12-09T05:04:26.085" v="1360"/>
      <pc:docMkLst>
        <pc:docMk/>
      </pc:docMkLst>
      <pc:sldChg chg="addSp delSp modSp">
        <pc:chgData name="Klea Kojku" userId="S::hn5854@wayne.edu::c055067f-46ea-4163-ae93-5e7ca1d37e82" providerId="AD" clId="Web-{9ACFC7A7-9F7A-07E0-21F4-35286CA040F8}" dt="2024-12-09T03:24:21.035" v="5"/>
        <pc:sldMkLst>
          <pc:docMk/>
          <pc:sldMk cId="0" sldId="256"/>
        </pc:sldMkLst>
        <pc:spChg chg="mod">
          <ac:chgData name="Klea Kojku" userId="S::hn5854@wayne.edu::c055067f-46ea-4163-ae93-5e7ca1d37e82" providerId="AD" clId="Web-{9ACFC7A7-9F7A-07E0-21F4-35286CA040F8}" dt="2024-12-09T03:24:21.035" v="5"/>
          <ac:spMkLst>
            <pc:docMk/>
            <pc:sldMk cId="0" sldId="256"/>
            <ac:spMk id="2" creationId="{00000000-0000-0000-0000-000000000000}"/>
          </ac:spMkLst>
        </pc:spChg>
        <pc:spChg chg="mod">
          <ac:chgData name="Klea Kojku" userId="S::hn5854@wayne.edu::c055067f-46ea-4163-ae93-5e7ca1d37e82" providerId="AD" clId="Web-{9ACFC7A7-9F7A-07E0-21F4-35286CA040F8}" dt="2024-12-09T03:24:21.035" v="5"/>
          <ac:spMkLst>
            <pc:docMk/>
            <pc:sldMk cId="0" sldId="256"/>
            <ac:spMk id="3" creationId="{00000000-0000-0000-0000-000000000000}"/>
          </ac:spMkLst>
        </pc:spChg>
        <pc:spChg chg="mod">
          <ac:chgData name="Klea Kojku" userId="S::hn5854@wayne.edu::c055067f-46ea-4163-ae93-5e7ca1d37e82" providerId="AD" clId="Web-{9ACFC7A7-9F7A-07E0-21F4-35286CA040F8}" dt="2024-12-09T03:24:21.035" v="5"/>
          <ac:spMkLst>
            <pc:docMk/>
            <pc:sldMk cId="0" sldId="256"/>
            <ac:spMk id="4" creationId="{00000000-0000-0000-0000-000000000000}"/>
          </ac:spMkLst>
        </pc:spChg>
        <pc:spChg chg="del">
          <ac:chgData name="Klea Kojku" userId="S::hn5854@wayne.edu::c055067f-46ea-4163-ae93-5e7ca1d37e82" providerId="AD" clId="Web-{9ACFC7A7-9F7A-07E0-21F4-35286CA040F8}" dt="2024-12-09T03:23:51.158" v="4"/>
          <ac:spMkLst>
            <pc:docMk/>
            <pc:sldMk cId="0" sldId="256"/>
            <ac:spMk id="24" creationId="{9715DAF0-AE1B-46C9-8A6B-DB2AA05AB91D}"/>
          </ac:spMkLst>
        </pc:spChg>
        <pc:spChg chg="del">
          <ac:chgData name="Klea Kojku" userId="S::hn5854@wayne.edu::c055067f-46ea-4163-ae93-5e7ca1d37e82" providerId="AD" clId="Web-{9ACFC7A7-9F7A-07E0-21F4-35286CA040F8}" dt="2024-12-09T03:23:51.158" v="4"/>
          <ac:spMkLst>
            <pc:docMk/>
            <pc:sldMk cId="0" sldId="256"/>
            <ac:spMk id="25" creationId="{6016219D-510E-4184-9090-6D5578A87BD1}"/>
          </ac:spMkLst>
        </pc:spChg>
        <pc:spChg chg="del">
          <ac:chgData name="Klea Kojku" userId="S::hn5854@wayne.edu::c055067f-46ea-4163-ae93-5e7ca1d37e82" providerId="AD" clId="Web-{9ACFC7A7-9F7A-07E0-21F4-35286CA040F8}" dt="2024-12-09T03:23:51.158" v="4"/>
          <ac:spMkLst>
            <pc:docMk/>
            <pc:sldMk cId="0" sldId="256"/>
            <ac:spMk id="26" creationId="{AFF4A713-7B75-4B21-90D7-5AB19547C728}"/>
          </ac:spMkLst>
        </pc:spChg>
        <pc:spChg chg="del">
          <ac:chgData name="Klea Kojku" userId="S::hn5854@wayne.edu::c055067f-46ea-4163-ae93-5e7ca1d37e82" providerId="AD" clId="Web-{9ACFC7A7-9F7A-07E0-21F4-35286CA040F8}" dt="2024-12-09T03:23:51.158" v="4"/>
          <ac:spMkLst>
            <pc:docMk/>
            <pc:sldMk cId="0" sldId="256"/>
            <ac:spMk id="27" creationId="{DC631C0B-6DA6-4E57-8231-CE32B3434A7E}"/>
          </ac:spMkLst>
        </pc:spChg>
        <pc:spChg chg="del">
          <ac:chgData name="Klea Kojku" userId="S::hn5854@wayne.edu::c055067f-46ea-4163-ae93-5e7ca1d37e82" providerId="AD" clId="Web-{9ACFC7A7-9F7A-07E0-21F4-35286CA040F8}" dt="2024-12-09T03:23:51.158" v="4"/>
          <ac:spMkLst>
            <pc:docMk/>
            <pc:sldMk cId="0" sldId="256"/>
            <ac:spMk id="28" creationId="{C29501E6-A978-4A61-9689-9085AF97A53A}"/>
          </ac:spMkLst>
        </pc:spChg>
        <pc:spChg chg="del">
          <ac:chgData name="Klea Kojku" userId="S::hn5854@wayne.edu::c055067f-46ea-4163-ae93-5e7ca1d37e82" providerId="AD" clId="Web-{9ACFC7A7-9F7A-07E0-21F4-35286CA040F8}" dt="2024-12-09T03:24:21.035" v="5"/>
          <ac:spMkLst>
            <pc:docMk/>
            <pc:sldMk cId="0" sldId="256"/>
            <ac:spMk id="34" creationId="{E0AE394F-AFF1-4485-AF1F-7387A2F041AA}"/>
          </ac:spMkLst>
        </pc:spChg>
        <pc:spChg chg="add del">
          <ac:chgData name="Klea Kojku" userId="S::hn5854@wayne.edu::c055067f-46ea-4163-ae93-5e7ca1d37e82" providerId="AD" clId="Web-{9ACFC7A7-9F7A-07E0-21F4-35286CA040F8}" dt="2024-12-09T03:24:21.035" v="5"/>
          <ac:spMkLst>
            <pc:docMk/>
            <pc:sldMk cId="0" sldId="256"/>
            <ac:spMk id="36" creationId="{5683D043-25BB-4AC9-8130-641179672614}"/>
          </ac:spMkLst>
        </pc:spChg>
        <pc:spChg chg="add del">
          <ac:chgData name="Klea Kojku" userId="S::hn5854@wayne.edu::c055067f-46ea-4163-ae93-5e7ca1d37e82" providerId="AD" clId="Web-{9ACFC7A7-9F7A-07E0-21F4-35286CA040F8}" dt="2024-12-09T03:24:21.035" v="5"/>
          <ac:spMkLst>
            <pc:docMk/>
            <pc:sldMk cId="0" sldId="256"/>
            <ac:spMk id="38" creationId="{AA61CCAC-6875-474C-8E9E-F57ABF078C2B}"/>
          </ac:spMkLst>
        </pc:spChg>
        <pc:spChg chg="add">
          <ac:chgData name="Klea Kojku" userId="S::hn5854@wayne.edu::c055067f-46ea-4163-ae93-5e7ca1d37e82" providerId="AD" clId="Web-{9ACFC7A7-9F7A-07E0-21F4-35286CA040F8}" dt="2024-12-09T03:24:21.035" v="5"/>
          <ac:spMkLst>
            <pc:docMk/>
            <pc:sldMk cId="0" sldId="256"/>
            <ac:spMk id="43" creationId="{94714483-7072-431F-9DBE-87F44E4D44BC}"/>
          </ac:spMkLst>
        </pc:spChg>
        <pc:spChg chg="add">
          <ac:chgData name="Klea Kojku" userId="S::hn5854@wayne.edu::c055067f-46ea-4163-ae93-5e7ca1d37e82" providerId="AD" clId="Web-{9ACFC7A7-9F7A-07E0-21F4-35286CA040F8}" dt="2024-12-09T03:24:21.035" v="5"/>
          <ac:spMkLst>
            <pc:docMk/>
            <pc:sldMk cId="0" sldId="256"/>
            <ac:spMk id="45" creationId="{495892E1-F4A5-4991-AC52-4F417B14A2A2}"/>
          </ac:spMkLst>
        </pc:spChg>
        <pc:spChg chg="add">
          <ac:chgData name="Klea Kojku" userId="S::hn5854@wayne.edu::c055067f-46ea-4163-ae93-5e7ca1d37e82" providerId="AD" clId="Web-{9ACFC7A7-9F7A-07E0-21F4-35286CA040F8}" dt="2024-12-09T03:24:21.035" v="5"/>
          <ac:spMkLst>
            <pc:docMk/>
            <pc:sldMk cId="0" sldId="256"/>
            <ac:spMk id="55" creationId="{E2683E3F-F855-4549-84F8-42064EC0F247}"/>
          </ac:spMkLst>
        </pc:spChg>
        <pc:spChg chg="add">
          <ac:chgData name="Klea Kojku" userId="S::hn5854@wayne.edu::c055067f-46ea-4163-ae93-5e7ca1d37e82" providerId="AD" clId="Web-{9ACFC7A7-9F7A-07E0-21F4-35286CA040F8}" dt="2024-12-09T03:24:21.035" v="5"/>
          <ac:spMkLst>
            <pc:docMk/>
            <pc:sldMk cId="0" sldId="256"/>
            <ac:spMk id="63" creationId="{832F3179-0CD5-40C8-9939-D8355006F7BA}"/>
          </ac:spMkLst>
        </pc:spChg>
      </pc:sldChg>
      <pc:sldChg chg="ord">
        <pc:chgData name="Klea Kojku" userId="S::hn5854@wayne.edu::c055067f-46ea-4163-ae93-5e7ca1d37e82" providerId="AD" clId="Web-{9ACFC7A7-9F7A-07E0-21F4-35286CA040F8}" dt="2024-12-09T03:51:18.927" v="249"/>
        <pc:sldMkLst>
          <pc:docMk/>
          <pc:sldMk cId="0" sldId="265"/>
        </pc:sldMkLst>
      </pc:sldChg>
      <pc:sldChg chg="ord">
        <pc:chgData name="Klea Kojku" userId="S::hn5854@wayne.edu::c055067f-46ea-4163-ae93-5e7ca1d37e82" providerId="AD" clId="Web-{9ACFC7A7-9F7A-07E0-21F4-35286CA040F8}" dt="2024-12-09T03:51:26.521" v="250"/>
        <pc:sldMkLst>
          <pc:docMk/>
          <pc:sldMk cId="0" sldId="266"/>
        </pc:sldMkLst>
      </pc:sldChg>
      <pc:sldChg chg="del">
        <pc:chgData name="Klea Kojku" userId="S::hn5854@wayne.edu::c055067f-46ea-4163-ae93-5e7ca1d37e82" providerId="AD" clId="Web-{9ACFC7A7-9F7A-07E0-21F4-35286CA040F8}" dt="2024-12-09T04:27:06.621" v="873"/>
        <pc:sldMkLst>
          <pc:docMk/>
          <pc:sldMk cId="0" sldId="267"/>
        </pc:sldMkLst>
      </pc:sldChg>
      <pc:sldChg chg="del">
        <pc:chgData name="Klea Kojku" userId="S::hn5854@wayne.edu::c055067f-46ea-4163-ae93-5e7ca1d37e82" providerId="AD" clId="Web-{9ACFC7A7-9F7A-07E0-21F4-35286CA040F8}" dt="2024-12-09T04:35:15.640" v="965"/>
        <pc:sldMkLst>
          <pc:docMk/>
          <pc:sldMk cId="0" sldId="268"/>
        </pc:sldMkLst>
      </pc:sldChg>
      <pc:sldChg chg="addSp delSp modSp new del mod setBg">
        <pc:chgData name="Klea Kojku" userId="S::hn5854@wayne.edu::c055067f-46ea-4163-ae93-5e7ca1d37e82" providerId="AD" clId="Web-{9ACFC7A7-9F7A-07E0-21F4-35286CA040F8}" dt="2024-12-09T03:27:57.527" v="12"/>
        <pc:sldMkLst>
          <pc:docMk/>
          <pc:sldMk cId="162271981" sldId="270"/>
        </pc:sldMkLst>
        <pc:spChg chg="del">
          <ac:chgData name="Klea Kojku" userId="S::hn5854@wayne.edu::c055067f-46ea-4163-ae93-5e7ca1d37e82" providerId="AD" clId="Web-{9ACFC7A7-9F7A-07E0-21F4-35286CA040F8}" dt="2024-12-09T03:26:14.445" v="8"/>
          <ac:spMkLst>
            <pc:docMk/>
            <pc:sldMk cId="162271981" sldId="270"/>
            <ac:spMk id="2" creationId="{390B9ADF-2A57-8958-FB06-74E40B89B27F}"/>
          </ac:spMkLst>
        </pc:spChg>
        <pc:spChg chg="del">
          <ac:chgData name="Klea Kojku" userId="S::hn5854@wayne.edu::c055067f-46ea-4163-ae93-5e7ca1d37e82" providerId="AD" clId="Web-{9ACFC7A7-9F7A-07E0-21F4-35286CA040F8}" dt="2024-12-09T03:26:09.773" v="7"/>
          <ac:spMkLst>
            <pc:docMk/>
            <pc:sldMk cId="162271981" sldId="270"/>
            <ac:spMk id="3" creationId="{B4F56E8C-1211-65D1-39BE-BDB98C0A6430}"/>
          </ac:spMkLst>
        </pc:spChg>
        <pc:spChg chg="add mod">
          <ac:chgData name="Klea Kojku" userId="S::hn5854@wayne.edu::c055067f-46ea-4163-ae93-5e7ca1d37e82" providerId="AD" clId="Web-{9ACFC7A7-9F7A-07E0-21F4-35286CA040F8}" dt="2024-12-09T03:27:52.684" v="11"/>
          <ac:spMkLst>
            <pc:docMk/>
            <pc:sldMk cId="162271981" sldId="270"/>
            <ac:spMk id="6" creationId="{376FCA3D-0972-B1D3-2DA5-67ADE21CB4D5}"/>
          </ac:spMkLst>
        </pc:spChg>
        <pc:spChg chg="add">
          <ac:chgData name="Klea Kojku" userId="S::hn5854@wayne.edu::c055067f-46ea-4163-ae93-5e7ca1d37e82" providerId="AD" clId="Web-{9ACFC7A7-9F7A-07E0-21F4-35286CA040F8}" dt="2024-12-09T03:26:14.445" v="8"/>
          <ac:spMkLst>
            <pc:docMk/>
            <pc:sldMk cId="162271981" sldId="270"/>
            <ac:spMk id="9" creationId="{F3060C83-F051-4F0E-ABAD-AA0DFC48B218}"/>
          </ac:spMkLst>
        </pc:spChg>
        <pc:spChg chg="add">
          <ac:chgData name="Klea Kojku" userId="S::hn5854@wayne.edu::c055067f-46ea-4163-ae93-5e7ca1d37e82" providerId="AD" clId="Web-{9ACFC7A7-9F7A-07E0-21F4-35286CA040F8}" dt="2024-12-09T03:26:14.445" v="8"/>
          <ac:spMkLst>
            <pc:docMk/>
            <pc:sldMk cId="162271981" sldId="270"/>
            <ac:spMk id="11" creationId="{83C98ABE-055B-441F-B07E-44F97F083C39}"/>
          </ac:spMkLst>
        </pc:spChg>
        <pc:spChg chg="add">
          <ac:chgData name="Klea Kojku" userId="S::hn5854@wayne.edu::c055067f-46ea-4163-ae93-5e7ca1d37e82" providerId="AD" clId="Web-{9ACFC7A7-9F7A-07E0-21F4-35286CA040F8}" dt="2024-12-09T03:26:14.445" v="8"/>
          <ac:spMkLst>
            <pc:docMk/>
            <pc:sldMk cId="162271981" sldId="270"/>
            <ac:spMk id="13" creationId="{29FDB030-9B49-4CED-8CCD-4D99382388AC}"/>
          </ac:spMkLst>
        </pc:spChg>
        <pc:spChg chg="add">
          <ac:chgData name="Klea Kojku" userId="S::hn5854@wayne.edu::c055067f-46ea-4163-ae93-5e7ca1d37e82" providerId="AD" clId="Web-{9ACFC7A7-9F7A-07E0-21F4-35286CA040F8}" dt="2024-12-09T03:26:14.445" v="8"/>
          <ac:spMkLst>
            <pc:docMk/>
            <pc:sldMk cId="162271981" sldId="270"/>
            <ac:spMk id="15" creationId="{3783CA14-24A1-485C-8B30-D6A5D87987AD}"/>
          </ac:spMkLst>
        </pc:spChg>
        <pc:spChg chg="add">
          <ac:chgData name="Klea Kojku" userId="S::hn5854@wayne.edu::c055067f-46ea-4163-ae93-5e7ca1d37e82" providerId="AD" clId="Web-{9ACFC7A7-9F7A-07E0-21F4-35286CA040F8}" dt="2024-12-09T03:26:14.445" v="8"/>
          <ac:spMkLst>
            <pc:docMk/>
            <pc:sldMk cId="162271981" sldId="270"/>
            <ac:spMk id="17" creationId="{9A97C86A-04D6-40F7-AE84-31AB43E6A846}"/>
          </ac:spMkLst>
        </pc:spChg>
        <pc:spChg chg="add">
          <ac:chgData name="Klea Kojku" userId="S::hn5854@wayne.edu::c055067f-46ea-4163-ae93-5e7ca1d37e82" providerId="AD" clId="Web-{9ACFC7A7-9F7A-07E0-21F4-35286CA040F8}" dt="2024-12-09T03:26:14.445" v="8"/>
          <ac:spMkLst>
            <pc:docMk/>
            <pc:sldMk cId="162271981" sldId="270"/>
            <ac:spMk id="19" creationId="{FF9F2414-84E8-453E-B1F3-389FDE8192D9}"/>
          </ac:spMkLst>
        </pc:spChg>
        <pc:spChg chg="add">
          <ac:chgData name="Klea Kojku" userId="S::hn5854@wayne.edu::c055067f-46ea-4163-ae93-5e7ca1d37e82" providerId="AD" clId="Web-{9ACFC7A7-9F7A-07E0-21F4-35286CA040F8}" dt="2024-12-09T03:26:14.445" v="8"/>
          <ac:spMkLst>
            <pc:docMk/>
            <pc:sldMk cId="162271981" sldId="270"/>
            <ac:spMk id="21" creationId="{3ECA69A1-7536-43AC-85EF-C7106179F5ED}"/>
          </ac:spMkLst>
        </pc:spChg>
        <pc:picChg chg="add del mod ord">
          <ac:chgData name="Klea Kojku" userId="S::hn5854@wayne.edu::c055067f-46ea-4163-ae93-5e7ca1d37e82" providerId="AD" clId="Web-{9ACFC7A7-9F7A-07E0-21F4-35286CA040F8}" dt="2024-12-09T03:27:52.684" v="11"/>
          <ac:picMkLst>
            <pc:docMk/>
            <pc:sldMk cId="162271981" sldId="270"/>
            <ac:picMk id="4" creationId="{6EA533CD-08E8-EBDB-C906-7919DD30D104}"/>
          </ac:picMkLst>
        </pc:picChg>
      </pc:sldChg>
      <pc:sldChg chg="addSp delSp modSp new del mod modClrScheme chgLayout modNotes">
        <pc:chgData name="Klea Kojku" userId="S::hn5854@wayne.edu::c055067f-46ea-4163-ae93-5e7ca1d37e82" providerId="AD" clId="Web-{9ACFC7A7-9F7A-07E0-21F4-35286CA040F8}" dt="2024-12-09T04:15:28.265" v="759"/>
        <pc:sldMkLst>
          <pc:docMk/>
          <pc:sldMk cId="3786421293" sldId="270"/>
        </pc:sldMkLst>
        <pc:spChg chg="mod ord">
          <ac:chgData name="Klea Kojku" userId="S::hn5854@wayne.edu::c055067f-46ea-4163-ae93-5e7ca1d37e82" providerId="AD" clId="Web-{9ACFC7A7-9F7A-07E0-21F4-35286CA040F8}" dt="2024-12-09T04:15:25.843" v="758" actId="20577"/>
          <ac:spMkLst>
            <pc:docMk/>
            <pc:sldMk cId="3786421293" sldId="270"/>
            <ac:spMk id="2" creationId="{AC8DA43A-1130-5A50-BD62-1DB040B58A2A}"/>
          </ac:spMkLst>
        </pc:spChg>
        <pc:spChg chg="del">
          <ac:chgData name="Klea Kojku" userId="S::hn5854@wayne.edu::c055067f-46ea-4163-ae93-5e7ca1d37e82" providerId="AD" clId="Web-{9ACFC7A7-9F7A-07E0-21F4-35286CA040F8}" dt="2024-12-09T03:28:30.091" v="14"/>
          <ac:spMkLst>
            <pc:docMk/>
            <pc:sldMk cId="3786421293" sldId="270"/>
            <ac:spMk id="3" creationId="{0FD71D3E-2054-D252-F986-44A40767FDF2}"/>
          </ac:spMkLst>
        </pc:spChg>
        <pc:spChg chg="add mod ord">
          <ac:chgData name="Klea Kojku" userId="S::hn5854@wayne.edu::c055067f-46ea-4163-ae93-5e7ca1d37e82" providerId="AD" clId="Web-{9ACFC7A7-9F7A-07E0-21F4-35286CA040F8}" dt="2024-12-09T04:15:03.514" v="756"/>
          <ac:spMkLst>
            <pc:docMk/>
            <pc:sldMk cId="3786421293" sldId="270"/>
            <ac:spMk id="6" creationId="{BBAA677E-EFEF-439C-055F-A6FAF9A35F02}"/>
          </ac:spMkLst>
        </pc:spChg>
        <pc:spChg chg="add del mod">
          <ac:chgData name="Klea Kojku" userId="S::hn5854@wayne.edu::c055067f-46ea-4163-ae93-5e7ca1d37e82" providerId="AD" clId="Web-{9ACFC7A7-9F7A-07E0-21F4-35286CA040F8}" dt="2024-12-09T03:43:25.330" v="134"/>
          <ac:spMkLst>
            <pc:docMk/>
            <pc:sldMk cId="3786421293" sldId="270"/>
            <ac:spMk id="7" creationId="{4C67BB5B-7D6E-42CF-F12F-8847CDA84ABD}"/>
          </ac:spMkLst>
        </pc:spChg>
        <pc:spChg chg="add del mod">
          <ac:chgData name="Klea Kojku" userId="S::hn5854@wayne.edu::c055067f-46ea-4163-ae93-5e7ca1d37e82" providerId="AD" clId="Web-{9ACFC7A7-9F7A-07E0-21F4-35286CA040F8}" dt="2024-12-09T04:14:55.623" v="755"/>
          <ac:spMkLst>
            <pc:docMk/>
            <pc:sldMk cId="3786421293" sldId="270"/>
            <ac:spMk id="8" creationId="{7166B512-8075-7572-BD44-8EB4F6B7B8E3}"/>
          </ac:spMkLst>
        </pc:spChg>
        <pc:picChg chg="add del mod ord">
          <ac:chgData name="Klea Kojku" userId="S::hn5854@wayne.edu::c055067f-46ea-4163-ae93-5e7ca1d37e82" providerId="AD" clId="Web-{9ACFC7A7-9F7A-07E0-21F4-35286CA040F8}" dt="2024-12-09T03:29:01.389" v="26"/>
          <ac:picMkLst>
            <pc:docMk/>
            <pc:sldMk cId="3786421293" sldId="270"/>
            <ac:picMk id="4" creationId="{F2A96290-701B-F718-66B1-AA5B2E446EB5}"/>
          </ac:picMkLst>
        </pc:picChg>
      </pc:sldChg>
      <pc:sldChg chg="modSp new modNotes">
        <pc:chgData name="Klea Kojku" userId="S::hn5854@wayne.edu::c055067f-46ea-4163-ae93-5e7ca1d37e82" providerId="AD" clId="Web-{9ACFC7A7-9F7A-07E0-21F4-35286CA040F8}" dt="2024-12-09T03:50:50.316" v="246"/>
        <pc:sldMkLst>
          <pc:docMk/>
          <pc:sldMk cId="613748872" sldId="271"/>
        </pc:sldMkLst>
        <pc:spChg chg="mod">
          <ac:chgData name="Klea Kojku" userId="S::hn5854@wayne.edu::c055067f-46ea-4163-ae93-5e7ca1d37e82" providerId="AD" clId="Web-{9ACFC7A7-9F7A-07E0-21F4-35286CA040F8}" dt="2024-12-09T03:47:56.747" v="165" actId="20577"/>
          <ac:spMkLst>
            <pc:docMk/>
            <pc:sldMk cId="613748872" sldId="271"/>
            <ac:spMk id="2" creationId="{E13FACD1-6386-7454-4543-0BBFE76D8971}"/>
          </ac:spMkLst>
        </pc:spChg>
        <pc:spChg chg="mod">
          <ac:chgData name="Klea Kojku" userId="S::hn5854@wayne.edu::c055067f-46ea-4163-ae93-5e7ca1d37e82" providerId="AD" clId="Web-{9ACFC7A7-9F7A-07E0-21F4-35286CA040F8}" dt="2024-12-09T03:50:03.689" v="243" actId="20577"/>
          <ac:spMkLst>
            <pc:docMk/>
            <pc:sldMk cId="613748872" sldId="271"/>
            <ac:spMk id="3" creationId="{70FF1643-225C-AAB6-C923-DCCE8BE1997E}"/>
          </ac:spMkLst>
        </pc:spChg>
      </pc:sldChg>
      <pc:sldChg chg="delSp modSp add replId">
        <pc:chgData name="Klea Kojku" userId="S::hn5854@wayne.edu::c055067f-46ea-4163-ae93-5e7ca1d37e82" providerId="AD" clId="Web-{9ACFC7A7-9F7A-07E0-21F4-35286CA040F8}" dt="2024-12-09T03:53:52.198" v="271" actId="20577"/>
        <pc:sldMkLst>
          <pc:docMk/>
          <pc:sldMk cId="3539511015" sldId="272"/>
        </pc:sldMkLst>
        <pc:spChg chg="mod">
          <ac:chgData name="Klea Kojku" userId="S::hn5854@wayne.edu::c055067f-46ea-4163-ae93-5e7ca1d37e82" providerId="AD" clId="Web-{9ACFC7A7-9F7A-07E0-21F4-35286CA040F8}" dt="2024-12-09T03:53:52.198" v="271" actId="20577"/>
          <ac:spMkLst>
            <pc:docMk/>
            <pc:sldMk cId="3539511015" sldId="272"/>
            <ac:spMk id="6" creationId="{BBAA677E-EFEF-439C-055F-A6FAF9A35F02}"/>
          </ac:spMkLst>
        </pc:spChg>
        <pc:spChg chg="del mod">
          <ac:chgData name="Klea Kojku" userId="S::hn5854@wayne.edu::c055067f-46ea-4163-ae93-5e7ca1d37e82" providerId="AD" clId="Web-{9ACFC7A7-9F7A-07E0-21F4-35286CA040F8}" dt="2024-12-09T03:45:25.834" v="160"/>
          <ac:spMkLst>
            <pc:docMk/>
            <pc:sldMk cId="3539511015" sldId="272"/>
            <ac:spMk id="8" creationId="{7166B512-8075-7572-BD44-8EB4F6B7B8E3}"/>
          </ac:spMkLst>
        </pc:spChg>
      </pc:sldChg>
      <pc:sldChg chg="modSp new modNotes">
        <pc:chgData name="Klea Kojku" userId="S::hn5854@wayne.edu::c055067f-46ea-4163-ae93-5e7ca1d37e82" providerId="AD" clId="Web-{9ACFC7A7-9F7A-07E0-21F4-35286CA040F8}" dt="2024-12-09T03:57:01.878" v="326" actId="20577"/>
        <pc:sldMkLst>
          <pc:docMk/>
          <pc:sldMk cId="3755612066" sldId="273"/>
        </pc:sldMkLst>
        <pc:spChg chg="mod">
          <ac:chgData name="Klea Kojku" userId="S::hn5854@wayne.edu::c055067f-46ea-4163-ae93-5e7ca1d37e82" providerId="AD" clId="Web-{9ACFC7A7-9F7A-07E0-21F4-35286CA040F8}" dt="2024-12-09T03:53:26.682" v="255" actId="20577"/>
          <ac:spMkLst>
            <pc:docMk/>
            <pc:sldMk cId="3755612066" sldId="273"/>
            <ac:spMk id="2" creationId="{27096BA7-1CAB-CFD5-9F8E-F9449A9EE457}"/>
          </ac:spMkLst>
        </pc:spChg>
        <pc:spChg chg="mod">
          <ac:chgData name="Klea Kojku" userId="S::hn5854@wayne.edu::c055067f-46ea-4163-ae93-5e7ca1d37e82" providerId="AD" clId="Web-{9ACFC7A7-9F7A-07E0-21F4-35286CA040F8}" dt="2024-12-09T03:57:01.878" v="326" actId="20577"/>
          <ac:spMkLst>
            <pc:docMk/>
            <pc:sldMk cId="3755612066" sldId="273"/>
            <ac:spMk id="3" creationId="{2A7E8034-CA0C-C6E1-4D46-D6F73C6D506A}"/>
          </ac:spMkLst>
        </pc:spChg>
      </pc:sldChg>
      <pc:sldChg chg="modSp new">
        <pc:chgData name="Klea Kojku" userId="S::hn5854@wayne.edu::c055067f-46ea-4163-ae93-5e7ca1d37e82" providerId="AD" clId="Web-{9ACFC7A7-9F7A-07E0-21F4-35286CA040F8}" dt="2024-12-09T04:06:15.649" v="662" actId="20577"/>
        <pc:sldMkLst>
          <pc:docMk/>
          <pc:sldMk cId="2062107568" sldId="274"/>
        </pc:sldMkLst>
        <pc:spChg chg="mod">
          <ac:chgData name="Klea Kojku" userId="S::hn5854@wayne.edu::c055067f-46ea-4163-ae93-5e7ca1d37e82" providerId="AD" clId="Web-{9ACFC7A7-9F7A-07E0-21F4-35286CA040F8}" dt="2024-12-09T03:57:34.129" v="330" actId="1076"/>
          <ac:spMkLst>
            <pc:docMk/>
            <pc:sldMk cId="2062107568" sldId="274"/>
            <ac:spMk id="2" creationId="{23C8DF4C-41FA-D218-FD44-653FB7444EA4}"/>
          </ac:spMkLst>
        </pc:spChg>
        <pc:spChg chg="mod">
          <ac:chgData name="Klea Kojku" userId="S::hn5854@wayne.edu::c055067f-46ea-4163-ae93-5e7ca1d37e82" providerId="AD" clId="Web-{9ACFC7A7-9F7A-07E0-21F4-35286CA040F8}" dt="2024-12-09T04:06:15.649" v="662" actId="20577"/>
          <ac:spMkLst>
            <pc:docMk/>
            <pc:sldMk cId="2062107568" sldId="274"/>
            <ac:spMk id="3" creationId="{40EFE596-2955-800C-960B-706113EF487C}"/>
          </ac:spMkLst>
        </pc:spChg>
      </pc:sldChg>
      <pc:sldChg chg="modSp new">
        <pc:chgData name="Klea Kojku" userId="S::hn5854@wayne.edu::c055067f-46ea-4163-ae93-5e7ca1d37e82" providerId="AD" clId="Web-{9ACFC7A7-9F7A-07E0-21F4-35286CA040F8}" dt="2024-12-09T04:08:53.765" v="741" actId="20577"/>
        <pc:sldMkLst>
          <pc:docMk/>
          <pc:sldMk cId="1721289578" sldId="278"/>
        </pc:sldMkLst>
        <pc:spChg chg="mod">
          <ac:chgData name="Klea Kojku" userId="S::hn5854@wayne.edu::c055067f-46ea-4163-ae93-5e7ca1d37e82" providerId="AD" clId="Web-{9ACFC7A7-9F7A-07E0-21F4-35286CA040F8}" dt="2024-12-09T04:07:58.075" v="696" actId="20577"/>
          <ac:spMkLst>
            <pc:docMk/>
            <pc:sldMk cId="1721289578" sldId="278"/>
            <ac:spMk id="2" creationId="{BC52DF41-189C-8184-CEDB-40E1E380BA3B}"/>
          </ac:spMkLst>
        </pc:spChg>
        <pc:spChg chg="mod">
          <ac:chgData name="Klea Kojku" userId="S::hn5854@wayne.edu::c055067f-46ea-4163-ae93-5e7ca1d37e82" providerId="AD" clId="Web-{9ACFC7A7-9F7A-07E0-21F4-35286CA040F8}" dt="2024-12-09T04:08:53.765" v="741" actId="20577"/>
          <ac:spMkLst>
            <pc:docMk/>
            <pc:sldMk cId="1721289578" sldId="278"/>
            <ac:spMk id="3" creationId="{1FE6B829-D183-0240-F144-F5D7E7B73AFD}"/>
          </ac:spMkLst>
        </pc:spChg>
      </pc:sldChg>
      <pc:sldChg chg="modSp new">
        <pc:chgData name="Klea Kojku" userId="S::hn5854@wayne.edu::c055067f-46ea-4163-ae93-5e7ca1d37e82" providerId="AD" clId="Web-{9ACFC7A7-9F7A-07E0-21F4-35286CA040F8}" dt="2024-12-09T04:09:20.282" v="745" actId="20577"/>
        <pc:sldMkLst>
          <pc:docMk/>
          <pc:sldMk cId="2958124029" sldId="280"/>
        </pc:sldMkLst>
        <pc:spChg chg="mod">
          <ac:chgData name="Klea Kojku" userId="S::hn5854@wayne.edu::c055067f-46ea-4163-ae93-5e7ca1d37e82" providerId="AD" clId="Web-{9ACFC7A7-9F7A-07E0-21F4-35286CA040F8}" dt="2024-12-09T04:09:20.282" v="745" actId="20577"/>
          <ac:spMkLst>
            <pc:docMk/>
            <pc:sldMk cId="2958124029" sldId="280"/>
            <ac:spMk id="2" creationId="{44EA9BBD-9E63-27D7-A336-522B52B5FCC1}"/>
          </ac:spMkLst>
        </pc:spChg>
        <pc:spChg chg="mod">
          <ac:chgData name="Klea Kojku" userId="S::hn5854@wayne.edu::c055067f-46ea-4163-ae93-5e7ca1d37e82" providerId="AD" clId="Web-{9ACFC7A7-9F7A-07E0-21F4-35286CA040F8}" dt="2024-12-09T04:09:05.594" v="742" actId="20577"/>
          <ac:spMkLst>
            <pc:docMk/>
            <pc:sldMk cId="2958124029" sldId="280"/>
            <ac:spMk id="3" creationId="{3AB0A7B4-E242-0947-71D8-0D9E1B3A7AEF}"/>
          </ac:spMkLst>
        </pc:spChg>
      </pc:sldChg>
      <pc:sldChg chg="modSp new">
        <pc:chgData name="Klea Kojku" userId="S::hn5854@wayne.edu::c055067f-46ea-4163-ae93-5e7ca1d37e82" providerId="AD" clId="Web-{9ACFC7A7-9F7A-07E0-21F4-35286CA040F8}" dt="2024-12-09T04:10:56.942" v="752" actId="20577"/>
        <pc:sldMkLst>
          <pc:docMk/>
          <pc:sldMk cId="3777942676" sldId="281"/>
        </pc:sldMkLst>
        <pc:spChg chg="mod">
          <ac:chgData name="Klea Kojku" userId="S::hn5854@wayne.edu::c055067f-46ea-4163-ae93-5e7ca1d37e82" providerId="AD" clId="Web-{9ACFC7A7-9F7A-07E0-21F4-35286CA040F8}" dt="2024-12-09T04:10:35.269" v="747" actId="20577"/>
          <ac:spMkLst>
            <pc:docMk/>
            <pc:sldMk cId="3777942676" sldId="281"/>
            <ac:spMk id="2" creationId="{CC8CEADA-B0E0-2F01-928B-FFBA94378934}"/>
          </ac:spMkLst>
        </pc:spChg>
        <pc:spChg chg="mod">
          <ac:chgData name="Klea Kojku" userId="S::hn5854@wayne.edu::c055067f-46ea-4163-ae93-5e7ca1d37e82" providerId="AD" clId="Web-{9ACFC7A7-9F7A-07E0-21F4-35286CA040F8}" dt="2024-12-09T04:10:56.942" v="752" actId="20577"/>
          <ac:spMkLst>
            <pc:docMk/>
            <pc:sldMk cId="3777942676" sldId="281"/>
            <ac:spMk id="3" creationId="{63C8D45B-D11D-24B9-E0CA-894FBF1C98F0}"/>
          </ac:spMkLst>
        </pc:spChg>
      </pc:sldChg>
      <pc:sldChg chg="modSp">
        <pc:chgData name="Klea Kojku" userId="S::hn5854@wayne.edu::c055067f-46ea-4163-ae93-5e7ca1d37e82" providerId="AD" clId="Web-{9ACFC7A7-9F7A-07E0-21F4-35286CA040F8}" dt="2024-12-09T04:28:49.312" v="903" actId="14100"/>
        <pc:sldMkLst>
          <pc:docMk/>
          <pc:sldMk cId="271604595" sldId="282"/>
        </pc:sldMkLst>
        <pc:spChg chg="mod">
          <ac:chgData name="Klea Kojku" userId="S::hn5854@wayne.edu::c055067f-46ea-4163-ae93-5e7ca1d37e82" providerId="AD" clId="Web-{9ACFC7A7-9F7A-07E0-21F4-35286CA040F8}" dt="2024-12-09T04:28:49.312" v="903" actId="14100"/>
          <ac:spMkLst>
            <pc:docMk/>
            <pc:sldMk cId="271604595" sldId="282"/>
            <ac:spMk id="3" creationId="{938E5E8A-60C7-4F25-3160-5656AEDAC33B}"/>
          </ac:spMkLst>
        </pc:spChg>
      </pc:sldChg>
      <pc:sldChg chg="modSp">
        <pc:chgData name="Klea Kojku" userId="S::hn5854@wayne.edu::c055067f-46ea-4163-ae93-5e7ca1d37e82" providerId="AD" clId="Web-{9ACFC7A7-9F7A-07E0-21F4-35286CA040F8}" dt="2024-12-09T04:28:11.092" v="893" actId="14100"/>
        <pc:sldMkLst>
          <pc:docMk/>
          <pc:sldMk cId="4221782707" sldId="283"/>
        </pc:sldMkLst>
        <pc:spChg chg="mod">
          <ac:chgData name="Klea Kojku" userId="S::hn5854@wayne.edu::c055067f-46ea-4163-ae93-5e7ca1d37e82" providerId="AD" clId="Web-{9ACFC7A7-9F7A-07E0-21F4-35286CA040F8}" dt="2024-12-09T04:28:11.092" v="893" actId="14100"/>
          <ac:spMkLst>
            <pc:docMk/>
            <pc:sldMk cId="4221782707" sldId="283"/>
            <ac:spMk id="3" creationId="{928803ED-1D08-7453-064E-0466F00C36BC}"/>
          </ac:spMkLst>
        </pc:spChg>
      </pc:sldChg>
      <pc:sldChg chg="addSp delSp modSp new">
        <pc:chgData name="Klea Kojku" userId="S::hn5854@wayne.edu::c055067f-46ea-4163-ae93-5e7ca1d37e82" providerId="AD" clId="Web-{9ACFC7A7-9F7A-07E0-21F4-35286CA040F8}" dt="2024-12-09T04:22:01.234" v="842" actId="20577"/>
        <pc:sldMkLst>
          <pc:docMk/>
          <pc:sldMk cId="3750494090" sldId="285"/>
        </pc:sldMkLst>
        <pc:spChg chg="mod">
          <ac:chgData name="Klea Kojku" userId="S::hn5854@wayne.edu::c055067f-46ea-4163-ae93-5e7ca1d37e82" providerId="AD" clId="Web-{9ACFC7A7-9F7A-07E0-21F4-35286CA040F8}" dt="2024-12-09T04:22:01.234" v="842" actId="20577"/>
          <ac:spMkLst>
            <pc:docMk/>
            <pc:sldMk cId="3750494090" sldId="285"/>
            <ac:spMk id="2" creationId="{B77388F3-9D22-2A0B-64B4-825733A51030}"/>
          </ac:spMkLst>
        </pc:spChg>
        <pc:spChg chg="del">
          <ac:chgData name="Klea Kojku" userId="S::hn5854@wayne.edu::c055067f-46ea-4163-ae93-5e7ca1d37e82" providerId="AD" clId="Web-{9ACFC7A7-9F7A-07E0-21F4-35286CA040F8}" dt="2024-12-09T04:15:35.906" v="762"/>
          <ac:spMkLst>
            <pc:docMk/>
            <pc:sldMk cId="3750494090" sldId="285"/>
            <ac:spMk id="3" creationId="{DC5143FA-5938-5CA5-E21C-078D321DB24A}"/>
          </ac:spMkLst>
        </pc:spChg>
        <pc:picChg chg="add mod ord">
          <ac:chgData name="Klea Kojku" userId="S::hn5854@wayne.edu::c055067f-46ea-4163-ae93-5e7ca1d37e82" providerId="AD" clId="Web-{9ACFC7A7-9F7A-07E0-21F4-35286CA040F8}" dt="2024-12-09T04:15:56.110" v="764" actId="1076"/>
          <ac:picMkLst>
            <pc:docMk/>
            <pc:sldMk cId="3750494090" sldId="285"/>
            <ac:picMk id="4" creationId="{FEED5143-4288-ACE8-FBFC-82052A6E76AE}"/>
          </ac:picMkLst>
        </pc:picChg>
      </pc:sldChg>
      <pc:sldChg chg="addSp delSp modSp new mod modClrScheme chgLayout">
        <pc:chgData name="Klea Kojku" userId="S::hn5854@wayne.edu::c055067f-46ea-4163-ae93-5e7ca1d37e82" providerId="AD" clId="Web-{9ACFC7A7-9F7A-07E0-21F4-35286CA040F8}" dt="2024-12-09T04:21:54.984" v="836" actId="20577"/>
        <pc:sldMkLst>
          <pc:docMk/>
          <pc:sldMk cId="3672619650" sldId="286"/>
        </pc:sldMkLst>
        <pc:spChg chg="mod ord">
          <ac:chgData name="Klea Kojku" userId="S::hn5854@wayne.edu::c055067f-46ea-4163-ae93-5e7ca1d37e82" providerId="AD" clId="Web-{9ACFC7A7-9F7A-07E0-21F4-35286CA040F8}" dt="2024-12-09T04:21:54.984" v="836" actId="20577"/>
          <ac:spMkLst>
            <pc:docMk/>
            <pc:sldMk cId="3672619650" sldId="286"/>
            <ac:spMk id="2" creationId="{B4FE5AE4-CF79-29FA-7B93-43D178DBD60D}"/>
          </ac:spMkLst>
        </pc:spChg>
        <pc:spChg chg="del">
          <ac:chgData name="Klea Kojku" userId="S::hn5854@wayne.edu::c055067f-46ea-4163-ae93-5e7ca1d37e82" providerId="AD" clId="Web-{9ACFC7A7-9F7A-07E0-21F4-35286CA040F8}" dt="2024-12-09T04:16:48.159" v="766"/>
          <ac:spMkLst>
            <pc:docMk/>
            <pc:sldMk cId="3672619650" sldId="286"/>
            <ac:spMk id="3" creationId="{68D1A6B9-CEDB-A38F-9807-82F007B8C92E}"/>
          </ac:spMkLst>
        </pc:spChg>
        <pc:picChg chg="add mod">
          <ac:chgData name="Klea Kojku" userId="S::hn5854@wayne.edu::c055067f-46ea-4163-ae93-5e7ca1d37e82" providerId="AD" clId="Web-{9ACFC7A7-9F7A-07E0-21F4-35286CA040F8}" dt="2024-12-09T04:17:52.302" v="774" actId="14100"/>
          <ac:picMkLst>
            <pc:docMk/>
            <pc:sldMk cId="3672619650" sldId="286"/>
            <ac:picMk id="4" creationId="{DF4AF625-3451-608C-2CA4-C2E85564F146}"/>
          </ac:picMkLst>
        </pc:picChg>
      </pc:sldChg>
      <pc:sldChg chg="addSp delSp modSp new">
        <pc:chgData name="Klea Kojku" userId="S::hn5854@wayne.edu::c055067f-46ea-4163-ae93-5e7ca1d37e82" providerId="AD" clId="Web-{9ACFC7A7-9F7A-07E0-21F4-35286CA040F8}" dt="2024-12-09T04:21:37.748" v="818" actId="20577"/>
        <pc:sldMkLst>
          <pc:docMk/>
          <pc:sldMk cId="2115230337" sldId="287"/>
        </pc:sldMkLst>
        <pc:spChg chg="mod">
          <ac:chgData name="Klea Kojku" userId="S::hn5854@wayne.edu::c055067f-46ea-4163-ae93-5e7ca1d37e82" providerId="AD" clId="Web-{9ACFC7A7-9F7A-07E0-21F4-35286CA040F8}" dt="2024-12-09T04:21:37.748" v="818" actId="20577"/>
          <ac:spMkLst>
            <pc:docMk/>
            <pc:sldMk cId="2115230337" sldId="287"/>
            <ac:spMk id="2" creationId="{E047746B-8AA2-B470-59FF-AE7EF01F06D7}"/>
          </ac:spMkLst>
        </pc:spChg>
        <pc:spChg chg="del">
          <ac:chgData name="Klea Kojku" userId="S::hn5854@wayne.edu::c055067f-46ea-4163-ae93-5e7ca1d37e82" providerId="AD" clId="Web-{9ACFC7A7-9F7A-07E0-21F4-35286CA040F8}" dt="2024-12-09T04:21:18.201" v="802"/>
          <ac:spMkLst>
            <pc:docMk/>
            <pc:sldMk cId="2115230337" sldId="287"/>
            <ac:spMk id="3" creationId="{D108EF84-5713-3F31-3C2A-FF02B36E4125}"/>
          </ac:spMkLst>
        </pc:spChg>
        <pc:picChg chg="add mod ord">
          <ac:chgData name="Klea Kojku" userId="S::hn5854@wayne.edu::c055067f-46ea-4163-ae93-5e7ca1d37e82" providerId="AD" clId="Web-{9ACFC7A7-9F7A-07E0-21F4-35286CA040F8}" dt="2024-12-09T04:21:23.279" v="804" actId="1076"/>
          <ac:picMkLst>
            <pc:docMk/>
            <pc:sldMk cId="2115230337" sldId="287"/>
            <ac:picMk id="4" creationId="{1448AA22-CF51-8DF4-4EE5-DADC23A1B0E3}"/>
          </ac:picMkLst>
        </pc:picChg>
      </pc:sldChg>
      <pc:sldChg chg="addSp delSp modSp new">
        <pc:chgData name="Klea Kojku" userId="S::hn5854@wayne.edu::c055067f-46ea-4163-ae93-5e7ca1d37e82" providerId="AD" clId="Web-{9ACFC7A7-9F7A-07E0-21F4-35286CA040F8}" dt="2024-12-09T04:24:27.536" v="861" actId="20577"/>
        <pc:sldMkLst>
          <pc:docMk/>
          <pc:sldMk cId="586525088" sldId="288"/>
        </pc:sldMkLst>
        <pc:spChg chg="mod">
          <ac:chgData name="Klea Kojku" userId="S::hn5854@wayne.edu::c055067f-46ea-4163-ae93-5e7ca1d37e82" providerId="AD" clId="Web-{9ACFC7A7-9F7A-07E0-21F4-35286CA040F8}" dt="2024-12-09T04:24:27.536" v="861" actId="20577"/>
          <ac:spMkLst>
            <pc:docMk/>
            <pc:sldMk cId="586525088" sldId="288"/>
            <ac:spMk id="2" creationId="{BC96403B-29F0-43CD-526D-73AF5D90C361}"/>
          </ac:spMkLst>
        </pc:spChg>
        <pc:spChg chg="del">
          <ac:chgData name="Klea Kojku" userId="S::hn5854@wayne.edu::c055067f-46ea-4163-ae93-5e7ca1d37e82" providerId="AD" clId="Web-{9ACFC7A7-9F7A-07E0-21F4-35286CA040F8}" dt="2024-12-09T04:23:17.659" v="844"/>
          <ac:spMkLst>
            <pc:docMk/>
            <pc:sldMk cId="586525088" sldId="288"/>
            <ac:spMk id="3" creationId="{39232BC9-C051-4198-6B6D-054777A1C76D}"/>
          </ac:spMkLst>
        </pc:spChg>
        <pc:picChg chg="add mod ord">
          <ac:chgData name="Klea Kojku" userId="S::hn5854@wayne.edu::c055067f-46ea-4163-ae93-5e7ca1d37e82" providerId="AD" clId="Web-{9ACFC7A7-9F7A-07E0-21F4-35286CA040F8}" dt="2024-12-09T04:23:37.003" v="848" actId="14100"/>
          <ac:picMkLst>
            <pc:docMk/>
            <pc:sldMk cId="586525088" sldId="288"/>
            <ac:picMk id="4" creationId="{AC0047B2-75F4-4A09-B91B-0DD8D51E768C}"/>
          </ac:picMkLst>
        </pc:picChg>
      </pc:sldChg>
      <pc:sldChg chg="addSp delSp modSp new mod ord setBg">
        <pc:chgData name="Klea Kojku" userId="S::hn5854@wayne.edu::c055067f-46ea-4163-ae93-5e7ca1d37e82" providerId="AD" clId="Web-{9ACFC7A7-9F7A-07E0-21F4-35286CA040F8}" dt="2024-12-09T04:43:03.643" v="1022"/>
        <pc:sldMkLst>
          <pc:docMk/>
          <pc:sldMk cId="2683889854" sldId="289"/>
        </pc:sldMkLst>
        <pc:spChg chg="del">
          <ac:chgData name="Klea Kojku" userId="S::hn5854@wayne.edu::c055067f-46ea-4163-ae93-5e7ca1d37e82" providerId="AD" clId="Web-{9ACFC7A7-9F7A-07E0-21F4-35286CA040F8}" dt="2024-12-09T04:25:47.571" v="865"/>
          <ac:spMkLst>
            <pc:docMk/>
            <pc:sldMk cId="2683889854" sldId="289"/>
            <ac:spMk id="2" creationId="{80067C01-2C9F-9834-1EC2-FDCAFD777B7C}"/>
          </ac:spMkLst>
        </pc:spChg>
        <pc:spChg chg="del">
          <ac:chgData name="Klea Kojku" userId="S::hn5854@wayne.edu::c055067f-46ea-4163-ae93-5e7ca1d37e82" providerId="AD" clId="Web-{9ACFC7A7-9F7A-07E0-21F4-35286CA040F8}" dt="2024-12-09T04:25:38.336" v="863"/>
          <ac:spMkLst>
            <pc:docMk/>
            <pc:sldMk cId="2683889854" sldId="289"/>
            <ac:spMk id="3" creationId="{BF2AF694-EFF6-0F40-027B-31D1DA1784CB}"/>
          </ac:spMkLst>
        </pc:spChg>
        <pc:picChg chg="add mod ord">
          <ac:chgData name="Klea Kojku" userId="S::hn5854@wayne.edu::c055067f-46ea-4163-ae93-5e7ca1d37e82" providerId="AD" clId="Web-{9ACFC7A7-9F7A-07E0-21F4-35286CA040F8}" dt="2024-12-09T04:26:15.853" v="872" actId="14100"/>
          <ac:picMkLst>
            <pc:docMk/>
            <pc:sldMk cId="2683889854" sldId="289"/>
            <ac:picMk id="4" creationId="{AC3C3133-7402-87CD-CB28-2E78908B5F82}"/>
          </ac:picMkLst>
        </pc:picChg>
      </pc:sldChg>
      <pc:sldChg chg="modSp new">
        <pc:chgData name="Klea Kojku" userId="S::hn5854@wayne.edu::c055067f-46ea-4163-ae93-5e7ca1d37e82" providerId="AD" clId="Web-{9ACFC7A7-9F7A-07E0-21F4-35286CA040F8}" dt="2024-12-09T04:29:39.893" v="916" actId="14100"/>
        <pc:sldMkLst>
          <pc:docMk/>
          <pc:sldMk cId="2331314928" sldId="290"/>
        </pc:sldMkLst>
        <pc:spChg chg="mod">
          <ac:chgData name="Klea Kojku" userId="S::hn5854@wayne.edu::c055067f-46ea-4163-ae93-5e7ca1d37e82" providerId="AD" clId="Web-{9ACFC7A7-9F7A-07E0-21F4-35286CA040F8}" dt="2024-12-09T04:29:31.064" v="911" actId="20577"/>
          <ac:spMkLst>
            <pc:docMk/>
            <pc:sldMk cId="2331314928" sldId="290"/>
            <ac:spMk id="2" creationId="{EAEEAB36-6498-99D6-52C6-B5E7B3F45ACF}"/>
          </ac:spMkLst>
        </pc:spChg>
        <pc:spChg chg="mod">
          <ac:chgData name="Klea Kojku" userId="S::hn5854@wayne.edu::c055067f-46ea-4163-ae93-5e7ca1d37e82" providerId="AD" clId="Web-{9ACFC7A7-9F7A-07E0-21F4-35286CA040F8}" dt="2024-12-09T04:29:39.893" v="916" actId="14100"/>
          <ac:spMkLst>
            <pc:docMk/>
            <pc:sldMk cId="2331314928" sldId="290"/>
            <ac:spMk id="3" creationId="{BEC13588-00FE-44C1-D5AC-0E31DB096EBC}"/>
          </ac:spMkLst>
        </pc:spChg>
      </pc:sldChg>
      <pc:sldChg chg="modSp new">
        <pc:chgData name="Klea Kojku" userId="S::hn5854@wayne.edu::c055067f-46ea-4163-ae93-5e7ca1d37e82" providerId="AD" clId="Web-{9ACFC7A7-9F7A-07E0-21F4-35286CA040F8}" dt="2024-12-09T04:30:24.176" v="935" actId="20577"/>
        <pc:sldMkLst>
          <pc:docMk/>
          <pc:sldMk cId="547602817" sldId="291"/>
        </pc:sldMkLst>
        <pc:spChg chg="mod">
          <ac:chgData name="Klea Kojku" userId="S::hn5854@wayne.edu::c055067f-46ea-4163-ae93-5e7ca1d37e82" providerId="AD" clId="Web-{9ACFC7A7-9F7A-07E0-21F4-35286CA040F8}" dt="2024-12-09T04:30:11.175" v="924" actId="20577"/>
          <ac:spMkLst>
            <pc:docMk/>
            <pc:sldMk cId="547602817" sldId="291"/>
            <ac:spMk id="2" creationId="{8007004D-19CD-65C2-A73C-9764ED5D311C}"/>
          </ac:spMkLst>
        </pc:spChg>
        <pc:spChg chg="mod">
          <ac:chgData name="Klea Kojku" userId="S::hn5854@wayne.edu::c055067f-46ea-4163-ae93-5e7ca1d37e82" providerId="AD" clId="Web-{9ACFC7A7-9F7A-07E0-21F4-35286CA040F8}" dt="2024-12-09T04:30:24.176" v="935" actId="20577"/>
          <ac:spMkLst>
            <pc:docMk/>
            <pc:sldMk cId="547602817" sldId="291"/>
            <ac:spMk id="3" creationId="{941ED029-CF9E-82B6-6258-EBFBCAB19E69}"/>
          </ac:spMkLst>
        </pc:spChg>
      </pc:sldChg>
      <pc:sldChg chg="modSp new">
        <pc:chgData name="Klea Kojku" userId="S::hn5854@wayne.edu::c055067f-46ea-4163-ae93-5e7ca1d37e82" providerId="AD" clId="Web-{9ACFC7A7-9F7A-07E0-21F4-35286CA040F8}" dt="2024-12-09T04:31:38.444" v="950" actId="20577"/>
        <pc:sldMkLst>
          <pc:docMk/>
          <pc:sldMk cId="3909411423" sldId="292"/>
        </pc:sldMkLst>
        <pc:spChg chg="mod">
          <ac:chgData name="Klea Kojku" userId="S::hn5854@wayne.edu::c055067f-46ea-4163-ae93-5e7ca1d37e82" providerId="AD" clId="Web-{9ACFC7A7-9F7A-07E0-21F4-35286CA040F8}" dt="2024-12-09T04:31:30.256" v="946" actId="20577"/>
          <ac:spMkLst>
            <pc:docMk/>
            <pc:sldMk cId="3909411423" sldId="292"/>
            <ac:spMk id="2" creationId="{B153EA3D-D0C2-8904-0E80-BD7901B42F6F}"/>
          </ac:spMkLst>
        </pc:spChg>
        <pc:spChg chg="mod">
          <ac:chgData name="Klea Kojku" userId="S::hn5854@wayne.edu::c055067f-46ea-4163-ae93-5e7ca1d37e82" providerId="AD" clId="Web-{9ACFC7A7-9F7A-07E0-21F4-35286CA040F8}" dt="2024-12-09T04:31:38.444" v="950" actId="20577"/>
          <ac:spMkLst>
            <pc:docMk/>
            <pc:sldMk cId="3909411423" sldId="292"/>
            <ac:spMk id="3" creationId="{A1DDCCE1-D7F1-E79D-FA34-FC9FA656AECF}"/>
          </ac:spMkLst>
        </pc:spChg>
      </pc:sldChg>
      <pc:sldChg chg="addSp delSp modSp new mod setBg modNotes">
        <pc:chgData name="Klea Kojku" userId="S::hn5854@wayne.edu::c055067f-46ea-4163-ae93-5e7ca1d37e82" providerId="AD" clId="Web-{9ACFC7A7-9F7A-07E0-21F4-35286CA040F8}" dt="2024-12-09T04:52:26.603" v="1285"/>
        <pc:sldMkLst>
          <pc:docMk/>
          <pc:sldMk cId="668977904" sldId="293"/>
        </pc:sldMkLst>
        <pc:spChg chg="del">
          <ac:chgData name="Klea Kojku" userId="S::hn5854@wayne.edu::c055067f-46ea-4163-ae93-5e7ca1d37e82" providerId="AD" clId="Web-{9ACFC7A7-9F7A-07E0-21F4-35286CA040F8}" dt="2024-12-09T04:34:14.982" v="957"/>
          <ac:spMkLst>
            <pc:docMk/>
            <pc:sldMk cId="668977904" sldId="293"/>
            <ac:spMk id="2" creationId="{C8A537DA-8E06-0E31-738B-D557C82B98B1}"/>
          </ac:spMkLst>
        </pc:spChg>
        <pc:spChg chg="del">
          <ac:chgData name="Klea Kojku" userId="S::hn5854@wayne.edu::c055067f-46ea-4163-ae93-5e7ca1d37e82" providerId="AD" clId="Web-{9ACFC7A7-9F7A-07E0-21F4-35286CA040F8}" dt="2024-12-09T04:33:57.184" v="952"/>
          <ac:spMkLst>
            <pc:docMk/>
            <pc:sldMk cId="668977904" sldId="293"/>
            <ac:spMk id="3" creationId="{AB914C3C-6363-E177-657B-6F8A9159EA52}"/>
          </ac:spMkLst>
        </pc:spChg>
        <pc:spChg chg="add">
          <ac:chgData name="Klea Kojku" userId="S::hn5854@wayne.edu::c055067f-46ea-4163-ae93-5e7ca1d37e82" providerId="AD" clId="Web-{9ACFC7A7-9F7A-07E0-21F4-35286CA040F8}" dt="2024-12-09T04:34:14.982" v="957"/>
          <ac:spMkLst>
            <pc:docMk/>
            <pc:sldMk cId="668977904" sldId="293"/>
            <ac:spMk id="9" creationId="{32BC26D8-82FB-445E-AA49-62A77D7C1EE0}"/>
          </ac:spMkLst>
        </pc:spChg>
        <pc:spChg chg="add">
          <ac:chgData name="Klea Kojku" userId="S::hn5854@wayne.edu::c055067f-46ea-4163-ae93-5e7ca1d37e82" providerId="AD" clId="Web-{9ACFC7A7-9F7A-07E0-21F4-35286CA040F8}" dt="2024-12-09T04:34:14.982" v="957"/>
          <ac:spMkLst>
            <pc:docMk/>
            <pc:sldMk cId="668977904" sldId="293"/>
            <ac:spMk id="11" creationId="{CB44330D-EA18-4254-AA95-EB49948539B8}"/>
          </ac:spMkLst>
        </pc:spChg>
        <pc:picChg chg="add mod ord">
          <ac:chgData name="Klea Kojku" userId="S::hn5854@wayne.edu::c055067f-46ea-4163-ae93-5e7ca1d37e82" providerId="AD" clId="Web-{9ACFC7A7-9F7A-07E0-21F4-35286CA040F8}" dt="2024-12-09T04:34:14.982" v="957"/>
          <ac:picMkLst>
            <pc:docMk/>
            <pc:sldMk cId="668977904" sldId="293"/>
            <ac:picMk id="4" creationId="{FD8945FC-28A2-B13B-5275-6EC21A69FF2D}"/>
          </ac:picMkLst>
        </pc:picChg>
      </pc:sldChg>
      <pc:sldChg chg="addSp delSp modSp new mod setBg">
        <pc:chgData name="Klea Kojku" userId="S::hn5854@wayne.edu::c055067f-46ea-4163-ae93-5e7ca1d37e82" providerId="AD" clId="Web-{9ACFC7A7-9F7A-07E0-21F4-35286CA040F8}" dt="2024-12-09T04:34:18.919" v="958"/>
        <pc:sldMkLst>
          <pc:docMk/>
          <pc:sldMk cId="765321449" sldId="294"/>
        </pc:sldMkLst>
        <pc:spChg chg="del">
          <ac:chgData name="Klea Kojku" userId="S::hn5854@wayne.edu::c055067f-46ea-4163-ae93-5e7ca1d37e82" providerId="AD" clId="Web-{9ACFC7A7-9F7A-07E0-21F4-35286CA040F8}" dt="2024-12-09T04:34:18.919" v="958"/>
          <ac:spMkLst>
            <pc:docMk/>
            <pc:sldMk cId="765321449" sldId="294"/>
            <ac:spMk id="2" creationId="{E0403920-10C0-B2D3-7C4E-C835EDA2C26D}"/>
          </ac:spMkLst>
        </pc:spChg>
        <pc:spChg chg="del">
          <ac:chgData name="Klea Kojku" userId="S::hn5854@wayne.edu::c055067f-46ea-4163-ae93-5e7ca1d37e82" providerId="AD" clId="Web-{9ACFC7A7-9F7A-07E0-21F4-35286CA040F8}" dt="2024-12-09T04:34:05.262" v="954"/>
          <ac:spMkLst>
            <pc:docMk/>
            <pc:sldMk cId="765321449" sldId="294"/>
            <ac:spMk id="3" creationId="{F5CEF706-095E-3417-2622-E490A91216B4}"/>
          </ac:spMkLst>
        </pc:spChg>
        <pc:spChg chg="add">
          <ac:chgData name="Klea Kojku" userId="S::hn5854@wayne.edu::c055067f-46ea-4163-ae93-5e7ca1d37e82" providerId="AD" clId="Web-{9ACFC7A7-9F7A-07E0-21F4-35286CA040F8}" dt="2024-12-09T04:34:18.919" v="958"/>
          <ac:spMkLst>
            <pc:docMk/>
            <pc:sldMk cId="765321449" sldId="294"/>
            <ac:spMk id="9" creationId="{32BC26D8-82FB-445E-AA49-62A77D7C1EE0}"/>
          </ac:spMkLst>
        </pc:spChg>
        <pc:spChg chg="add">
          <ac:chgData name="Klea Kojku" userId="S::hn5854@wayne.edu::c055067f-46ea-4163-ae93-5e7ca1d37e82" providerId="AD" clId="Web-{9ACFC7A7-9F7A-07E0-21F4-35286CA040F8}" dt="2024-12-09T04:34:18.919" v="958"/>
          <ac:spMkLst>
            <pc:docMk/>
            <pc:sldMk cId="765321449" sldId="294"/>
            <ac:spMk id="11" creationId="{CB44330D-EA18-4254-AA95-EB49948539B8}"/>
          </ac:spMkLst>
        </pc:spChg>
        <pc:picChg chg="add mod ord">
          <ac:chgData name="Klea Kojku" userId="S::hn5854@wayne.edu::c055067f-46ea-4163-ae93-5e7ca1d37e82" providerId="AD" clId="Web-{9ACFC7A7-9F7A-07E0-21F4-35286CA040F8}" dt="2024-12-09T04:34:18.919" v="958"/>
          <ac:picMkLst>
            <pc:docMk/>
            <pc:sldMk cId="765321449" sldId="294"/>
            <ac:picMk id="4" creationId="{40220998-F497-6DDD-C17A-022950EF5A9E}"/>
          </ac:picMkLst>
        </pc:picChg>
      </pc:sldChg>
      <pc:sldChg chg="addSp delSp modSp new mod setBg modClrScheme delDesignElem chgLayout">
        <pc:chgData name="Klea Kojku" userId="S::hn5854@wayne.edu::c055067f-46ea-4163-ae93-5e7ca1d37e82" providerId="AD" clId="Web-{9ACFC7A7-9F7A-07E0-21F4-35286CA040F8}" dt="2024-12-09T04:56:14.284" v="1332"/>
        <pc:sldMkLst>
          <pc:docMk/>
          <pc:sldMk cId="378403610" sldId="295"/>
        </pc:sldMkLst>
        <pc:spChg chg="mod ord">
          <ac:chgData name="Klea Kojku" userId="S::hn5854@wayne.edu::c055067f-46ea-4163-ae93-5e7ca1d37e82" providerId="AD" clId="Web-{9ACFC7A7-9F7A-07E0-21F4-35286CA040F8}" dt="2024-12-09T04:56:14.284" v="1332"/>
          <ac:spMkLst>
            <pc:docMk/>
            <pc:sldMk cId="378403610" sldId="295"/>
            <ac:spMk id="2" creationId="{C3762FC7-2CF4-EA66-4ED4-1273B746F7B7}"/>
          </ac:spMkLst>
        </pc:spChg>
        <pc:spChg chg="del mod">
          <ac:chgData name="Klea Kojku" userId="S::hn5854@wayne.edu::c055067f-46ea-4163-ae93-5e7ca1d37e82" providerId="AD" clId="Web-{9ACFC7A7-9F7A-07E0-21F4-35286CA040F8}" dt="2024-12-09T04:35:08.671" v="962"/>
          <ac:spMkLst>
            <pc:docMk/>
            <pc:sldMk cId="378403610" sldId="295"/>
            <ac:spMk id="3" creationId="{4F44F137-2D0C-A15B-70CC-3B2EE9196E87}"/>
          </ac:spMkLst>
        </pc:spChg>
        <pc:spChg chg="add mod ord">
          <ac:chgData name="Klea Kojku" userId="S::hn5854@wayne.edu::c055067f-46ea-4163-ae93-5e7ca1d37e82" providerId="AD" clId="Web-{9ACFC7A7-9F7A-07E0-21F4-35286CA040F8}" dt="2024-12-09T04:56:14.284" v="1332"/>
          <ac:spMkLst>
            <pc:docMk/>
            <pc:sldMk cId="378403610" sldId="295"/>
            <ac:spMk id="8" creationId="{ABB9DBD5-FDB5-D135-6D76-7A1D7D66391D}"/>
          </ac:spMkLst>
        </pc:spChg>
        <pc:spChg chg="add del">
          <ac:chgData name="Klea Kojku" userId="S::hn5854@wayne.edu::c055067f-46ea-4163-ae93-5e7ca1d37e82" providerId="AD" clId="Web-{9ACFC7A7-9F7A-07E0-21F4-35286CA040F8}" dt="2024-12-09T04:56:01.377" v="1330"/>
          <ac:spMkLst>
            <pc:docMk/>
            <pc:sldMk cId="378403610" sldId="295"/>
            <ac:spMk id="11" creationId="{8B3A2D1A-45FC-4F95-B150-1C13EF2F6D09}"/>
          </ac:spMkLst>
        </pc:spChg>
        <pc:spChg chg="add del">
          <ac:chgData name="Klea Kojku" userId="S::hn5854@wayne.edu::c055067f-46ea-4163-ae93-5e7ca1d37e82" providerId="AD" clId="Web-{9ACFC7A7-9F7A-07E0-21F4-35286CA040F8}" dt="2024-12-09T04:56:01.377" v="1330"/>
          <ac:spMkLst>
            <pc:docMk/>
            <pc:sldMk cId="378403610" sldId="295"/>
            <ac:spMk id="13" creationId="{39C3C864-C625-4883-B868-9A4C470F4DD5}"/>
          </ac:spMkLst>
        </pc:spChg>
        <pc:spChg chg="add del">
          <ac:chgData name="Klea Kojku" userId="S::hn5854@wayne.edu::c055067f-46ea-4163-ae93-5e7ca1d37e82" providerId="AD" clId="Web-{9ACFC7A7-9F7A-07E0-21F4-35286CA040F8}" dt="2024-12-09T04:56:08.408" v="1331"/>
          <ac:spMkLst>
            <pc:docMk/>
            <pc:sldMk cId="378403610" sldId="295"/>
            <ac:spMk id="18" creationId="{90D0877E-6CD0-4206-8A18-56CEE73EFBF9}"/>
          </ac:spMkLst>
        </pc:spChg>
        <pc:spChg chg="add del">
          <ac:chgData name="Klea Kojku" userId="S::hn5854@wayne.edu::c055067f-46ea-4163-ae93-5e7ca1d37e82" providerId="AD" clId="Web-{9ACFC7A7-9F7A-07E0-21F4-35286CA040F8}" dt="2024-12-09T04:56:08.408" v="1331"/>
          <ac:spMkLst>
            <pc:docMk/>
            <pc:sldMk cId="378403610" sldId="295"/>
            <ac:spMk id="20" creationId="{E18AC0D4-F32D-4067-9F63-E553F4AFFF0E}"/>
          </ac:spMkLst>
        </pc:spChg>
        <pc:picChg chg="add mod ord">
          <ac:chgData name="Klea Kojku" userId="S::hn5854@wayne.edu::c055067f-46ea-4163-ae93-5e7ca1d37e82" providerId="AD" clId="Web-{9ACFC7A7-9F7A-07E0-21F4-35286CA040F8}" dt="2024-12-09T04:56:14.284" v="1332"/>
          <ac:picMkLst>
            <pc:docMk/>
            <pc:sldMk cId="378403610" sldId="295"/>
            <ac:picMk id="4" creationId="{9DA45AAA-DC65-70D6-1888-9946EE076DA0}"/>
          </ac:picMkLst>
        </pc:picChg>
        <pc:cxnChg chg="add">
          <ac:chgData name="Klea Kojku" userId="S::hn5854@wayne.edu::c055067f-46ea-4163-ae93-5e7ca1d37e82" providerId="AD" clId="Web-{9ACFC7A7-9F7A-07E0-21F4-35286CA040F8}" dt="2024-12-09T04:56:14.284" v="1332"/>
          <ac:cxnSpMkLst>
            <pc:docMk/>
            <pc:sldMk cId="378403610" sldId="295"/>
            <ac:cxnSpMk id="10" creationId="{192712F8-36FA-35DF-0CE8-4098D93322A3}"/>
          </ac:cxnSpMkLst>
        </pc:cxnChg>
        <pc:cxnChg chg="add">
          <ac:chgData name="Klea Kojku" userId="S::hn5854@wayne.edu::c055067f-46ea-4163-ae93-5e7ca1d37e82" providerId="AD" clId="Web-{9ACFC7A7-9F7A-07E0-21F4-35286CA040F8}" dt="2024-12-09T04:56:14.284" v="1332"/>
          <ac:cxnSpMkLst>
            <pc:docMk/>
            <pc:sldMk cId="378403610" sldId="295"/>
            <ac:cxnSpMk id="15" creationId="{AF9469B9-6468-5B6A-E832-8D4590388432}"/>
          </ac:cxnSpMkLst>
        </pc:cxnChg>
      </pc:sldChg>
      <pc:sldChg chg="modSp new">
        <pc:chgData name="Klea Kojku" userId="S::hn5854@wayne.edu::c055067f-46ea-4163-ae93-5e7ca1d37e82" providerId="AD" clId="Web-{9ACFC7A7-9F7A-07E0-21F4-35286CA040F8}" dt="2024-12-09T04:37:49.443" v="1005" actId="20577"/>
        <pc:sldMkLst>
          <pc:docMk/>
          <pc:sldMk cId="1622084699" sldId="296"/>
        </pc:sldMkLst>
        <pc:spChg chg="mod">
          <ac:chgData name="Klea Kojku" userId="S::hn5854@wayne.edu::c055067f-46ea-4163-ae93-5e7ca1d37e82" providerId="AD" clId="Web-{9ACFC7A7-9F7A-07E0-21F4-35286CA040F8}" dt="2024-12-09T04:36:29.268" v="972" actId="20577"/>
          <ac:spMkLst>
            <pc:docMk/>
            <pc:sldMk cId="1622084699" sldId="296"/>
            <ac:spMk id="2" creationId="{68B5655C-C5A6-4AD8-5F8A-29427FC9FAA1}"/>
          </ac:spMkLst>
        </pc:spChg>
        <pc:spChg chg="mod">
          <ac:chgData name="Klea Kojku" userId="S::hn5854@wayne.edu::c055067f-46ea-4163-ae93-5e7ca1d37e82" providerId="AD" clId="Web-{9ACFC7A7-9F7A-07E0-21F4-35286CA040F8}" dt="2024-12-09T04:37:49.443" v="1005" actId="20577"/>
          <ac:spMkLst>
            <pc:docMk/>
            <pc:sldMk cId="1622084699" sldId="296"/>
            <ac:spMk id="3" creationId="{916CDB28-62BB-DFA3-EF04-53DFC2A72004}"/>
          </ac:spMkLst>
        </pc:spChg>
      </pc:sldChg>
      <pc:sldChg chg="modSp new">
        <pc:chgData name="Klea Kojku" userId="S::hn5854@wayne.edu::c055067f-46ea-4163-ae93-5e7ca1d37e82" providerId="AD" clId="Web-{9ACFC7A7-9F7A-07E0-21F4-35286CA040F8}" dt="2024-12-09T04:44:22.787" v="1042" actId="20577"/>
        <pc:sldMkLst>
          <pc:docMk/>
          <pc:sldMk cId="3022166316" sldId="297"/>
        </pc:sldMkLst>
        <pc:spChg chg="mod">
          <ac:chgData name="Klea Kojku" userId="S::hn5854@wayne.edu::c055067f-46ea-4163-ae93-5e7ca1d37e82" providerId="AD" clId="Web-{9ACFC7A7-9F7A-07E0-21F4-35286CA040F8}" dt="2024-12-09T04:44:19.912" v="1040" actId="20577"/>
          <ac:spMkLst>
            <pc:docMk/>
            <pc:sldMk cId="3022166316" sldId="297"/>
            <ac:spMk id="2" creationId="{E3EC7F19-452A-E936-F1EE-78FB26AA8FA8}"/>
          </ac:spMkLst>
        </pc:spChg>
        <pc:spChg chg="mod">
          <ac:chgData name="Klea Kojku" userId="S::hn5854@wayne.edu::c055067f-46ea-4163-ae93-5e7ca1d37e82" providerId="AD" clId="Web-{9ACFC7A7-9F7A-07E0-21F4-35286CA040F8}" dt="2024-12-09T04:44:22.787" v="1042" actId="20577"/>
          <ac:spMkLst>
            <pc:docMk/>
            <pc:sldMk cId="3022166316" sldId="297"/>
            <ac:spMk id="3" creationId="{E4301080-64FD-DC77-70CE-B332F3DAB8D9}"/>
          </ac:spMkLst>
        </pc:spChg>
      </pc:sldChg>
      <pc:sldChg chg="modSp new">
        <pc:chgData name="Klea Kojku" userId="S::hn5854@wayne.edu::c055067f-46ea-4163-ae93-5e7ca1d37e82" providerId="AD" clId="Web-{9ACFC7A7-9F7A-07E0-21F4-35286CA040F8}" dt="2024-12-09T04:46:10.619" v="1109" actId="14100"/>
        <pc:sldMkLst>
          <pc:docMk/>
          <pc:sldMk cId="115324174" sldId="299"/>
        </pc:sldMkLst>
        <pc:spChg chg="mod">
          <ac:chgData name="Klea Kojku" userId="S::hn5854@wayne.edu::c055067f-46ea-4163-ae93-5e7ca1d37e82" providerId="AD" clId="Web-{9ACFC7A7-9F7A-07E0-21F4-35286CA040F8}" dt="2024-12-09T04:45:19.508" v="1063" actId="20577"/>
          <ac:spMkLst>
            <pc:docMk/>
            <pc:sldMk cId="115324174" sldId="299"/>
            <ac:spMk id="2" creationId="{4A5366C3-FAB1-ED77-7DD2-76669567C6FD}"/>
          </ac:spMkLst>
        </pc:spChg>
        <pc:spChg chg="mod">
          <ac:chgData name="Klea Kojku" userId="S::hn5854@wayne.edu::c055067f-46ea-4163-ae93-5e7ca1d37e82" providerId="AD" clId="Web-{9ACFC7A7-9F7A-07E0-21F4-35286CA040F8}" dt="2024-12-09T04:46:10.619" v="1109" actId="14100"/>
          <ac:spMkLst>
            <pc:docMk/>
            <pc:sldMk cId="115324174" sldId="299"/>
            <ac:spMk id="3" creationId="{F8B7C8E5-5A44-AC1B-490A-526EF2933782}"/>
          </ac:spMkLst>
        </pc:spChg>
      </pc:sldChg>
      <pc:sldChg chg="modSp new">
        <pc:chgData name="Klea Kojku" userId="S::hn5854@wayne.edu::c055067f-46ea-4163-ae93-5e7ca1d37e82" providerId="AD" clId="Web-{9ACFC7A7-9F7A-07E0-21F4-35286CA040F8}" dt="2024-12-09T04:49:26.299" v="1250" actId="14100"/>
        <pc:sldMkLst>
          <pc:docMk/>
          <pc:sldMk cId="2439451107" sldId="300"/>
        </pc:sldMkLst>
        <pc:spChg chg="mod">
          <ac:chgData name="Klea Kojku" userId="S::hn5854@wayne.edu::c055067f-46ea-4163-ae93-5e7ca1d37e82" providerId="AD" clId="Web-{9ACFC7A7-9F7A-07E0-21F4-35286CA040F8}" dt="2024-12-09T04:49:00.579" v="1246" actId="14100"/>
          <ac:spMkLst>
            <pc:docMk/>
            <pc:sldMk cId="2439451107" sldId="300"/>
            <ac:spMk id="2" creationId="{863F771E-1BBB-61CC-D30B-E3714B52D275}"/>
          </ac:spMkLst>
        </pc:spChg>
        <pc:spChg chg="mod">
          <ac:chgData name="Klea Kojku" userId="S::hn5854@wayne.edu::c055067f-46ea-4163-ae93-5e7ca1d37e82" providerId="AD" clId="Web-{9ACFC7A7-9F7A-07E0-21F4-35286CA040F8}" dt="2024-12-09T04:49:26.299" v="1250" actId="14100"/>
          <ac:spMkLst>
            <pc:docMk/>
            <pc:sldMk cId="2439451107" sldId="300"/>
            <ac:spMk id="3" creationId="{9B66EED3-6E5A-C5C1-CAB0-8225AB132A4B}"/>
          </ac:spMkLst>
        </pc:spChg>
      </pc:sldChg>
      <pc:sldChg chg="modSp new">
        <pc:chgData name="Klea Kojku" userId="S::hn5854@wayne.edu::c055067f-46ea-4163-ae93-5e7ca1d37e82" providerId="AD" clId="Web-{9ACFC7A7-9F7A-07E0-21F4-35286CA040F8}" dt="2024-12-09T04:51:55.680" v="1284" actId="1076"/>
        <pc:sldMkLst>
          <pc:docMk/>
          <pc:sldMk cId="1734268768" sldId="301"/>
        </pc:sldMkLst>
        <pc:spChg chg="mod">
          <ac:chgData name="Klea Kojku" userId="S::hn5854@wayne.edu::c055067f-46ea-4163-ae93-5e7ca1d37e82" providerId="AD" clId="Web-{9ACFC7A7-9F7A-07E0-21F4-35286CA040F8}" dt="2024-12-09T04:50:47.489" v="1261" actId="20577"/>
          <ac:spMkLst>
            <pc:docMk/>
            <pc:sldMk cId="1734268768" sldId="301"/>
            <ac:spMk id="2" creationId="{D0FBA51F-64DD-5888-F030-DF0E8344172C}"/>
          </ac:spMkLst>
        </pc:spChg>
        <pc:spChg chg="mod">
          <ac:chgData name="Klea Kojku" userId="S::hn5854@wayne.edu::c055067f-46ea-4163-ae93-5e7ca1d37e82" providerId="AD" clId="Web-{9ACFC7A7-9F7A-07E0-21F4-35286CA040F8}" dt="2024-12-09T04:51:55.680" v="1284" actId="1076"/>
          <ac:spMkLst>
            <pc:docMk/>
            <pc:sldMk cId="1734268768" sldId="301"/>
            <ac:spMk id="3" creationId="{281958CC-4483-88BF-C1B7-D53968EB72D3}"/>
          </ac:spMkLst>
        </pc:spChg>
      </pc:sldChg>
      <pc:sldChg chg="addSp modSp mod setBg">
        <pc:chgData name="Klea Kojku" userId="S::hn5854@wayne.edu::c055067f-46ea-4163-ae93-5e7ca1d37e82" providerId="AD" clId="Web-{9ACFC7A7-9F7A-07E0-21F4-35286CA040F8}" dt="2024-12-09T04:55:39.814" v="1324" actId="20577"/>
        <pc:sldMkLst>
          <pc:docMk/>
          <pc:sldMk cId="1675912250" sldId="302"/>
        </pc:sldMkLst>
        <pc:spChg chg="mod">
          <ac:chgData name="Klea Kojku" userId="S::hn5854@wayne.edu::c055067f-46ea-4163-ae93-5e7ca1d37e82" providerId="AD" clId="Web-{9ACFC7A7-9F7A-07E0-21F4-35286CA040F8}" dt="2024-12-09T04:54:43.311" v="1306" actId="20577"/>
          <ac:spMkLst>
            <pc:docMk/>
            <pc:sldMk cId="1675912250" sldId="302"/>
            <ac:spMk id="2" creationId="{F4AE7182-144D-8CE1-A31C-D5C6305449CD}"/>
          </ac:spMkLst>
        </pc:spChg>
        <pc:spChg chg="mod">
          <ac:chgData name="Klea Kojku" userId="S::hn5854@wayne.edu::c055067f-46ea-4163-ae93-5e7ca1d37e82" providerId="AD" clId="Web-{9ACFC7A7-9F7A-07E0-21F4-35286CA040F8}" dt="2024-12-09T04:55:39.814" v="1324" actId="20577"/>
          <ac:spMkLst>
            <pc:docMk/>
            <pc:sldMk cId="1675912250" sldId="302"/>
            <ac:spMk id="3" creationId="{15F76929-F999-F405-2D72-82776B220E37}"/>
          </ac:spMkLst>
        </pc:spChg>
        <pc:spChg chg="add">
          <ac:chgData name="Klea Kojku" userId="S::hn5854@wayne.edu::c055067f-46ea-4163-ae93-5e7ca1d37e82" providerId="AD" clId="Web-{9ACFC7A7-9F7A-07E0-21F4-35286CA040F8}" dt="2024-12-09T04:54:27.483" v="1288"/>
          <ac:spMkLst>
            <pc:docMk/>
            <pc:sldMk cId="1675912250" sldId="302"/>
            <ac:spMk id="8" creationId="{DEE2AD96-B495-4E06-9291-B71706F728CB}"/>
          </ac:spMkLst>
        </pc:spChg>
        <pc:spChg chg="add">
          <ac:chgData name="Klea Kojku" userId="S::hn5854@wayne.edu::c055067f-46ea-4163-ae93-5e7ca1d37e82" providerId="AD" clId="Web-{9ACFC7A7-9F7A-07E0-21F4-35286CA040F8}" dt="2024-12-09T04:54:27.483" v="1288"/>
          <ac:spMkLst>
            <pc:docMk/>
            <pc:sldMk cId="1675912250" sldId="302"/>
            <ac:spMk id="10" creationId="{53CF6D67-C5A8-4ADD-9E8E-1E38CA1D3166}"/>
          </ac:spMkLst>
        </pc:spChg>
        <pc:spChg chg="add">
          <ac:chgData name="Klea Kojku" userId="S::hn5854@wayne.edu::c055067f-46ea-4163-ae93-5e7ca1d37e82" providerId="AD" clId="Web-{9ACFC7A7-9F7A-07E0-21F4-35286CA040F8}" dt="2024-12-09T04:54:27.483" v="1288"/>
          <ac:spMkLst>
            <pc:docMk/>
            <pc:sldMk cId="1675912250" sldId="302"/>
            <ac:spMk id="12" creationId="{86909FA0-B515-4681-B7A8-FA281D133B94}"/>
          </ac:spMkLst>
        </pc:spChg>
        <pc:spChg chg="add">
          <ac:chgData name="Klea Kojku" userId="S::hn5854@wayne.edu::c055067f-46ea-4163-ae93-5e7ca1d37e82" providerId="AD" clId="Web-{9ACFC7A7-9F7A-07E0-21F4-35286CA040F8}" dt="2024-12-09T04:54:27.483" v="1288"/>
          <ac:spMkLst>
            <pc:docMk/>
            <pc:sldMk cId="1675912250" sldId="302"/>
            <ac:spMk id="14" creationId="{21C9FE86-FCC3-4A31-AA1C-C882262B7FE7}"/>
          </ac:spMkLst>
        </pc:spChg>
        <pc:spChg chg="add">
          <ac:chgData name="Klea Kojku" userId="S::hn5854@wayne.edu::c055067f-46ea-4163-ae93-5e7ca1d37e82" providerId="AD" clId="Web-{9ACFC7A7-9F7A-07E0-21F4-35286CA040F8}" dt="2024-12-09T04:54:27.483" v="1288"/>
          <ac:spMkLst>
            <pc:docMk/>
            <pc:sldMk cId="1675912250" sldId="302"/>
            <ac:spMk id="16" creationId="{7D96243B-ECED-4B71-8E06-AE9A285EAD20}"/>
          </ac:spMkLst>
        </pc:spChg>
        <pc:spChg chg="add">
          <ac:chgData name="Klea Kojku" userId="S::hn5854@wayne.edu::c055067f-46ea-4163-ae93-5e7ca1d37e82" providerId="AD" clId="Web-{9ACFC7A7-9F7A-07E0-21F4-35286CA040F8}" dt="2024-12-09T04:54:27.483" v="1288"/>
          <ac:spMkLst>
            <pc:docMk/>
            <pc:sldMk cId="1675912250" sldId="302"/>
            <ac:spMk id="18" creationId="{A09989E4-EFDC-4A90-A633-E0525FB4139E}"/>
          </ac:spMkLst>
        </pc:spChg>
      </pc:sldChg>
      <pc:sldChg chg="addSp modSp mod setBg">
        <pc:chgData name="Klea Kojku" userId="S::hn5854@wayne.edu::c055067f-46ea-4163-ae93-5e7ca1d37e82" providerId="AD" clId="Web-{9ACFC7A7-9F7A-07E0-21F4-35286CA040F8}" dt="2024-12-09T04:55:45.767" v="1329" actId="20577"/>
        <pc:sldMkLst>
          <pc:docMk/>
          <pc:sldMk cId="2527935380" sldId="303"/>
        </pc:sldMkLst>
        <pc:spChg chg="mod">
          <ac:chgData name="Klea Kojku" userId="S::hn5854@wayne.edu::c055067f-46ea-4163-ae93-5e7ca1d37e82" providerId="AD" clId="Web-{9ACFC7A7-9F7A-07E0-21F4-35286CA040F8}" dt="2024-12-09T04:55:45.767" v="1329" actId="20577"/>
          <ac:spMkLst>
            <pc:docMk/>
            <pc:sldMk cId="2527935380" sldId="303"/>
            <ac:spMk id="2" creationId="{4E9890B1-2522-5CDE-7F2A-D16A96B01867}"/>
          </ac:spMkLst>
        </pc:spChg>
        <pc:spChg chg="mod">
          <ac:chgData name="Klea Kojku" userId="S::hn5854@wayne.edu::c055067f-46ea-4163-ae93-5e7ca1d37e82" providerId="AD" clId="Web-{9ACFC7A7-9F7A-07E0-21F4-35286CA040F8}" dt="2024-12-09T04:55:04.828" v="1309" actId="20577"/>
          <ac:spMkLst>
            <pc:docMk/>
            <pc:sldMk cId="2527935380" sldId="303"/>
            <ac:spMk id="3" creationId="{B1707211-C244-1596-2215-8B292B065A03}"/>
          </ac:spMkLst>
        </pc:spChg>
        <pc:spChg chg="add">
          <ac:chgData name="Klea Kojku" userId="S::hn5854@wayne.edu::c055067f-46ea-4163-ae93-5e7ca1d37e82" providerId="AD" clId="Web-{9ACFC7A7-9F7A-07E0-21F4-35286CA040F8}" dt="2024-12-09T04:54:48.655" v="1307"/>
          <ac:spMkLst>
            <pc:docMk/>
            <pc:sldMk cId="2527935380" sldId="303"/>
            <ac:spMk id="8" creationId="{09588DA8-065E-4F6F-8EFD-43104AB2E0CF}"/>
          </ac:spMkLst>
        </pc:spChg>
        <pc:spChg chg="add">
          <ac:chgData name="Klea Kojku" userId="S::hn5854@wayne.edu::c055067f-46ea-4163-ae93-5e7ca1d37e82" providerId="AD" clId="Web-{9ACFC7A7-9F7A-07E0-21F4-35286CA040F8}" dt="2024-12-09T04:54:48.655" v="1307"/>
          <ac:spMkLst>
            <pc:docMk/>
            <pc:sldMk cId="2527935380" sldId="303"/>
            <ac:spMk id="10" creationId="{C4285719-470E-454C-AF62-8323075F1F5B}"/>
          </ac:spMkLst>
        </pc:spChg>
        <pc:spChg chg="add">
          <ac:chgData name="Klea Kojku" userId="S::hn5854@wayne.edu::c055067f-46ea-4163-ae93-5e7ca1d37e82" providerId="AD" clId="Web-{9ACFC7A7-9F7A-07E0-21F4-35286CA040F8}" dt="2024-12-09T04:54:48.655" v="1307"/>
          <ac:spMkLst>
            <pc:docMk/>
            <pc:sldMk cId="2527935380" sldId="303"/>
            <ac:spMk id="12" creationId="{CD9FE4EF-C4D8-49A0-B2FF-81D8DB7D8A24}"/>
          </ac:spMkLst>
        </pc:spChg>
        <pc:spChg chg="add">
          <ac:chgData name="Klea Kojku" userId="S::hn5854@wayne.edu::c055067f-46ea-4163-ae93-5e7ca1d37e82" providerId="AD" clId="Web-{9ACFC7A7-9F7A-07E0-21F4-35286CA040F8}" dt="2024-12-09T04:54:48.655" v="1307"/>
          <ac:spMkLst>
            <pc:docMk/>
            <pc:sldMk cId="2527935380" sldId="303"/>
            <ac:spMk id="14" creationId="{4300840D-0A0B-4512-BACA-B439D5B9C57C}"/>
          </ac:spMkLst>
        </pc:spChg>
        <pc:spChg chg="add">
          <ac:chgData name="Klea Kojku" userId="S::hn5854@wayne.edu::c055067f-46ea-4163-ae93-5e7ca1d37e82" providerId="AD" clId="Web-{9ACFC7A7-9F7A-07E0-21F4-35286CA040F8}" dt="2024-12-09T04:54:48.655" v="1307"/>
          <ac:spMkLst>
            <pc:docMk/>
            <pc:sldMk cId="2527935380" sldId="303"/>
            <ac:spMk id="16" creationId="{D2B78728-A580-49A7-84F9-6EF6F583ADE0}"/>
          </ac:spMkLst>
        </pc:spChg>
        <pc:spChg chg="add">
          <ac:chgData name="Klea Kojku" userId="S::hn5854@wayne.edu::c055067f-46ea-4163-ae93-5e7ca1d37e82" providerId="AD" clId="Web-{9ACFC7A7-9F7A-07E0-21F4-35286CA040F8}" dt="2024-12-09T04:54:48.655" v="1307"/>
          <ac:spMkLst>
            <pc:docMk/>
            <pc:sldMk cId="2527935380" sldId="303"/>
            <ac:spMk id="18" creationId="{38FAA1A1-D861-433F-88FA-1E9D6FD31D11}"/>
          </ac:spMkLst>
        </pc:spChg>
        <pc:spChg chg="add">
          <ac:chgData name="Klea Kojku" userId="S::hn5854@wayne.edu::c055067f-46ea-4163-ae93-5e7ca1d37e82" providerId="AD" clId="Web-{9ACFC7A7-9F7A-07E0-21F4-35286CA040F8}" dt="2024-12-09T04:54:48.655" v="1307"/>
          <ac:spMkLst>
            <pc:docMk/>
            <pc:sldMk cId="2527935380" sldId="303"/>
            <ac:spMk id="20" creationId="{8D71EDA1-87BF-4D5D-AB79-F346FD19278A}"/>
          </ac:spMkLst>
        </pc:spChg>
      </pc:sldChg>
      <pc:sldChg chg="addSp delSp modSp new mod setBg">
        <pc:chgData name="Klea Kojku" userId="S::hn5854@wayne.edu::c055067f-46ea-4163-ae93-5e7ca1d37e82" providerId="AD" clId="Web-{9ACFC7A7-9F7A-07E0-21F4-35286CA040F8}" dt="2024-12-09T05:04:26.085" v="1360"/>
        <pc:sldMkLst>
          <pc:docMk/>
          <pc:sldMk cId="298667594" sldId="304"/>
        </pc:sldMkLst>
        <pc:spChg chg="del">
          <ac:chgData name="Klea Kojku" userId="S::hn5854@wayne.edu::c055067f-46ea-4163-ae93-5e7ca1d37e82" providerId="AD" clId="Web-{9ACFC7A7-9F7A-07E0-21F4-35286CA040F8}" dt="2024-12-09T04:58:58.056" v="1338"/>
          <ac:spMkLst>
            <pc:docMk/>
            <pc:sldMk cId="298667594" sldId="304"/>
            <ac:spMk id="2" creationId="{DD588A6D-F40C-CE1D-1EA4-AE4122F611A1}"/>
          </ac:spMkLst>
        </pc:spChg>
        <pc:spChg chg="del">
          <ac:chgData name="Klea Kojku" userId="S::hn5854@wayne.edu::c055067f-46ea-4163-ae93-5e7ca1d37e82" providerId="AD" clId="Web-{9ACFC7A7-9F7A-07E0-21F4-35286CA040F8}" dt="2024-12-09T04:58:51.493" v="1334"/>
          <ac:spMkLst>
            <pc:docMk/>
            <pc:sldMk cId="298667594" sldId="304"/>
            <ac:spMk id="3" creationId="{75CF834F-D599-C047-1E40-1FEFE613E74E}"/>
          </ac:spMkLst>
        </pc:spChg>
        <pc:spChg chg="add del mod">
          <ac:chgData name="Klea Kojku" userId="S::hn5854@wayne.edu::c055067f-46ea-4163-ae93-5e7ca1d37e82" providerId="AD" clId="Web-{9ACFC7A7-9F7A-07E0-21F4-35286CA040F8}" dt="2024-12-09T05:04:09.084" v="1354"/>
          <ac:spMkLst>
            <pc:docMk/>
            <pc:sldMk cId="298667594" sldId="304"/>
            <ac:spMk id="6" creationId="{17914761-D704-49E2-F334-4795AEF7DADC}"/>
          </ac:spMkLst>
        </pc:spChg>
        <pc:spChg chg="add del">
          <ac:chgData name="Klea Kojku" userId="S::hn5854@wayne.edu::c055067f-46ea-4163-ae93-5e7ca1d37e82" providerId="AD" clId="Web-{9ACFC7A7-9F7A-07E0-21F4-35286CA040F8}" dt="2024-12-09T05:04:18.116" v="1359"/>
          <ac:spMkLst>
            <pc:docMk/>
            <pc:sldMk cId="298667594" sldId="304"/>
            <ac:spMk id="9" creationId="{32BC26D8-82FB-445E-AA49-62A77D7C1EE0}"/>
          </ac:spMkLst>
        </pc:spChg>
        <pc:spChg chg="add del">
          <ac:chgData name="Klea Kojku" userId="S::hn5854@wayne.edu::c055067f-46ea-4163-ae93-5e7ca1d37e82" providerId="AD" clId="Web-{9ACFC7A7-9F7A-07E0-21F4-35286CA040F8}" dt="2024-12-09T05:04:18.116" v="1359"/>
          <ac:spMkLst>
            <pc:docMk/>
            <pc:sldMk cId="298667594" sldId="304"/>
            <ac:spMk id="11" creationId="{CB44330D-EA18-4254-AA95-EB49948539B8}"/>
          </ac:spMkLst>
        </pc:spChg>
        <pc:spChg chg="add del">
          <ac:chgData name="Klea Kojku" userId="S::hn5854@wayne.edu::c055067f-46ea-4163-ae93-5e7ca1d37e82" providerId="AD" clId="Web-{9ACFC7A7-9F7A-07E0-21F4-35286CA040F8}" dt="2024-12-09T05:04:26.085" v="1360"/>
          <ac:spMkLst>
            <pc:docMk/>
            <pc:sldMk cId="298667594" sldId="304"/>
            <ac:spMk id="13" creationId="{AB8C311F-7253-4AED-9701-7FC0708C41C7}"/>
          </ac:spMkLst>
        </pc:spChg>
        <pc:spChg chg="add del">
          <ac:chgData name="Klea Kojku" userId="S::hn5854@wayne.edu::c055067f-46ea-4163-ae93-5e7ca1d37e82" providerId="AD" clId="Web-{9ACFC7A7-9F7A-07E0-21F4-35286CA040F8}" dt="2024-12-09T05:04:26.085" v="1360"/>
          <ac:spMkLst>
            <pc:docMk/>
            <pc:sldMk cId="298667594" sldId="304"/>
            <ac:spMk id="14" creationId="{E2384209-CB15-4CDF-9D31-C44FD9A3F20D}"/>
          </ac:spMkLst>
        </pc:spChg>
        <pc:spChg chg="add del">
          <ac:chgData name="Klea Kojku" userId="S::hn5854@wayne.edu::c055067f-46ea-4163-ae93-5e7ca1d37e82" providerId="AD" clId="Web-{9ACFC7A7-9F7A-07E0-21F4-35286CA040F8}" dt="2024-12-09T05:04:26.085" v="1360"/>
          <ac:spMkLst>
            <pc:docMk/>
            <pc:sldMk cId="298667594" sldId="304"/>
            <ac:spMk id="15" creationId="{2633B3B5-CC90-43F0-8714-D31D1F3F0209}"/>
          </ac:spMkLst>
        </pc:spChg>
        <pc:spChg chg="add del">
          <ac:chgData name="Klea Kojku" userId="S::hn5854@wayne.edu::c055067f-46ea-4163-ae93-5e7ca1d37e82" providerId="AD" clId="Web-{9ACFC7A7-9F7A-07E0-21F4-35286CA040F8}" dt="2024-12-09T05:04:15.491" v="1356"/>
          <ac:spMkLst>
            <pc:docMk/>
            <pc:sldMk cId="298667594" sldId="304"/>
            <ac:spMk id="16" creationId="{AB8C311F-7253-4AED-9701-7FC0708C41C7}"/>
          </ac:spMkLst>
        </pc:spChg>
        <pc:spChg chg="add del">
          <ac:chgData name="Klea Kojku" userId="S::hn5854@wayne.edu::c055067f-46ea-4163-ae93-5e7ca1d37e82" providerId="AD" clId="Web-{9ACFC7A7-9F7A-07E0-21F4-35286CA040F8}" dt="2024-12-09T05:04:26.085" v="1360"/>
          <ac:spMkLst>
            <pc:docMk/>
            <pc:sldMk cId="298667594" sldId="304"/>
            <ac:spMk id="17" creationId="{A8D57A06-A426-446D-B02C-A2DC6B62E45E}"/>
          </ac:spMkLst>
        </pc:spChg>
        <pc:spChg chg="add del">
          <ac:chgData name="Klea Kojku" userId="S::hn5854@wayne.edu::c055067f-46ea-4163-ae93-5e7ca1d37e82" providerId="AD" clId="Web-{9ACFC7A7-9F7A-07E0-21F4-35286CA040F8}" dt="2024-12-09T05:04:15.491" v="1356"/>
          <ac:spMkLst>
            <pc:docMk/>
            <pc:sldMk cId="298667594" sldId="304"/>
            <ac:spMk id="18" creationId="{E2384209-CB15-4CDF-9D31-C44FD9A3F20D}"/>
          </ac:spMkLst>
        </pc:spChg>
        <pc:spChg chg="add">
          <ac:chgData name="Klea Kojku" userId="S::hn5854@wayne.edu::c055067f-46ea-4163-ae93-5e7ca1d37e82" providerId="AD" clId="Web-{9ACFC7A7-9F7A-07E0-21F4-35286CA040F8}" dt="2024-12-09T05:04:26.085" v="1360"/>
          <ac:spMkLst>
            <pc:docMk/>
            <pc:sldMk cId="298667594" sldId="304"/>
            <ac:spMk id="19" creationId="{32BC26D8-82FB-445E-AA49-62A77D7C1EE0}"/>
          </ac:spMkLst>
        </pc:spChg>
        <pc:spChg chg="add del">
          <ac:chgData name="Klea Kojku" userId="S::hn5854@wayne.edu::c055067f-46ea-4163-ae93-5e7ca1d37e82" providerId="AD" clId="Web-{9ACFC7A7-9F7A-07E0-21F4-35286CA040F8}" dt="2024-12-09T05:04:15.491" v="1356"/>
          <ac:spMkLst>
            <pc:docMk/>
            <pc:sldMk cId="298667594" sldId="304"/>
            <ac:spMk id="20" creationId="{2633B3B5-CC90-43F0-8714-D31D1F3F0209}"/>
          </ac:spMkLst>
        </pc:spChg>
        <pc:spChg chg="add del">
          <ac:chgData name="Klea Kojku" userId="S::hn5854@wayne.edu::c055067f-46ea-4163-ae93-5e7ca1d37e82" providerId="AD" clId="Web-{9ACFC7A7-9F7A-07E0-21F4-35286CA040F8}" dt="2024-12-09T05:04:15.491" v="1356"/>
          <ac:spMkLst>
            <pc:docMk/>
            <pc:sldMk cId="298667594" sldId="304"/>
            <ac:spMk id="22" creationId="{A8D57A06-A426-446D-B02C-A2DC6B62E45E}"/>
          </ac:spMkLst>
        </pc:spChg>
        <pc:spChg chg="add">
          <ac:chgData name="Klea Kojku" userId="S::hn5854@wayne.edu::c055067f-46ea-4163-ae93-5e7ca1d37e82" providerId="AD" clId="Web-{9ACFC7A7-9F7A-07E0-21F4-35286CA040F8}" dt="2024-12-09T05:04:26.085" v="1360"/>
          <ac:spMkLst>
            <pc:docMk/>
            <pc:sldMk cId="298667594" sldId="304"/>
            <ac:spMk id="24" creationId="{CB44330D-EA18-4254-AA95-EB49948539B8}"/>
          </ac:spMkLst>
        </pc:spChg>
        <pc:picChg chg="add del mod ord">
          <ac:chgData name="Klea Kojku" userId="S::hn5854@wayne.edu::c055067f-46ea-4163-ae93-5e7ca1d37e82" providerId="AD" clId="Web-{9ACFC7A7-9F7A-07E0-21F4-35286CA040F8}" dt="2024-12-09T05:03:58.990" v="1353"/>
          <ac:picMkLst>
            <pc:docMk/>
            <pc:sldMk cId="298667594" sldId="304"/>
            <ac:picMk id="4" creationId="{6AB8DEB4-F010-CC07-5044-C7285FF9B1CD}"/>
          </ac:picMkLst>
        </pc:picChg>
        <pc:picChg chg="add mod ord">
          <ac:chgData name="Klea Kojku" userId="S::hn5854@wayne.edu::c055067f-46ea-4163-ae93-5e7ca1d37e82" providerId="AD" clId="Web-{9ACFC7A7-9F7A-07E0-21F4-35286CA040F8}" dt="2024-12-09T05:04:26.085" v="1360"/>
          <ac:picMkLst>
            <pc:docMk/>
            <pc:sldMk cId="298667594" sldId="304"/>
            <ac:picMk id="7" creationId="{2688DCD6-8ED5-620C-80AA-EFCF7DC3B379}"/>
          </ac:picMkLst>
        </pc:picChg>
      </pc:sldChg>
      <pc:sldChg chg="addSp modSp new mod setBg">
        <pc:chgData name="Klea Kojku" userId="S::hn5854@wayne.edu::c055067f-46ea-4163-ae93-5e7ca1d37e82" providerId="AD" clId="Web-{9ACFC7A7-9F7A-07E0-21F4-35286CA040F8}" dt="2024-12-09T05:03:12.973" v="1352" actId="20577"/>
        <pc:sldMkLst>
          <pc:docMk/>
          <pc:sldMk cId="92539059" sldId="305"/>
        </pc:sldMkLst>
        <pc:spChg chg="mod">
          <ac:chgData name="Klea Kojku" userId="S::hn5854@wayne.edu::c055067f-46ea-4163-ae93-5e7ca1d37e82" providerId="AD" clId="Web-{9ACFC7A7-9F7A-07E0-21F4-35286CA040F8}" dt="2024-12-09T05:03:12.973" v="1352" actId="20577"/>
          <ac:spMkLst>
            <pc:docMk/>
            <pc:sldMk cId="92539059" sldId="305"/>
            <ac:spMk id="2" creationId="{E7EB6E98-30F6-CA31-0634-7C2B03717FEE}"/>
          </ac:spMkLst>
        </pc:spChg>
        <pc:spChg chg="mod">
          <ac:chgData name="Klea Kojku" userId="S::hn5854@wayne.edu::c055067f-46ea-4163-ae93-5e7ca1d37e82" providerId="AD" clId="Web-{9ACFC7A7-9F7A-07E0-21F4-35286CA040F8}" dt="2024-12-09T05:03:06.019" v="1342" actId="20577"/>
          <ac:spMkLst>
            <pc:docMk/>
            <pc:sldMk cId="92539059" sldId="305"/>
            <ac:spMk id="3" creationId="{7DEBDA5D-6EB0-12A4-40C1-6184290E6461}"/>
          </ac:spMkLst>
        </pc:spChg>
        <pc:spChg chg="add">
          <ac:chgData name="Klea Kojku" userId="S::hn5854@wayne.edu::c055067f-46ea-4163-ae93-5e7ca1d37e82" providerId="AD" clId="Web-{9ACFC7A7-9F7A-07E0-21F4-35286CA040F8}" dt="2024-12-09T05:03:02.410" v="1340"/>
          <ac:spMkLst>
            <pc:docMk/>
            <pc:sldMk cId="92539059" sldId="305"/>
            <ac:spMk id="8" creationId="{09588DA8-065E-4F6F-8EFD-43104AB2E0CF}"/>
          </ac:spMkLst>
        </pc:spChg>
        <pc:spChg chg="add">
          <ac:chgData name="Klea Kojku" userId="S::hn5854@wayne.edu::c055067f-46ea-4163-ae93-5e7ca1d37e82" providerId="AD" clId="Web-{9ACFC7A7-9F7A-07E0-21F4-35286CA040F8}" dt="2024-12-09T05:03:02.410" v="1340"/>
          <ac:spMkLst>
            <pc:docMk/>
            <pc:sldMk cId="92539059" sldId="305"/>
            <ac:spMk id="10" creationId="{C4285719-470E-454C-AF62-8323075F1F5B}"/>
          </ac:spMkLst>
        </pc:spChg>
        <pc:spChg chg="add">
          <ac:chgData name="Klea Kojku" userId="S::hn5854@wayne.edu::c055067f-46ea-4163-ae93-5e7ca1d37e82" providerId="AD" clId="Web-{9ACFC7A7-9F7A-07E0-21F4-35286CA040F8}" dt="2024-12-09T05:03:02.410" v="1340"/>
          <ac:spMkLst>
            <pc:docMk/>
            <pc:sldMk cId="92539059" sldId="305"/>
            <ac:spMk id="12" creationId="{CD9FE4EF-C4D8-49A0-B2FF-81D8DB7D8A24}"/>
          </ac:spMkLst>
        </pc:spChg>
        <pc:spChg chg="add">
          <ac:chgData name="Klea Kojku" userId="S::hn5854@wayne.edu::c055067f-46ea-4163-ae93-5e7ca1d37e82" providerId="AD" clId="Web-{9ACFC7A7-9F7A-07E0-21F4-35286CA040F8}" dt="2024-12-09T05:03:02.410" v="1340"/>
          <ac:spMkLst>
            <pc:docMk/>
            <pc:sldMk cId="92539059" sldId="305"/>
            <ac:spMk id="14" creationId="{4300840D-0A0B-4512-BACA-B439D5B9C57C}"/>
          </ac:spMkLst>
        </pc:spChg>
        <pc:spChg chg="add">
          <ac:chgData name="Klea Kojku" userId="S::hn5854@wayne.edu::c055067f-46ea-4163-ae93-5e7ca1d37e82" providerId="AD" clId="Web-{9ACFC7A7-9F7A-07E0-21F4-35286CA040F8}" dt="2024-12-09T05:03:02.410" v="1340"/>
          <ac:spMkLst>
            <pc:docMk/>
            <pc:sldMk cId="92539059" sldId="305"/>
            <ac:spMk id="16" creationId="{D2B78728-A580-49A7-84F9-6EF6F583ADE0}"/>
          </ac:spMkLst>
        </pc:spChg>
        <pc:spChg chg="add">
          <ac:chgData name="Klea Kojku" userId="S::hn5854@wayne.edu::c055067f-46ea-4163-ae93-5e7ca1d37e82" providerId="AD" clId="Web-{9ACFC7A7-9F7A-07E0-21F4-35286CA040F8}" dt="2024-12-09T05:03:02.410" v="1340"/>
          <ac:spMkLst>
            <pc:docMk/>
            <pc:sldMk cId="92539059" sldId="305"/>
            <ac:spMk id="18" creationId="{38FAA1A1-D861-433F-88FA-1E9D6FD31D11}"/>
          </ac:spMkLst>
        </pc:spChg>
        <pc:spChg chg="add">
          <ac:chgData name="Klea Kojku" userId="S::hn5854@wayne.edu::c055067f-46ea-4163-ae93-5e7ca1d37e82" providerId="AD" clId="Web-{9ACFC7A7-9F7A-07E0-21F4-35286CA040F8}" dt="2024-12-09T05:03:02.410" v="1340"/>
          <ac:spMkLst>
            <pc:docMk/>
            <pc:sldMk cId="92539059" sldId="305"/>
            <ac:spMk id="20" creationId="{8D71EDA1-87BF-4D5D-AB79-F346FD19278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14CF8-2B7B-481F-B440-B83980CC8860}" type="datetimeFigureOut">
              <a:t>12/9/24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756D4-8C89-4677-95D0-3A35C4C0240B}" type="slidenum">
              <a:t>‹#›</a:t>
            </a:fld>
            <a:endParaRPr lang="en-US"/>
          </a:p>
        </p:txBody>
      </p:sp>
    </p:spTree>
    <p:extLst>
      <p:ext uri="{BB962C8B-B14F-4D97-AF65-F5344CB8AC3E}">
        <p14:creationId xmlns:p14="http://schemas.microsoft.com/office/powerpoint/2010/main" val="278445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r>
              <a:rPr lang="en-US" b="1"/>
              <a:t>Conclusion</a:t>
            </a:r>
            <a:r>
              <a:rPr lang="en-US"/>
              <a:t>:</a:t>
            </a:r>
          </a:p>
          <a:p>
            <a:pPr lvl="1">
              <a:spcBef>
                <a:spcPct val="20000"/>
              </a:spcBef>
              <a:buChar char="•"/>
            </a:pPr>
            <a:r>
              <a:rPr lang="en-US"/>
              <a:t>Since the p-value is larger than 0.05, we </a:t>
            </a:r>
            <a:r>
              <a:rPr lang="en-US" b="1"/>
              <a:t>fail to reject the null hypothesis</a:t>
            </a:r>
            <a:r>
              <a:rPr lang="en-US"/>
              <a:t> that suggests no association between endocrine therapy and treatment response.</a:t>
            </a:r>
          </a:p>
          <a:p>
            <a:pPr lvl="1">
              <a:spcBef>
                <a:spcPct val="20000"/>
              </a:spcBef>
              <a:buChar char="•"/>
            </a:pPr>
            <a:r>
              <a:rPr lang="en-US"/>
              <a:t>This suggests that the choice of endocrine therapy might not be a major factor influencing the treatment response in your sample.</a:t>
            </a:r>
          </a:p>
        </p:txBody>
      </p:sp>
      <p:sp>
        <p:nvSpPr>
          <p:cNvPr id="4" name="Slide Number Placeholder 3"/>
          <p:cNvSpPr>
            <a:spLocks noGrp="1"/>
          </p:cNvSpPr>
          <p:nvPr>
            <p:ph type="sldNum" sz="quarter" idx="5"/>
          </p:nvPr>
        </p:nvSpPr>
        <p:spPr/>
        <p:txBody>
          <a:bodyPr/>
          <a:lstStyle/>
          <a:p>
            <a:fld id="{416756D4-8C89-4677-95D0-3A35C4C0240B}" type="slidenum">
              <a:t>15</a:t>
            </a:fld>
            <a:endParaRPr lang="en-US"/>
          </a:p>
        </p:txBody>
      </p:sp>
    </p:spTree>
    <p:extLst>
      <p:ext uri="{BB962C8B-B14F-4D97-AF65-F5344CB8AC3E}">
        <p14:creationId xmlns:p14="http://schemas.microsoft.com/office/powerpoint/2010/main" val="2431136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Conclusion</a:t>
            </a:r>
            <a:r>
              <a:rPr lang="en-US"/>
              <a:t>:</a:t>
            </a:r>
          </a:p>
          <a:p>
            <a:pPr marL="285750" indent="-285750">
              <a:buFont typeface="Arial"/>
              <a:buChar char="•"/>
            </a:pPr>
            <a:r>
              <a:rPr lang="en-US"/>
              <a:t>The results suggest that </a:t>
            </a:r>
            <a:r>
              <a:rPr lang="en-US" b="1"/>
              <a:t>Endocrine Therapy</a:t>
            </a:r>
            <a:r>
              <a:rPr lang="en-US"/>
              <a:t> (Exemestane vs. Letrozole) does not have a significant impact on the mean weeks on study in this sample.</a:t>
            </a:r>
          </a:p>
          <a:p>
            <a:pPr marL="285750" indent="-285750">
              <a:buFont typeface="Arial"/>
              <a:buChar char="•"/>
            </a:pPr>
            <a:r>
              <a:rPr lang="en-US"/>
              <a:t>The difference in observed means may be due to random variation rather than a true effect</a:t>
            </a:r>
          </a:p>
          <a:p>
            <a:endParaRPr lang="en-US">
              <a:ea typeface="Calibri"/>
              <a:cs typeface="Calibri"/>
            </a:endParaRPr>
          </a:p>
          <a:p>
            <a:r>
              <a:rPr lang="en-US" b="1"/>
              <a:t>Next Steps</a:t>
            </a:r>
            <a:r>
              <a:rPr lang="en-US"/>
              <a:t>:</a:t>
            </a:r>
          </a:p>
          <a:p>
            <a:pPr marL="171450" indent="-171450">
              <a:buFont typeface="Arial"/>
              <a:buChar char="•"/>
            </a:pPr>
            <a:r>
              <a:rPr lang="en-US" b="1"/>
              <a:t>Adjust for Covariates</a:t>
            </a:r>
            <a:r>
              <a:rPr lang="en-US"/>
              <a:t>:</a:t>
            </a:r>
          </a:p>
          <a:p>
            <a:pPr marL="628650" lvl="1" indent="-171450">
              <a:buFont typeface="Arial"/>
              <a:buChar char="•"/>
            </a:pPr>
            <a:r>
              <a:rPr lang="en-US"/>
              <a:t>Perform a regression analysis to adjust for other variables (e.g., Alpelisib Dose, Mutation Count, TMB) that may influence treatment duration.</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416756D4-8C89-4677-95D0-3A35C4C0240B}" type="slidenum">
              <a:t>17</a:t>
            </a:fld>
            <a:endParaRPr lang="en-US"/>
          </a:p>
        </p:txBody>
      </p:sp>
    </p:spTree>
    <p:extLst>
      <p:ext uri="{BB962C8B-B14F-4D97-AF65-F5344CB8AC3E}">
        <p14:creationId xmlns:p14="http://schemas.microsoft.com/office/powerpoint/2010/main" val="2178206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Conclusion</a:t>
            </a:r>
            <a:r>
              <a:rPr lang="en-US"/>
              <a:t>:</a:t>
            </a:r>
          </a:p>
          <a:p>
            <a:r>
              <a:rPr lang="en-US"/>
              <a:t>The ANOVA results indicate that </a:t>
            </a:r>
            <a:r>
              <a:rPr lang="en-US" b="1"/>
              <a:t>Endocrine Therapy</a:t>
            </a:r>
            <a:r>
              <a:rPr lang="en-US"/>
              <a:t> does not significantly impact </a:t>
            </a:r>
            <a:r>
              <a:rPr lang="en-US" b="1"/>
              <a:t>Weeks on Study</a:t>
            </a:r>
            <a:r>
              <a:rPr lang="en-US"/>
              <a:t>. The observed differences between groups could likely be due to random variation.</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416756D4-8C89-4677-95D0-3A35C4C0240B}" type="slidenum">
              <a:t>19</a:t>
            </a:fld>
            <a:endParaRPr lang="en-US"/>
          </a:p>
        </p:txBody>
      </p:sp>
    </p:spTree>
    <p:extLst>
      <p:ext uri="{BB962C8B-B14F-4D97-AF65-F5344CB8AC3E}">
        <p14:creationId xmlns:p14="http://schemas.microsoft.com/office/powerpoint/2010/main" val="3850577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Normality of Residuals</a:t>
            </a:r>
            <a:r>
              <a:rPr lang="en-US"/>
              <a:t>:</a:t>
            </a:r>
          </a:p>
          <a:p>
            <a:pPr marL="285750" indent="-285750">
              <a:buFont typeface="Arial"/>
              <a:buChar char="•"/>
            </a:pPr>
            <a:r>
              <a:rPr lang="en-US"/>
              <a:t>The </a:t>
            </a:r>
            <a:r>
              <a:rPr lang="en-US" b="1"/>
              <a:t>Q-Q plot</a:t>
            </a:r>
            <a:r>
              <a:rPr lang="en-US"/>
              <a:t> compares residuals against a normal distribution.</a:t>
            </a:r>
          </a:p>
          <a:p>
            <a:pPr marL="285750" indent="-285750">
              <a:buFont typeface="Arial"/>
              <a:buChar char="•"/>
            </a:pPr>
            <a:r>
              <a:rPr lang="en-US"/>
              <a:t>The residuals largely align with the diagonal line, suggesting approximate normality.</a:t>
            </a:r>
          </a:p>
          <a:p>
            <a:pPr marL="285750" indent="-285750">
              <a:buFont typeface="Arial"/>
              <a:buChar char="•"/>
            </a:pPr>
            <a:r>
              <a:rPr lang="en-US"/>
              <a:t>Deviations at the tails may indicate mild outliers or skewness.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416756D4-8C89-4677-95D0-3A35C4C0240B}" type="slidenum">
              <a:t>27</a:t>
            </a:fld>
            <a:endParaRPr lang="en-US"/>
          </a:p>
        </p:txBody>
      </p:sp>
    </p:spTree>
    <p:extLst>
      <p:ext uri="{BB962C8B-B14F-4D97-AF65-F5344CB8AC3E}">
        <p14:creationId xmlns:p14="http://schemas.microsoft.com/office/powerpoint/2010/main" val="23008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12/9/24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92" y="0"/>
            <a:ext cx="9169464" cy="5151052"/>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31469" y="-2"/>
            <a:ext cx="8829202" cy="5151055"/>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00" y="0"/>
            <a:ext cx="2717530" cy="5151054"/>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06" y="-2"/>
            <a:ext cx="9175185" cy="515105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363251" y="-646368"/>
            <a:ext cx="5146448" cy="6448394"/>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890229" y="816787"/>
            <a:ext cx="3725650" cy="3741293"/>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121925" y="614238"/>
            <a:ext cx="5036024" cy="2384016"/>
          </a:xfrm>
        </p:spPr>
        <p:txBody>
          <a:bodyPr>
            <a:normAutofit/>
          </a:bodyPr>
          <a:lstStyle/>
          <a:p>
            <a:pPr algn="l"/>
            <a:r>
              <a:rPr lang="en-US" sz="3600" b="1">
                <a:solidFill>
                  <a:srgbClr val="FFFFFF"/>
                </a:solidFill>
                <a:latin typeface="Times New Roman"/>
                <a:ea typeface="+mj-lt"/>
                <a:cs typeface="+mj-lt"/>
              </a:rPr>
              <a:t>Term Project </a:t>
            </a:r>
            <a:endParaRPr lang="en-US" sz="3600">
              <a:solidFill>
                <a:srgbClr val="FFFFFF"/>
              </a:solidFill>
              <a:latin typeface="Times New Roman"/>
              <a:ea typeface="+mj-lt"/>
              <a:cs typeface="+mj-lt"/>
            </a:endParaRPr>
          </a:p>
        </p:txBody>
      </p:sp>
      <p:sp>
        <p:nvSpPr>
          <p:cNvPr id="119" name="Rectangle 11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3367582"/>
            <a:ext cx="9163282" cy="178347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214047" y="3720720"/>
            <a:ext cx="5291920" cy="808541"/>
          </a:xfrm>
        </p:spPr>
        <p:txBody>
          <a:bodyPr>
            <a:normAutofit/>
          </a:bodyPr>
          <a:lstStyle/>
          <a:p>
            <a:pPr algn="l">
              <a:lnSpc>
                <a:spcPct val="90000"/>
              </a:lnSpc>
            </a:pPr>
            <a:br>
              <a:rPr lang="en-US" sz="1700">
                <a:solidFill>
                  <a:srgbClr val="FFFFFF"/>
                </a:solidFill>
              </a:rPr>
            </a:br>
            <a:br>
              <a:rPr lang="en-US" sz="1700">
                <a:solidFill>
                  <a:srgbClr val="FFFFFF"/>
                </a:solidFill>
              </a:rPr>
            </a:br>
            <a:r>
              <a:rPr lang="en-US" sz="1700">
                <a:solidFill>
                  <a:srgbClr val="FFFFFF"/>
                </a:solidFill>
                <a:latin typeface="Times New Roman"/>
                <a:cs typeface="Times New Roman"/>
              </a:rPr>
              <a:t>By: Klea Kojku, Sureya Ahmed, Bilal Shahid</a:t>
            </a:r>
          </a:p>
        </p:txBody>
      </p:sp>
      <p:sp>
        <p:nvSpPr>
          <p:cNvPr id="4" name="Date Placeholder 3"/>
          <p:cNvSpPr>
            <a:spLocks noGrp="1"/>
          </p:cNvSpPr>
          <p:nvPr>
            <p:ph type="dt" sz="half" idx="10"/>
          </p:nvPr>
        </p:nvSpPr>
        <p:spPr>
          <a:xfrm>
            <a:off x="6727698" y="4841748"/>
            <a:ext cx="2057400" cy="273843"/>
          </a:xfrm>
        </p:spPr>
        <p:txBody>
          <a:bodyPr>
            <a:normAutofit/>
          </a:bodyPr>
          <a:lstStyle/>
          <a:p>
            <a:pPr marL="0" lvl="0" indent="0" algn="r">
              <a:spcAft>
                <a:spcPts val="600"/>
              </a:spcAft>
              <a:buNone/>
            </a:pPr>
            <a:r>
              <a:rPr lang="en-US" sz="800">
                <a:solidFill>
                  <a:srgbClr val="FFFFFF"/>
                </a:solidFill>
              </a:rPr>
              <a:t>2024-12-09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PP_TermProject_files/figure-pptx/unnamed-chunk-8-1.png"/>
          <p:cNvPicPr>
            <a:picLocks noGrp="1" noChangeAspect="1"/>
          </p:cNvPicPr>
          <p:nvPr/>
        </p:nvPicPr>
        <p:blipFill>
          <a:blip r:embed="rId2"/>
          <a:stretch>
            <a:fillRect/>
          </a:stretch>
        </p:blipFill>
        <p:spPr bwMode="auto">
          <a:xfrm>
            <a:off x="2242580" y="707254"/>
            <a:ext cx="4658840" cy="3722987"/>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PP_TermProject_files/figure-pptx/unnamed-chunk-9-1.png"/>
          <p:cNvPicPr>
            <a:picLocks noGrp="1" noChangeAspect="1"/>
          </p:cNvPicPr>
          <p:nvPr/>
        </p:nvPicPr>
        <p:blipFill>
          <a:blip r:embed="rId2"/>
          <a:stretch>
            <a:fillRect/>
          </a:stretch>
        </p:blipFill>
        <p:spPr bwMode="auto">
          <a:xfrm>
            <a:off x="2250303" y="730422"/>
            <a:ext cx="4635671" cy="367665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7399" y="482600"/>
            <a:ext cx="8408193" cy="558627"/>
          </a:xfrm>
        </p:spPr>
        <p:txBody>
          <a:bodyPr vert="horz" lIns="91440" tIns="45720" rIns="91440" bIns="45720" rtlCol="0" anchor="ctr">
            <a:normAutofit/>
          </a:bodyPr>
          <a:lstStyle/>
          <a:p>
            <a:pPr marL="0" lvl="0" indent="0" defTabSz="914400">
              <a:lnSpc>
                <a:spcPct val="90000"/>
              </a:lnSpc>
            </a:pPr>
            <a:r>
              <a:rPr lang="en-US" sz="3200" kern="1200">
                <a:solidFill>
                  <a:schemeClr val="bg1"/>
                </a:solidFill>
                <a:latin typeface="Times New Roman"/>
                <a:cs typeface="Times New Roman"/>
              </a:rPr>
              <a:t>Descriptive Statistics for Weeks on Study</a:t>
            </a:r>
          </a:p>
        </p:txBody>
      </p:sp>
      <p:pic>
        <p:nvPicPr>
          <p:cNvPr id="4" name="Content Placeholder 3" descr="A screenshot of a computer&#10;&#10;Description automatically generated">
            <a:extLst>
              <a:ext uri="{FF2B5EF4-FFF2-40B4-BE49-F238E27FC236}">
                <a16:creationId xmlns:a16="http://schemas.microsoft.com/office/drawing/2014/main" id="{565F27B4-0738-E67A-8CB1-637FD68A5D70}"/>
              </a:ext>
            </a:extLst>
          </p:cNvPr>
          <p:cNvPicPr>
            <a:picLocks noGrp="1" noChangeAspect="1"/>
          </p:cNvPicPr>
          <p:nvPr>
            <p:ph idx="1"/>
          </p:nvPr>
        </p:nvPicPr>
        <p:blipFill>
          <a:blip r:embed="rId2"/>
          <a:srcRect l="-76" t="4410" r="253" b="79181"/>
          <a:stretch/>
        </p:blipFill>
        <p:spPr>
          <a:xfrm>
            <a:off x="-1721" y="1954621"/>
            <a:ext cx="9147442" cy="12308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6A9F9-3233-6050-04D2-35437F3054D7}"/>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defTabSz="914400">
              <a:lnSpc>
                <a:spcPct val="90000"/>
              </a:lnSpc>
            </a:pPr>
            <a:r>
              <a:rPr lang="en-US" sz="3200">
                <a:solidFill>
                  <a:schemeClr val="bg1"/>
                </a:solidFill>
                <a:latin typeface="Times New Roman"/>
                <a:cs typeface="Times New Roman"/>
              </a:rPr>
              <a:t>Descriptive Statistics for Mutation Count</a:t>
            </a:r>
          </a:p>
        </p:txBody>
      </p:sp>
      <p:pic>
        <p:nvPicPr>
          <p:cNvPr id="4" name="Content Placeholder 3" descr="A screenshot of a computer&#10;&#10;Description automatically generated">
            <a:extLst>
              <a:ext uri="{FF2B5EF4-FFF2-40B4-BE49-F238E27FC236}">
                <a16:creationId xmlns:a16="http://schemas.microsoft.com/office/drawing/2014/main" id="{69B53987-9F2C-EF36-C841-2F11DC026DEB}"/>
              </a:ext>
            </a:extLst>
          </p:cNvPr>
          <p:cNvPicPr>
            <a:picLocks noGrp="1" noChangeAspect="1"/>
          </p:cNvPicPr>
          <p:nvPr>
            <p:ph idx="1"/>
          </p:nvPr>
        </p:nvPicPr>
        <p:blipFill>
          <a:blip r:embed="rId2"/>
          <a:srcRect t="5302" r="1157" b="81857"/>
          <a:stretch/>
        </p:blipFill>
        <p:spPr>
          <a:xfrm>
            <a:off x="-4161" y="2089718"/>
            <a:ext cx="9152338" cy="975305"/>
          </a:xfrm>
          <a:prstGeom prst="rect">
            <a:avLst/>
          </a:prstGeom>
        </p:spPr>
      </p:pic>
    </p:spTree>
    <p:extLst>
      <p:ext uri="{BB962C8B-B14F-4D97-AF65-F5344CB8AC3E}">
        <p14:creationId xmlns:p14="http://schemas.microsoft.com/office/powerpoint/2010/main" val="2606639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88F3-9D22-2A0B-64B4-825733A51030}"/>
              </a:ext>
            </a:extLst>
          </p:cNvPr>
          <p:cNvSpPr>
            <a:spLocks noGrp="1"/>
          </p:cNvSpPr>
          <p:nvPr>
            <p:ph type="title"/>
          </p:nvPr>
        </p:nvSpPr>
        <p:spPr>
          <a:xfrm>
            <a:off x="457200" y="426696"/>
            <a:ext cx="8229600" cy="857250"/>
          </a:xfrm>
        </p:spPr>
        <p:txBody>
          <a:bodyPr/>
          <a:lstStyle/>
          <a:p>
            <a:r>
              <a:rPr lang="en-US" sz="3200" b="1">
                <a:latin typeface="Times New Roman"/>
                <a:ea typeface="Calibri"/>
                <a:cs typeface="Calibri"/>
              </a:rPr>
              <a:t>Fisher's Exact Test  Output</a:t>
            </a:r>
          </a:p>
          <a:p>
            <a:endParaRPr lang="en-US" b="1">
              <a:ea typeface="Calibri"/>
              <a:cs typeface="Calibri"/>
            </a:endParaRPr>
          </a:p>
        </p:txBody>
      </p:sp>
      <p:pic>
        <p:nvPicPr>
          <p:cNvPr id="4" name="Content Placeholder 3" descr="A close-up of a white background&#10;&#10;Description automatically generated">
            <a:extLst>
              <a:ext uri="{FF2B5EF4-FFF2-40B4-BE49-F238E27FC236}">
                <a16:creationId xmlns:a16="http://schemas.microsoft.com/office/drawing/2014/main" id="{FEED5143-4288-ACE8-FBFC-82052A6E76AE}"/>
              </a:ext>
            </a:extLst>
          </p:cNvPr>
          <p:cNvPicPr>
            <a:picLocks noGrp="1" noChangeAspect="1"/>
          </p:cNvPicPr>
          <p:nvPr>
            <p:ph idx="1"/>
          </p:nvPr>
        </p:nvPicPr>
        <p:blipFill>
          <a:blip r:embed="rId2"/>
          <a:stretch>
            <a:fillRect/>
          </a:stretch>
        </p:blipFill>
        <p:spPr>
          <a:xfrm>
            <a:off x="1150884" y="1220143"/>
            <a:ext cx="6254150" cy="1436896"/>
          </a:xfrm>
        </p:spPr>
      </p:pic>
    </p:spTree>
    <p:extLst>
      <p:ext uri="{BB962C8B-B14F-4D97-AF65-F5344CB8AC3E}">
        <p14:creationId xmlns:p14="http://schemas.microsoft.com/office/powerpoint/2010/main" val="3750494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A43A-1130-5A50-BD62-1DB040B58A2A}"/>
              </a:ext>
            </a:extLst>
          </p:cNvPr>
          <p:cNvSpPr>
            <a:spLocks noGrp="1"/>
          </p:cNvSpPr>
          <p:nvPr>
            <p:ph type="title"/>
          </p:nvPr>
        </p:nvSpPr>
        <p:spPr>
          <a:xfrm>
            <a:off x="457200" y="131436"/>
            <a:ext cx="8229600" cy="857250"/>
          </a:xfrm>
        </p:spPr>
        <p:txBody>
          <a:bodyPr>
            <a:normAutofit/>
          </a:bodyPr>
          <a:lstStyle/>
          <a:p>
            <a:r>
              <a:rPr lang="en-US" sz="3200" b="1">
                <a:latin typeface="Times New Roman"/>
                <a:ea typeface="+mj-lt"/>
                <a:cs typeface="+mj-lt"/>
              </a:rPr>
              <a:t>Interpretation of Fisher's Exact Test Results</a:t>
            </a:r>
            <a:endParaRPr lang="en-US" sz="3200" b="1">
              <a:latin typeface="Times New Roman"/>
              <a:ea typeface="Calibri"/>
              <a:cs typeface="Calibri"/>
            </a:endParaRPr>
          </a:p>
        </p:txBody>
      </p:sp>
      <p:sp>
        <p:nvSpPr>
          <p:cNvPr id="6" name="Content Placeholder 5">
            <a:extLst>
              <a:ext uri="{FF2B5EF4-FFF2-40B4-BE49-F238E27FC236}">
                <a16:creationId xmlns:a16="http://schemas.microsoft.com/office/drawing/2014/main" id="{BBAA677E-EFEF-439C-055F-A6FAF9A35F02}"/>
              </a:ext>
            </a:extLst>
          </p:cNvPr>
          <p:cNvSpPr>
            <a:spLocks noGrp="1"/>
          </p:cNvSpPr>
          <p:nvPr>
            <p:ph idx="1"/>
          </p:nvPr>
        </p:nvSpPr>
        <p:spPr>
          <a:xfrm>
            <a:off x="457200" y="984803"/>
            <a:ext cx="8229600" cy="3394472"/>
          </a:xfrm>
        </p:spPr>
        <p:txBody>
          <a:bodyPr vert="horz" lIns="91440" tIns="45720" rIns="91440" bIns="45720" rtlCol="0" anchor="t">
            <a:normAutofit/>
          </a:bodyPr>
          <a:lstStyle/>
          <a:p>
            <a:pPr marL="0" indent="0">
              <a:buNone/>
            </a:pPr>
            <a:r>
              <a:rPr lang="en-US" b="1">
                <a:latin typeface="Times New Roman"/>
                <a:cs typeface="Times New Roman"/>
              </a:rPr>
              <a:t>Key Results</a:t>
            </a:r>
            <a:r>
              <a:rPr lang="en-US">
                <a:latin typeface="Times New Roman"/>
                <a:cs typeface="Times New Roman"/>
              </a:rPr>
              <a:t>:</a:t>
            </a:r>
            <a:endParaRPr lang="en-US" sz="2000">
              <a:latin typeface="Times New Roman"/>
              <a:ea typeface="Calibri"/>
              <a:cs typeface="Times New Roman"/>
            </a:endParaRPr>
          </a:p>
          <a:p>
            <a:r>
              <a:rPr lang="en-US" sz="2000" b="1">
                <a:latin typeface="Times New Roman"/>
                <a:ea typeface="+mn-lt"/>
                <a:cs typeface="+mn-lt"/>
              </a:rPr>
              <a:t>p-value</a:t>
            </a:r>
            <a:r>
              <a:rPr lang="en-US" sz="2000">
                <a:latin typeface="Times New Roman"/>
                <a:ea typeface="+mn-lt"/>
                <a:cs typeface="+mn-lt"/>
              </a:rPr>
              <a:t>:</a:t>
            </a:r>
            <a:endParaRPr lang="en-US">
              <a:latin typeface="Times New Roman"/>
              <a:cs typeface="Times New Roman"/>
            </a:endParaRPr>
          </a:p>
          <a:p>
            <a:pPr lvl="1"/>
            <a:r>
              <a:rPr lang="en-US" sz="2000">
                <a:latin typeface="Times New Roman"/>
                <a:ea typeface="+mn-lt"/>
                <a:cs typeface="+mn-lt"/>
              </a:rPr>
              <a:t>The p-value of </a:t>
            </a:r>
            <a:r>
              <a:rPr lang="en-US" sz="2000" b="1">
                <a:latin typeface="Times New Roman"/>
                <a:ea typeface="+mn-lt"/>
                <a:cs typeface="+mn-lt"/>
              </a:rPr>
              <a:t>0.4151</a:t>
            </a:r>
            <a:r>
              <a:rPr lang="en-US" sz="2000">
                <a:latin typeface="Times New Roman"/>
                <a:ea typeface="+mn-lt"/>
                <a:cs typeface="+mn-lt"/>
              </a:rPr>
              <a:t> is </a:t>
            </a:r>
            <a:r>
              <a:rPr lang="en-US" sz="2000" b="1">
                <a:latin typeface="Times New Roman"/>
                <a:ea typeface="+mn-lt"/>
                <a:cs typeface="+mn-lt"/>
              </a:rPr>
              <a:t>greater than the significance level (α=0.05)</a:t>
            </a:r>
            <a:r>
              <a:rPr lang="en-US" sz="2000">
                <a:latin typeface="Times New Roman"/>
                <a:ea typeface="+mn-lt"/>
                <a:cs typeface="+mn-lt"/>
              </a:rPr>
              <a:t>.</a:t>
            </a:r>
            <a:endParaRPr lang="en-US">
              <a:latin typeface="Times New Roman"/>
              <a:cs typeface="Times New Roman"/>
            </a:endParaRPr>
          </a:p>
          <a:p>
            <a:pPr lvl="1"/>
            <a:r>
              <a:rPr lang="en-US" sz="2000">
                <a:latin typeface="Times New Roman"/>
                <a:ea typeface="+mn-lt"/>
                <a:cs typeface="+mn-lt"/>
              </a:rPr>
              <a:t>This means that there is </a:t>
            </a:r>
            <a:r>
              <a:rPr lang="en-US" sz="2000" b="1">
                <a:latin typeface="Times New Roman"/>
                <a:ea typeface="+mn-lt"/>
                <a:cs typeface="+mn-lt"/>
              </a:rPr>
              <a:t>no statistically significant association</a:t>
            </a:r>
            <a:r>
              <a:rPr lang="en-US" sz="2000">
                <a:latin typeface="Times New Roman"/>
                <a:ea typeface="+mn-lt"/>
                <a:cs typeface="+mn-lt"/>
              </a:rPr>
              <a:t> between </a:t>
            </a:r>
            <a:r>
              <a:rPr lang="en-US" sz="2000" b="1">
                <a:latin typeface="Times New Roman"/>
                <a:ea typeface="+mn-lt"/>
                <a:cs typeface="+mn-lt"/>
              </a:rPr>
              <a:t>Endocrine Therapy</a:t>
            </a:r>
            <a:r>
              <a:rPr lang="en-US" sz="2000">
                <a:latin typeface="Times New Roman"/>
                <a:ea typeface="+mn-lt"/>
                <a:cs typeface="+mn-lt"/>
              </a:rPr>
              <a:t> and </a:t>
            </a:r>
            <a:r>
              <a:rPr lang="en-US" sz="2000" b="1">
                <a:latin typeface="Times New Roman"/>
                <a:ea typeface="+mn-lt"/>
                <a:cs typeface="+mn-lt"/>
              </a:rPr>
              <a:t>Treatment Best Response</a:t>
            </a:r>
            <a:r>
              <a:rPr lang="en-US" sz="2000">
                <a:latin typeface="Times New Roman"/>
                <a:ea typeface="+mn-lt"/>
                <a:cs typeface="+mn-lt"/>
              </a:rPr>
              <a:t> in the dataset. In other words, the type of endocrine therapy used (e.g., Letrozole vs. Exemestane) does not significantly affect the treatment response.</a:t>
            </a:r>
            <a:endParaRPr lang="en-US">
              <a:latin typeface="Times New Roman"/>
              <a:cs typeface="Times New Roman"/>
            </a:endParaRPr>
          </a:p>
          <a:p>
            <a:pPr marL="0" indent="0">
              <a:buNone/>
            </a:pPr>
            <a:endParaRPr lang="en-US" sz="2000" b="1">
              <a:latin typeface="Times New Roman"/>
              <a:ea typeface="+mn-lt"/>
              <a:cs typeface="+mn-lt"/>
            </a:endParaRPr>
          </a:p>
          <a:p>
            <a:pPr marL="0" indent="0">
              <a:buNone/>
            </a:pPr>
            <a:endParaRPr lang="en-US" sz="2000">
              <a:ea typeface="Calibri"/>
              <a:cs typeface="Calibri"/>
            </a:endParaRPr>
          </a:p>
          <a:p>
            <a:endParaRPr lang="en-US" sz="2000">
              <a:ea typeface="Calibri"/>
              <a:cs typeface="Calibri"/>
            </a:endParaRPr>
          </a:p>
          <a:p>
            <a:endParaRPr lang="en-US">
              <a:ea typeface="Calibri"/>
              <a:cs typeface="Calibri"/>
            </a:endParaRPr>
          </a:p>
        </p:txBody>
      </p:sp>
    </p:spTree>
    <p:extLst>
      <p:ext uri="{BB962C8B-B14F-4D97-AF65-F5344CB8AC3E}">
        <p14:creationId xmlns:p14="http://schemas.microsoft.com/office/powerpoint/2010/main" val="3539511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E5AE4-CF79-29FA-7B93-43D178DBD60D}"/>
              </a:ext>
            </a:extLst>
          </p:cNvPr>
          <p:cNvSpPr>
            <a:spLocks noGrp="1"/>
          </p:cNvSpPr>
          <p:nvPr>
            <p:ph type="title"/>
          </p:nvPr>
        </p:nvSpPr>
        <p:spPr/>
        <p:txBody>
          <a:bodyPr/>
          <a:lstStyle/>
          <a:p>
            <a:r>
              <a:rPr lang="en-US" b="1">
                <a:latin typeface="Times New Roman"/>
                <a:ea typeface="Calibri"/>
                <a:cs typeface="Calibri"/>
              </a:rPr>
              <a:t>Two Sample t-test Output</a:t>
            </a:r>
            <a:endParaRPr lang="en-US" b="1">
              <a:latin typeface="Times New Roman"/>
              <a:cs typeface="Times New Roman"/>
            </a:endParaRPr>
          </a:p>
        </p:txBody>
      </p:sp>
      <p:pic>
        <p:nvPicPr>
          <p:cNvPr id="4" name="Picture 3" descr="A white background with black text&#10;&#10;Description automatically generated">
            <a:extLst>
              <a:ext uri="{FF2B5EF4-FFF2-40B4-BE49-F238E27FC236}">
                <a16:creationId xmlns:a16="http://schemas.microsoft.com/office/drawing/2014/main" id="{DF4AF625-3451-608C-2CA4-C2E85564F146}"/>
              </a:ext>
            </a:extLst>
          </p:cNvPr>
          <p:cNvPicPr>
            <a:picLocks noChangeAspect="1"/>
          </p:cNvPicPr>
          <p:nvPr/>
        </p:nvPicPr>
        <p:blipFill>
          <a:blip r:embed="rId2"/>
          <a:stretch>
            <a:fillRect/>
          </a:stretch>
        </p:blipFill>
        <p:spPr>
          <a:xfrm>
            <a:off x="454071" y="1282088"/>
            <a:ext cx="8415922" cy="2931618"/>
          </a:xfrm>
          <a:prstGeom prst="rect">
            <a:avLst/>
          </a:prstGeom>
        </p:spPr>
      </p:pic>
    </p:spTree>
    <p:extLst>
      <p:ext uri="{BB962C8B-B14F-4D97-AF65-F5344CB8AC3E}">
        <p14:creationId xmlns:p14="http://schemas.microsoft.com/office/powerpoint/2010/main" val="3672619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ACD1-6386-7454-4543-0BBFE76D8971}"/>
              </a:ext>
            </a:extLst>
          </p:cNvPr>
          <p:cNvSpPr>
            <a:spLocks noGrp="1"/>
          </p:cNvSpPr>
          <p:nvPr>
            <p:ph type="title"/>
          </p:nvPr>
        </p:nvSpPr>
        <p:spPr>
          <a:xfrm>
            <a:off x="457200" y="426696"/>
            <a:ext cx="8229600" cy="857250"/>
          </a:xfrm>
        </p:spPr>
        <p:txBody>
          <a:bodyPr/>
          <a:lstStyle/>
          <a:p>
            <a:r>
              <a:rPr lang="en-US" sz="3200" b="1">
                <a:latin typeface="Times New Roman"/>
                <a:cs typeface="Times New Roman"/>
              </a:rPr>
              <a:t>Interpretation of Two-Sample t-Test Results</a:t>
            </a:r>
            <a:endParaRPr lang="en-US" sz="3200">
              <a:latin typeface="Times New Roman"/>
              <a:cs typeface="Times New Roman"/>
            </a:endParaRPr>
          </a:p>
          <a:p>
            <a:endParaRPr lang="en-US">
              <a:ea typeface="Calibri"/>
              <a:cs typeface="Calibri"/>
            </a:endParaRPr>
          </a:p>
        </p:txBody>
      </p:sp>
      <p:sp>
        <p:nvSpPr>
          <p:cNvPr id="3" name="Content Placeholder 2">
            <a:extLst>
              <a:ext uri="{FF2B5EF4-FFF2-40B4-BE49-F238E27FC236}">
                <a16:creationId xmlns:a16="http://schemas.microsoft.com/office/drawing/2014/main" id="{70FF1643-225C-AAB6-C923-DCCE8BE1997E}"/>
              </a:ext>
            </a:extLst>
          </p:cNvPr>
          <p:cNvSpPr>
            <a:spLocks noGrp="1"/>
          </p:cNvSpPr>
          <p:nvPr>
            <p:ph idx="1"/>
          </p:nvPr>
        </p:nvSpPr>
        <p:spPr/>
        <p:txBody>
          <a:bodyPr vert="horz" lIns="91440" tIns="45720" rIns="91440" bIns="45720" rtlCol="0" anchor="t">
            <a:normAutofit fontScale="92500" lnSpcReduction="10000"/>
          </a:bodyPr>
          <a:lstStyle/>
          <a:p>
            <a:pPr>
              <a:buNone/>
            </a:pPr>
            <a:r>
              <a:rPr lang="en-US" b="1">
                <a:latin typeface="Times New Roman"/>
                <a:cs typeface="Times New Roman"/>
              </a:rPr>
              <a:t>Key Results</a:t>
            </a:r>
            <a:endParaRPr lang="en-US">
              <a:latin typeface="Times New Roman"/>
              <a:ea typeface="Calibri"/>
              <a:cs typeface="Times New Roman"/>
            </a:endParaRPr>
          </a:p>
          <a:p>
            <a:pPr marL="0" indent="0">
              <a:buNone/>
            </a:pPr>
            <a:endParaRPr lang="en-US" sz="1600">
              <a:latin typeface="Times New Roman"/>
              <a:ea typeface="Calibri"/>
              <a:cs typeface="Calibri"/>
            </a:endParaRPr>
          </a:p>
          <a:p>
            <a:r>
              <a:rPr lang="en-US" sz="1600" b="1">
                <a:latin typeface="Times New Roman"/>
                <a:ea typeface="+mn-lt"/>
                <a:cs typeface="+mn-lt"/>
              </a:rPr>
              <a:t>p-value (0.58930)</a:t>
            </a:r>
            <a:r>
              <a:rPr lang="en-US" sz="1600">
                <a:latin typeface="Times New Roman"/>
                <a:ea typeface="+mn-lt"/>
                <a:cs typeface="+mn-lt"/>
              </a:rPr>
              <a:t>:</a:t>
            </a:r>
            <a:endParaRPr lang="en-US" sz="1600">
              <a:latin typeface="Times New Roman"/>
              <a:ea typeface="Calibri"/>
              <a:cs typeface="Calibri"/>
            </a:endParaRPr>
          </a:p>
          <a:p>
            <a:pPr lvl="1"/>
            <a:r>
              <a:rPr lang="en-US" sz="1600">
                <a:latin typeface="Times New Roman"/>
                <a:ea typeface="+mn-lt"/>
                <a:cs typeface="+mn-lt"/>
              </a:rPr>
              <a:t>This means there is </a:t>
            </a:r>
            <a:r>
              <a:rPr lang="en-US" sz="1600" b="1">
                <a:latin typeface="Times New Roman"/>
                <a:ea typeface="+mn-lt"/>
                <a:cs typeface="+mn-lt"/>
              </a:rPr>
              <a:t>no statistically significant difference</a:t>
            </a:r>
            <a:r>
              <a:rPr lang="en-US" sz="1600">
                <a:latin typeface="Times New Roman"/>
                <a:ea typeface="+mn-lt"/>
                <a:cs typeface="+mn-lt"/>
              </a:rPr>
              <a:t> in the mean weeks on study between the </a:t>
            </a:r>
            <a:r>
              <a:rPr lang="en-US" sz="1600" b="1">
                <a:latin typeface="Times New Roman"/>
                <a:ea typeface="+mn-lt"/>
                <a:cs typeface="+mn-lt"/>
              </a:rPr>
              <a:t>Exemestane</a:t>
            </a:r>
            <a:r>
              <a:rPr lang="en-US" sz="1600">
                <a:latin typeface="Times New Roman"/>
                <a:ea typeface="+mn-lt"/>
                <a:cs typeface="+mn-lt"/>
              </a:rPr>
              <a:t> and </a:t>
            </a:r>
            <a:r>
              <a:rPr lang="en-US" sz="1600" b="1">
                <a:latin typeface="Times New Roman"/>
                <a:ea typeface="+mn-lt"/>
                <a:cs typeface="+mn-lt"/>
              </a:rPr>
              <a:t>Letrozole </a:t>
            </a:r>
            <a:r>
              <a:rPr lang="en-US" sz="1600">
                <a:latin typeface="Times New Roman"/>
                <a:ea typeface="+mn-lt"/>
                <a:cs typeface="+mn-lt"/>
              </a:rPr>
              <a:t>endocrine therapy groups.</a:t>
            </a:r>
            <a:endParaRPr lang="en-US" sz="1600">
              <a:latin typeface="Times New Roman"/>
              <a:ea typeface="Calibri"/>
              <a:cs typeface="Calibri"/>
            </a:endParaRPr>
          </a:p>
          <a:p>
            <a:r>
              <a:rPr lang="en-US" sz="1600" b="1">
                <a:latin typeface="Times New Roman"/>
                <a:ea typeface="+mn-lt"/>
                <a:cs typeface="+mn-lt"/>
              </a:rPr>
              <a:t>95% Confidence Interval</a:t>
            </a:r>
            <a:r>
              <a:rPr lang="en-US" sz="1600">
                <a:latin typeface="Times New Roman"/>
                <a:ea typeface="+mn-lt"/>
                <a:cs typeface="+mn-lt"/>
              </a:rPr>
              <a:t>:</a:t>
            </a:r>
            <a:endParaRPr lang="en-US" sz="1600">
              <a:latin typeface="Times New Roman"/>
              <a:ea typeface="Calibri"/>
              <a:cs typeface="Calibri"/>
            </a:endParaRPr>
          </a:p>
          <a:p>
            <a:pPr lvl="1"/>
            <a:r>
              <a:rPr lang="en-US" sz="1600">
                <a:latin typeface="Times New Roman"/>
                <a:ea typeface="+mn-lt"/>
                <a:cs typeface="+mn-lt"/>
              </a:rPr>
              <a:t>The confidence interval ranges from −11.91 to 20.87 which includes 0. This further supports the conclusion that the difference in means is not statistically significant.</a:t>
            </a:r>
            <a:endParaRPr lang="en-US" sz="1600">
              <a:latin typeface="Times New Roman"/>
              <a:ea typeface="Calibri"/>
              <a:cs typeface="Calibri"/>
            </a:endParaRPr>
          </a:p>
          <a:p>
            <a:pPr lvl="1"/>
            <a:r>
              <a:rPr lang="en-US" sz="1600">
                <a:latin typeface="Times New Roman"/>
                <a:ea typeface="+mn-lt"/>
                <a:cs typeface="+mn-lt"/>
              </a:rPr>
              <a:t>The interval indicates that the true mean difference between the groups could lie anywhere within this range, including no difference (0).</a:t>
            </a:r>
            <a:endParaRPr lang="en-US" sz="1600">
              <a:latin typeface="Times New Roman"/>
              <a:ea typeface="Calibri"/>
              <a:cs typeface="Calibri"/>
            </a:endParaRPr>
          </a:p>
          <a:p>
            <a:r>
              <a:rPr lang="en-US" sz="1600" b="1">
                <a:latin typeface="Times New Roman"/>
                <a:ea typeface="+mn-lt"/>
                <a:cs typeface="+mn-lt"/>
              </a:rPr>
              <a:t>Mean Values</a:t>
            </a:r>
            <a:r>
              <a:rPr lang="en-US" sz="1600">
                <a:latin typeface="Times New Roman"/>
                <a:ea typeface="+mn-lt"/>
                <a:cs typeface="+mn-lt"/>
              </a:rPr>
              <a:t>:</a:t>
            </a:r>
            <a:endParaRPr lang="en-US" sz="1600">
              <a:latin typeface="Times New Roman"/>
              <a:ea typeface="Calibri"/>
              <a:cs typeface="Calibri"/>
            </a:endParaRPr>
          </a:p>
          <a:p>
            <a:pPr lvl="1"/>
            <a:r>
              <a:rPr lang="en-US" sz="1600">
                <a:latin typeface="Times New Roman"/>
                <a:ea typeface="+mn-lt"/>
                <a:cs typeface="+mn-lt"/>
              </a:rPr>
              <a:t>The observed mean weeks on study for </a:t>
            </a:r>
            <a:r>
              <a:rPr lang="en-US" sz="1600" b="1">
                <a:latin typeface="Times New Roman"/>
                <a:ea typeface="+mn-lt"/>
                <a:cs typeface="+mn-lt"/>
              </a:rPr>
              <a:t>Exemestane</a:t>
            </a:r>
            <a:r>
              <a:rPr lang="en-US" sz="1600">
                <a:latin typeface="Times New Roman"/>
                <a:ea typeface="+mn-lt"/>
                <a:cs typeface="+mn-lt"/>
              </a:rPr>
              <a:t> is 35.67, and for </a:t>
            </a:r>
            <a:r>
              <a:rPr lang="en-US" sz="1600" b="1">
                <a:latin typeface="Times New Roman"/>
                <a:ea typeface="+mn-lt"/>
                <a:cs typeface="+mn-lt"/>
              </a:rPr>
              <a:t>Letrozole</a:t>
            </a:r>
            <a:r>
              <a:rPr lang="en-US" sz="1600">
                <a:latin typeface="Times New Roman"/>
                <a:ea typeface="+mn-lt"/>
                <a:cs typeface="+mn-lt"/>
              </a:rPr>
              <a:t>, it is 31.19. However, the difference (35.67−31.19=4.48) is not statistically significant.</a:t>
            </a:r>
            <a:endParaRPr lang="en-US" sz="1600">
              <a:latin typeface="Times New Roman"/>
              <a:ea typeface="Calibri"/>
              <a:cs typeface="Calibri"/>
            </a:endParaRPr>
          </a:p>
          <a:p>
            <a:pPr>
              <a:spcBef>
                <a:spcPts val="0"/>
              </a:spcBef>
            </a:pPr>
            <a:endParaRPr lang="en-US" sz="900">
              <a:latin typeface="Times New Roman"/>
              <a:cs typeface="Times New Roman"/>
            </a:endParaRPr>
          </a:p>
        </p:txBody>
      </p:sp>
    </p:spTree>
    <p:extLst>
      <p:ext uri="{BB962C8B-B14F-4D97-AF65-F5344CB8AC3E}">
        <p14:creationId xmlns:p14="http://schemas.microsoft.com/office/powerpoint/2010/main" val="613748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7746B-8AA2-B470-59FF-AE7EF01F06D7}"/>
              </a:ext>
            </a:extLst>
          </p:cNvPr>
          <p:cNvSpPr>
            <a:spLocks noGrp="1"/>
          </p:cNvSpPr>
          <p:nvPr>
            <p:ph type="title"/>
          </p:nvPr>
        </p:nvSpPr>
        <p:spPr/>
        <p:txBody>
          <a:bodyPr>
            <a:normAutofit/>
          </a:bodyPr>
          <a:lstStyle/>
          <a:p>
            <a:r>
              <a:rPr lang="en-US" sz="3200" b="1">
                <a:latin typeface="Times New Roman"/>
                <a:ea typeface="Calibri"/>
                <a:cs typeface="Calibri"/>
              </a:rPr>
              <a:t>ANOVA Output</a:t>
            </a:r>
            <a:endParaRPr lang="en-US" sz="3200" b="1">
              <a:latin typeface="Times New Roman"/>
              <a:cs typeface="Times New Roman"/>
            </a:endParaRPr>
          </a:p>
        </p:txBody>
      </p:sp>
      <p:pic>
        <p:nvPicPr>
          <p:cNvPr id="4" name="Content Placeholder 3" descr="A black text on a white background&#10;&#10;Description automatically generated">
            <a:extLst>
              <a:ext uri="{FF2B5EF4-FFF2-40B4-BE49-F238E27FC236}">
                <a16:creationId xmlns:a16="http://schemas.microsoft.com/office/drawing/2014/main" id="{1448AA22-CF51-8DF4-4EE5-DADC23A1B0E3}"/>
              </a:ext>
            </a:extLst>
          </p:cNvPr>
          <p:cNvPicPr>
            <a:picLocks noGrp="1" noChangeAspect="1"/>
          </p:cNvPicPr>
          <p:nvPr>
            <p:ph idx="1"/>
          </p:nvPr>
        </p:nvPicPr>
        <p:blipFill>
          <a:blip r:embed="rId2"/>
          <a:stretch>
            <a:fillRect/>
          </a:stretch>
        </p:blipFill>
        <p:spPr>
          <a:xfrm>
            <a:off x="1069304" y="1547177"/>
            <a:ext cx="7699075" cy="1199201"/>
          </a:xfrm>
        </p:spPr>
      </p:pic>
    </p:spTree>
    <p:extLst>
      <p:ext uri="{BB962C8B-B14F-4D97-AF65-F5344CB8AC3E}">
        <p14:creationId xmlns:p14="http://schemas.microsoft.com/office/powerpoint/2010/main" val="2115230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96BA7-1CAB-CFD5-9F8E-F9449A9EE457}"/>
              </a:ext>
            </a:extLst>
          </p:cNvPr>
          <p:cNvSpPr>
            <a:spLocks noGrp="1"/>
          </p:cNvSpPr>
          <p:nvPr>
            <p:ph type="title"/>
          </p:nvPr>
        </p:nvSpPr>
        <p:spPr/>
        <p:txBody>
          <a:bodyPr>
            <a:normAutofit/>
          </a:bodyPr>
          <a:lstStyle/>
          <a:p>
            <a:r>
              <a:rPr lang="en-US" sz="3200" b="1">
                <a:latin typeface="Times New Roman"/>
                <a:ea typeface="+mj-lt"/>
                <a:cs typeface="Times New Roman"/>
              </a:rPr>
              <a:t>Interpretation of ANOVA Results</a:t>
            </a:r>
            <a:endParaRPr lang="en-US" sz="3200" b="1">
              <a:latin typeface="Times New Roman"/>
              <a:cs typeface="Times New Roman"/>
            </a:endParaRPr>
          </a:p>
        </p:txBody>
      </p:sp>
      <p:sp>
        <p:nvSpPr>
          <p:cNvPr id="3" name="Content Placeholder 2">
            <a:extLst>
              <a:ext uri="{FF2B5EF4-FFF2-40B4-BE49-F238E27FC236}">
                <a16:creationId xmlns:a16="http://schemas.microsoft.com/office/drawing/2014/main" id="{2A7E8034-CA0C-C6E1-4D46-D6F73C6D506A}"/>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US" b="1">
                <a:latin typeface="Times New Roman"/>
                <a:cs typeface="Times New Roman"/>
              </a:rPr>
              <a:t>Key Results</a:t>
            </a:r>
            <a:r>
              <a:rPr lang="en-US">
                <a:latin typeface="Times New Roman"/>
                <a:cs typeface="Times New Roman"/>
              </a:rPr>
              <a:t>:</a:t>
            </a:r>
            <a:endParaRPr lang="en-US">
              <a:latin typeface="Times New Roman"/>
              <a:ea typeface="Calibri"/>
              <a:cs typeface="Times New Roman"/>
            </a:endParaRPr>
          </a:p>
          <a:p>
            <a:r>
              <a:rPr lang="en-US" b="1">
                <a:latin typeface="Times New Roman"/>
                <a:ea typeface="+mn-lt"/>
                <a:cs typeface="+mn-lt"/>
              </a:rPr>
              <a:t>p-value (0.589)</a:t>
            </a:r>
            <a:r>
              <a:rPr lang="en-US">
                <a:latin typeface="Times New Roman"/>
                <a:ea typeface="+mn-lt"/>
                <a:cs typeface="+mn-lt"/>
              </a:rPr>
              <a:t>:</a:t>
            </a:r>
            <a:endParaRPr lang="en-US">
              <a:latin typeface="Times New Roman"/>
              <a:cs typeface="Times New Roman"/>
            </a:endParaRPr>
          </a:p>
          <a:p>
            <a:pPr lvl="1"/>
            <a:r>
              <a:rPr lang="en-US">
                <a:latin typeface="Times New Roman"/>
                <a:ea typeface="+mn-lt"/>
                <a:cs typeface="+mn-lt"/>
              </a:rPr>
              <a:t>The p-value is greater than the common significance level (α=0.05).</a:t>
            </a:r>
            <a:endParaRPr lang="en-US">
              <a:latin typeface="Times New Roman"/>
              <a:cs typeface="Times New Roman"/>
            </a:endParaRPr>
          </a:p>
          <a:p>
            <a:pPr lvl="1"/>
            <a:r>
              <a:rPr lang="en-US">
                <a:latin typeface="Times New Roman"/>
                <a:ea typeface="+mn-lt"/>
                <a:cs typeface="+mn-lt"/>
              </a:rPr>
              <a:t>This means we </a:t>
            </a:r>
            <a:r>
              <a:rPr lang="en-US" b="1">
                <a:latin typeface="Times New Roman"/>
                <a:ea typeface="+mn-lt"/>
                <a:cs typeface="+mn-lt"/>
              </a:rPr>
              <a:t>fail to reject the null hypothesis</a:t>
            </a:r>
            <a:r>
              <a:rPr lang="en-US">
                <a:latin typeface="Times New Roman"/>
                <a:ea typeface="+mn-lt"/>
                <a:cs typeface="+mn-lt"/>
              </a:rPr>
              <a:t> (H0), which states that there is no significant difference in </a:t>
            </a:r>
            <a:r>
              <a:rPr lang="en-US" b="1">
                <a:latin typeface="Times New Roman"/>
                <a:ea typeface="+mn-lt"/>
                <a:cs typeface="+mn-lt"/>
              </a:rPr>
              <a:t>Weeks on Study</a:t>
            </a:r>
            <a:r>
              <a:rPr lang="en-US">
                <a:latin typeface="Times New Roman"/>
                <a:ea typeface="+mn-lt"/>
                <a:cs typeface="+mn-lt"/>
              </a:rPr>
              <a:t> between the levels of </a:t>
            </a:r>
            <a:r>
              <a:rPr lang="en-US" b="1">
                <a:latin typeface="Times New Roman"/>
                <a:ea typeface="+mn-lt"/>
                <a:cs typeface="+mn-lt"/>
              </a:rPr>
              <a:t>Endocrine Therapy</a:t>
            </a:r>
            <a:r>
              <a:rPr lang="en-US">
                <a:latin typeface="Times New Roman"/>
                <a:ea typeface="+mn-lt"/>
                <a:cs typeface="+mn-lt"/>
              </a:rPr>
              <a:t> (e.g., Exemestane vs. Letrozole).</a:t>
            </a:r>
            <a:endParaRPr lang="en-US">
              <a:latin typeface="Times New Roman"/>
              <a:cs typeface="Times New Roman"/>
            </a:endParaRPr>
          </a:p>
          <a:p>
            <a:r>
              <a:rPr lang="en-US" b="1">
                <a:latin typeface="Times New Roman"/>
                <a:ea typeface="+mn-lt"/>
                <a:cs typeface="+mn-lt"/>
              </a:rPr>
              <a:t>F-statistic (0.293)</a:t>
            </a:r>
            <a:r>
              <a:rPr lang="en-US">
                <a:latin typeface="Times New Roman"/>
                <a:ea typeface="+mn-lt"/>
                <a:cs typeface="+mn-lt"/>
              </a:rPr>
              <a:t>:</a:t>
            </a:r>
            <a:endParaRPr lang="en-US">
              <a:latin typeface="Times New Roman"/>
              <a:cs typeface="Times New Roman"/>
            </a:endParaRPr>
          </a:p>
          <a:p>
            <a:pPr lvl="1"/>
            <a:r>
              <a:rPr lang="en-US">
                <a:latin typeface="Times New Roman"/>
                <a:ea typeface="+mn-lt"/>
                <a:cs typeface="+mn-lt"/>
              </a:rPr>
              <a:t>A small F-value indicates that the variability between groups (due to </a:t>
            </a:r>
            <a:r>
              <a:rPr lang="en-US" b="1">
                <a:latin typeface="Times New Roman"/>
                <a:ea typeface="+mn-lt"/>
                <a:cs typeface="+mn-lt"/>
              </a:rPr>
              <a:t>Endocrine Therapy</a:t>
            </a:r>
            <a:r>
              <a:rPr lang="en-US">
                <a:latin typeface="Times New Roman"/>
                <a:ea typeface="+mn-lt"/>
                <a:cs typeface="+mn-lt"/>
              </a:rPr>
              <a:t>) is small relative to the variability within groups (residuals).</a:t>
            </a:r>
            <a:endParaRPr lang="en-US">
              <a:latin typeface="Times New Roman"/>
              <a:cs typeface="Times New Roman"/>
            </a:endParaRPr>
          </a:p>
          <a:p>
            <a:r>
              <a:rPr lang="en-US" b="1">
                <a:latin typeface="Times New Roman"/>
                <a:ea typeface="+mn-lt"/>
                <a:cs typeface="+mn-lt"/>
              </a:rPr>
              <a:t>Sum of Squares</a:t>
            </a:r>
            <a:r>
              <a:rPr lang="en-US">
                <a:latin typeface="Times New Roman"/>
                <a:ea typeface="+mn-lt"/>
                <a:cs typeface="+mn-lt"/>
              </a:rPr>
              <a:t>:</a:t>
            </a:r>
            <a:endParaRPr lang="en-US">
              <a:latin typeface="Times New Roman"/>
              <a:cs typeface="Times New Roman"/>
            </a:endParaRPr>
          </a:p>
          <a:p>
            <a:pPr lvl="1"/>
            <a:r>
              <a:rPr lang="en-US">
                <a:latin typeface="Times New Roman"/>
                <a:ea typeface="+mn-lt"/>
                <a:cs typeface="+mn-lt"/>
              </a:rPr>
              <a:t>The between-group variability (518) is very small compared to the residual variability (212,006), suggesting that </a:t>
            </a:r>
            <a:r>
              <a:rPr lang="en-US" b="1">
                <a:latin typeface="Times New Roman"/>
                <a:ea typeface="+mn-lt"/>
                <a:cs typeface="+mn-lt"/>
              </a:rPr>
              <a:t>Endocrine Therapy</a:t>
            </a:r>
            <a:r>
              <a:rPr lang="en-US">
                <a:latin typeface="Times New Roman"/>
                <a:ea typeface="+mn-lt"/>
                <a:cs typeface="+mn-lt"/>
              </a:rPr>
              <a:t> explains very little of the total variability in </a:t>
            </a:r>
            <a:r>
              <a:rPr lang="en-US" b="1">
                <a:latin typeface="Times New Roman"/>
                <a:ea typeface="+mn-lt"/>
                <a:cs typeface="+mn-lt"/>
              </a:rPr>
              <a:t>Weeks on Study</a:t>
            </a:r>
            <a:r>
              <a:rPr lang="en-US">
                <a:latin typeface="Times New Roman"/>
                <a:ea typeface="+mn-lt"/>
                <a:cs typeface="+mn-lt"/>
              </a:rPr>
              <a:t>.</a:t>
            </a:r>
            <a:endParaRPr lang="en-US">
              <a:latin typeface="Times New Roman"/>
              <a:cs typeface="Times New Roman"/>
            </a:endParaRPr>
          </a:p>
          <a:p>
            <a:endParaRPr lang="en-US">
              <a:latin typeface="Times New Roman"/>
              <a:ea typeface="Calibri"/>
              <a:cs typeface="Calibri"/>
            </a:endParaRPr>
          </a:p>
        </p:txBody>
      </p:sp>
    </p:spTree>
    <p:extLst>
      <p:ext uri="{BB962C8B-B14F-4D97-AF65-F5344CB8AC3E}">
        <p14:creationId xmlns:p14="http://schemas.microsoft.com/office/powerpoint/2010/main" val="3755612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280A-D220-9B2A-0782-6D8862C2345D}"/>
              </a:ext>
            </a:extLst>
          </p:cNvPr>
          <p:cNvSpPr>
            <a:spLocks noGrp="1"/>
          </p:cNvSpPr>
          <p:nvPr>
            <p:ph type="title"/>
          </p:nvPr>
        </p:nvSpPr>
        <p:spPr/>
        <p:txBody>
          <a:bodyPr>
            <a:normAutofit/>
          </a:bodyPr>
          <a:lstStyle/>
          <a:p>
            <a:r>
              <a:rPr lang="en-US" sz="3200" b="1">
                <a:latin typeface="Times New Roman"/>
                <a:cs typeface="Times New Roman"/>
              </a:rPr>
              <a:t>Introduction</a:t>
            </a:r>
            <a:endParaRPr lang="en-US" sz="3200">
              <a:latin typeface="Times New Roman"/>
              <a:cs typeface="Times New Roman"/>
            </a:endParaRPr>
          </a:p>
        </p:txBody>
      </p:sp>
      <p:sp>
        <p:nvSpPr>
          <p:cNvPr id="3" name="Content Placeholder 2">
            <a:extLst>
              <a:ext uri="{FF2B5EF4-FFF2-40B4-BE49-F238E27FC236}">
                <a16:creationId xmlns:a16="http://schemas.microsoft.com/office/drawing/2014/main" id="{ED6361D0-9B8F-860F-752D-0C7CCA4D8CCE}"/>
              </a:ext>
            </a:extLst>
          </p:cNvPr>
          <p:cNvSpPr>
            <a:spLocks noGrp="1"/>
          </p:cNvSpPr>
          <p:nvPr>
            <p:ph idx="1"/>
          </p:nvPr>
        </p:nvSpPr>
        <p:spPr/>
        <p:txBody>
          <a:bodyPr vert="horz" lIns="91440" tIns="45720" rIns="91440" bIns="45720" rtlCol="0" anchor="t">
            <a:normAutofit/>
          </a:bodyPr>
          <a:lstStyle/>
          <a:p>
            <a:pPr>
              <a:buNone/>
            </a:pPr>
            <a:r>
              <a:rPr lang="en-US" sz="1400" b="1" i="1">
                <a:latin typeface="Times New Roman"/>
                <a:ea typeface="Calibri"/>
                <a:cs typeface="Times New Roman"/>
              </a:rPr>
              <a:t>Rationale for the Study</a:t>
            </a:r>
            <a:endParaRPr lang="en-US" sz="1400" b="1">
              <a:latin typeface="Times New Roman"/>
              <a:ea typeface="Calibri"/>
              <a:cs typeface="Times New Roman"/>
            </a:endParaRPr>
          </a:p>
          <a:p>
            <a:pPr>
              <a:buNone/>
            </a:pPr>
            <a:r>
              <a:rPr lang="en-US" sz="1200">
                <a:latin typeface="Times New Roman"/>
                <a:ea typeface="Calibri"/>
                <a:cs typeface="Times New Roman"/>
              </a:rPr>
              <a:t>This study investigates the impact of </a:t>
            </a:r>
            <a:r>
              <a:rPr lang="en-US" sz="1200" err="1">
                <a:latin typeface="Times New Roman"/>
                <a:ea typeface="Calibri"/>
                <a:cs typeface="Times New Roman"/>
              </a:rPr>
              <a:t>Alpelisib</a:t>
            </a:r>
            <a:r>
              <a:rPr lang="en-US" sz="1200">
                <a:latin typeface="Times New Roman"/>
                <a:ea typeface="Calibri"/>
                <a:cs typeface="Times New Roman"/>
              </a:rPr>
              <a:t> dosing, scheduling, and the addition of endocrine therapy on treatment outcomes among breast cancer patients. </a:t>
            </a:r>
            <a:r>
              <a:rPr lang="en-US" sz="1200" err="1">
                <a:latin typeface="Times New Roman"/>
                <a:ea typeface="Calibri"/>
                <a:cs typeface="Times New Roman"/>
              </a:rPr>
              <a:t>Alpelisib</a:t>
            </a:r>
            <a:r>
              <a:rPr lang="en-US" sz="1200">
                <a:latin typeface="Times New Roman"/>
                <a:ea typeface="Calibri"/>
                <a:cs typeface="Times New Roman"/>
              </a:rPr>
              <a:t>, a PI3K inhibitor, has shown efficacy in treating hormone receptor-positive, HER2-negative breast cancer subtypes. By examining different dosing regimens and therapy combinations, we aim to identify factors that improve clinical outcomes, potentially guiding personalized treatment approaches.</a:t>
            </a:r>
          </a:p>
          <a:p>
            <a:pPr>
              <a:buNone/>
            </a:pPr>
            <a:r>
              <a:rPr lang="en-US" sz="1200">
                <a:latin typeface="Times New Roman"/>
                <a:ea typeface="Calibri"/>
                <a:cs typeface="Times New Roman"/>
              </a:rPr>
              <a:t>Treatment outcomes for breast cancer can be influenced by both dosing patterns and the addition of combination therapies. Understanding the roles of </a:t>
            </a:r>
            <a:r>
              <a:rPr lang="en-US" sz="1200" err="1">
                <a:latin typeface="Times New Roman"/>
                <a:ea typeface="Calibri"/>
                <a:cs typeface="Times New Roman"/>
              </a:rPr>
              <a:t>Alpelisib</a:t>
            </a:r>
            <a:r>
              <a:rPr lang="en-US" sz="1200">
                <a:latin typeface="Times New Roman"/>
                <a:ea typeface="Calibri"/>
                <a:cs typeface="Times New Roman"/>
              </a:rPr>
              <a:t> dosage, scheduling, and co-administration with endocrine therapy could improve clinical benefits, help manage side effects, and inform treatment protocols for improved patient care.</a:t>
            </a:r>
          </a:p>
          <a:p>
            <a:pPr>
              <a:buNone/>
            </a:pPr>
            <a:endParaRPr lang="en-US" sz="1200">
              <a:latin typeface="Times New Roman"/>
              <a:ea typeface="Calibri"/>
              <a:cs typeface="Times New Roman"/>
            </a:endParaRPr>
          </a:p>
          <a:p>
            <a:pPr>
              <a:buNone/>
            </a:pPr>
            <a:r>
              <a:rPr lang="en-US" sz="1400" b="1" i="1">
                <a:latin typeface="Times New Roman"/>
                <a:ea typeface="Calibri"/>
                <a:cs typeface="Times New Roman"/>
              </a:rPr>
              <a:t>Objective</a:t>
            </a:r>
            <a:endParaRPr lang="en-US" sz="1400" b="1">
              <a:latin typeface="Times New Roman"/>
              <a:ea typeface="Calibri"/>
              <a:cs typeface="Times New Roman"/>
            </a:endParaRPr>
          </a:p>
          <a:p>
            <a:pPr>
              <a:buNone/>
            </a:pPr>
            <a:r>
              <a:rPr lang="en-US" sz="1200">
                <a:latin typeface="Times New Roman"/>
                <a:ea typeface="Calibri"/>
                <a:cs typeface="Times New Roman"/>
              </a:rPr>
              <a:t>Hypothesis (Impact of Endocrine Therapy):</a:t>
            </a:r>
          </a:p>
          <a:p>
            <a:r>
              <a:rPr lang="en-US" sz="1200" b="1">
                <a:latin typeface="Times New Roman"/>
                <a:ea typeface="Calibri"/>
                <a:cs typeface="Times New Roman"/>
              </a:rPr>
              <a:t>Null Hypothesis (H₀)</a:t>
            </a:r>
            <a:r>
              <a:rPr lang="en-US" sz="1200">
                <a:latin typeface="Times New Roman"/>
                <a:ea typeface="Calibri"/>
                <a:cs typeface="Times New Roman"/>
              </a:rPr>
              <a:t>: The addition of endocrine therapy to </a:t>
            </a:r>
            <a:r>
              <a:rPr lang="en-US" sz="1200" err="1">
                <a:latin typeface="Times New Roman"/>
                <a:ea typeface="Calibri"/>
                <a:cs typeface="Times New Roman"/>
              </a:rPr>
              <a:t>Alpelisib</a:t>
            </a:r>
            <a:r>
              <a:rPr lang="en-US" sz="1200">
                <a:latin typeface="Times New Roman"/>
                <a:ea typeface="Calibri"/>
                <a:cs typeface="Times New Roman"/>
              </a:rPr>
              <a:t> does not significantly affect treatment outcomes (e.g., weeks on study or best response).</a:t>
            </a:r>
          </a:p>
          <a:p>
            <a:r>
              <a:rPr lang="en-US" sz="1200" b="1">
                <a:latin typeface="Times New Roman"/>
                <a:ea typeface="Calibri"/>
                <a:cs typeface="Times New Roman"/>
              </a:rPr>
              <a:t>Alternative Hypothesis (H₁)</a:t>
            </a:r>
            <a:r>
              <a:rPr lang="en-US" sz="1200">
                <a:latin typeface="Times New Roman"/>
                <a:ea typeface="Calibri"/>
                <a:cs typeface="Times New Roman"/>
              </a:rPr>
              <a:t>: The addition of endocrine therapy to </a:t>
            </a:r>
            <a:r>
              <a:rPr lang="en-US" sz="1200" err="1">
                <a:latin typeface="Times New Roman"/>
                <a:ea typeface="Calibri"/>
                <a:cs typeface="Times New Roman"/>
              </a:rPr>
              <a:t>Alpelisib</a:t>
            </a:r>
            <a:r>
              <a:rPr lang="en-US" sz="1200">
                <a:latin typeface="Times New Roman"/>
                <a:ea typeface="Calibri"/>
                <a:cs typeface="Times New Roman"/>
              </a:rPr>
              <a:t> significantly affects treatment outcomes</a:t>
            </a:r>
            <a:endParaRPr lang="en-US"/>
          </a:p>
          <a:p>
            <a:pPr marL="0" indent="0">
              <a:buNone/>
            </a:pPr>
            <a:endParaRPr lang="en-US">
              <a:ea typeface="Calibri"/>
              <a:cs typeface="Calibri"/>
            </a:endParaRPr>
          </a:p>
        </p:txBody>
      </p:sp>
    </p:spTree>
    <p:extLst>
      <p:ext uri="{BB962C8B-B14F-4D97-AF65-F5344CB8AC3E}">
        <p14:creationId xmlns:p14="http://schemas.microsoft.com/office/powerpoint/2010/main" val="1529801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403B-29F0-43CD-526D-73AF5D90C361}"/>
              </a:ext>
            </a:extLst>
          </p:cNvPr>
          <p:cNvSpPr>
            <a:spLocks noGrp="1"/>
          </p:cNvSpPr>
          <p:nvPr>
            <p:ph type="title"/>
          </p:nvPr>
        </p:nvSpPr>
        <p:spPr>
          <a:xfrm>
            <a:off x="457200" y="205979"/>
            <a:ext cx="8229600" cy="512194"/>
          </a:xfrm>
        </p:spPr>
        <p:txBody>
          <a:bodyPr>
            <a:noAutofit/>
          </a:bodyPr>
          <a:lstStyle/>
          <a:p>
            <a:r>
              <a:rPr lang="en-US" sz="3200" b="1">
                <a:latin typeface="Times New Roman"/>
                <a:ea typeface="Calibri"/>
                <a:cs typeface="Calibri"/>
              </a:rPr>
              <a:t>MLRM Output</a:t>
            </a:r>
            <a:endParaRPr lang="en-US" sz="3200" b="1">
              <a:latin typeface="Times New Roman"/>
              <a:cs typeface="Times New Roman"/>
            </a:endParaRPr>
          </a:p>
        </p:txBody>
      </p:sp>
      <p:pic>
        <p:nvPicPr>
          <p:cNvPr id="4" name="Content Placeholder 3" descr="A screenshot of a computer&#10;&#10;Description automatically generated">
            <a:extLst>
              <a:ext uri="{FF2B5EF4-FFF2-40B4-BE49-F238E27FC236}">
                <a16:creationId xmlns:a16="http://schemas.microsoft.com/office/drawing/2014/main" id="{AC0047B2-75F4-4A09-B91B-0DD8D51E768C}"/>
              </a:ext>
            </a:extLst>
          </p:cNvPr>
          <p:cNvPicPr>
            <a:picLocks noGrp="1" noChangeAspect="1"/>
          </p:cNvPicPr>
          <p:nvPr>
            <p:ph idx="1"/>
          </p:nvPr>
        </p:nvPicPr>
        <p:blipFill>
          <a:blip r:embed="rId2"/>
          <a:stretch>
            <a:fillRect/>
          </a:stretch>
        </p:blipFill>
        <p:spPr>
          <a:xfrm>
            <a:off x="1765706" y="728922"/>
            <a:ext cx="5095002" cy="3894826"/>
          </a:xfrm>
        </p:spPr>
      </p:pic>
    </p:spTree>
    <p:extLst>
      <p:ext uri="{BB962C8B-B14F-4D97-AF65-F5344CB8AC3E}">
        <p14:creationId xmlns:p14="http://schemas.microsoft.com/office/powerpoint/2010/main" val="586525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 program&#10;&#10;Description automatically generated">
            <a:extLst>
              <a:ext uri="{FF2B5EF4-FFF2-40B4-BE49-F238E27FC236}">
                <a16:creationId xmlns:a16="http://schemas.microsoft.com/office/drawing/2014/main" id="{AC3C3133-7402-87CD-CB28-2E78908B5F82}"/>
              </a:ext>
            </a:extLst>
          </p:cNvPr>
          <p:cNvPicPr>
            <a:picLocks noGrp="1" noChangeAspect="1"/>
          </p:cNvPicPr>
          <p:nvPr>
            <p:ph idx="1"/>
          </p:nvPr>
        </p:nvPicPr>
        <p:blipFill>
          <a:blip r:embed="rId2"/>
          <a:stretch>
            <a:fillRect/>
          </a:stretch>
        </p:blipFill>
        <p:spPr>
          <a:xfrm>
            <a:off x="2284231" y="5087"/>
            <a:ext cx="4195508" cy="5132888"/>
          </a:xfrm>
          <a:prstGeom prst="rect">
            <a:avLst/>
          </a:prstGeom>
        </p:spPr>
      </p:pic>
    </p:spTree>
    <p:extLst>
      <p:ext uri="{BB962C8B-B14F-4D97-AF65-F5344CB8AC3E}">
        <p14:creationId xmlns:p14="http://schemas.microsoft.com/office/powerpoint/2010/main" val="2683889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EADA-B0E0-2F01-928B-FFBA94378934}"/>
              </a:ext>
            </a:extLst>
          </p:cNvPr>
          <p:cNvSpPr>
            <a:spLocks noGrp="1"/>
          </p:cNvSpPr>
          <p:nvPr>
            <p:ph type="title"/>
          </p:nvPr>
        </p:nvSpPr>
        <p:spPr/>
        <p:txBody>
          <a:bodyPr>
            <a:normAutofit/>
          </a:bodyPr>
          <a:lstStyle/>
          <a:p>
            <a:r>
              <a:rPr lang="en-US" sz="3200">
                <a:latin typeface="Times New Roman"/>
                <a:ea typeface="+mj-lt"/>
                <a:cs typeface="+mj-lt"/>
              </a:rPr>
              <a:t>Interpretation of Stepwise Regression Results</a:t>
            </a:r>
            <a:endParaRPr lang="en-US" sz="3200">
              <a:latin typeface="Times New Roman"/>
              <a:cs typeface="Times New Roman"/>
            </a:endParaRPr>
          </a:p>
        </p:txBody>
      </p:sp>
      <p:sp>
        <p:nvSpPr>
          <p:cNvPr id="3" name="Content Placeholder 2">
            <a:extLst>
              <a:ext uri="{FF2B5EF4-FFF2-40B4-BE49-F238E27FC236}">
                <a16:creationId xmlns:a16="http://schemas.microsoft.com/office/drawing/2014/main" id="{63C8D45B-D11D-24B9-E0CA-894FBF1C98F0}"/>
              </a:ext>
            </a:extLst>
          </p:cNvPr>
          <p:cNvSpPr>
            <a:spLocks noGrp="1"/>
          </p:cNvSpPr>
          <p:nvPr>
            <p:ph idx="1"/>
          </p:nvPr>
        </p:nvSpPr>
        <p:spPr/>
        <p:txBody>
          <a:bodyPr vert="horz" lIns="91440" tIns="45720" rIns="91440" bIns="45720" rtlCol="0" anchor="t">
            <a:normAutofit/>
          </a:bodyPr>
          <a:lstStyle/>
          <a:p>
            <a:pPr marL="0" indent="0">
              <a:buNone/>
            </a:pPr>
            <a:r>
              <a:rPr lang="en-US" sz="2000" b="1">
                <a:latin typeface="Times New Roman"/>
                <a:cs typeface="Times New Roman"/>
              </a:rPr>
              <a:t>Stepwise Process</a:t>
            </a:r>
            <a:endParaRPr lang="en-US" sz="2000" b="1">
              <a:latin typeface="Times New Roman"/>
              <a:ea typeface="Calibri"/>
              <a:cs typeface="Times New Roman"/>
            </a:endParaRPr>
          </a:p>
          <a:p>
            <a:r>
              <a:rPr lang="en-US" sz="2000" b="1">
                <a:latin typeface="Times New Roman"/>
                <a:ea typeface="+mn-lt"/>
                <a:cs typeface="+mn-lt"/>
              </a:rPr>
              <a:t>Initial Model </a:t>
            </a:r>
            <a:r>
              <a:rPr lang="en-US" sz="2000">
                <a:latin typeface="Times New Roman"/>
                <a:ea typeface="+mn-lt"/>
                <a:cs typeface="+mn-lt"/>
              </a:rPr>
              <a:t>(AIC = 898.42): Included predictors: </a:t>
            </a:r>
            <a:r>
              <a:rPr lang="en-US" sz="2000" err="1">
                <a:latin typeface="Times New Roman"/>
                <a:ea typeface="+mn-lt"/>
                <a:cs typeface="+mn-lt"/>
              </a:rPr>
              <a:t>Alpelisib</a:t>
            </a:r>
            <a:r>
              <a:rPr lang="en-US" sz="2000">
                <a:latin typeface="Times New Roman"/>
                <a:ea typeface="+mn-lt"/>
                <a:cs typeface="+mn-lt"/>
              </a:rPr>
              <a:t> Dose, </a:t>
            </a:r>
            <a:r>
              <a:rPr lang="en-US" sz="2000" err="1">
                <a:latin typeface="Times New Roman"/>
                <a:ea typeface="+mn-lt"/>
                <a:cs typeface="+mn-lt"/>
              </a:rPr>
              <a:t>Alpelisib</a:t>
            </a:r>
            <a:r>
              <a:rPr lang="en-US" sz="2000">
                <a:latin typeface="Times New Roman"/>
                <a:ea typeface="+mn-lt"/>
                <a:cs typeface="+mn-lt"/>
              </a:rPr>
              <a:t> Scheduling, Endocrine Therapy, and Mutation Count.</a:t>
            </a:r>
            <a:endParaRPr lang="en-US" sz="2000">
              <a:latin typeface="Times New Roman"/>
              <a:cs typeface="Times New Roman"/>
            </a:endParaRPr>
          </a:p>
          <a:p>
            <a:r>
              <a:rPr lang="en-US" sz="2000" b="1">
                <a:latin typeface="Times New Roman"/>
                <a:ea typeface="+mn-lt"/>
                <a:cs typeface="+mn-lt"/>
              </a:rPr>
              <a:t>Final Model </a:t>
            </a:r>
            <a:r>
              <a:rPr lang="en-US" sz="2000">
                <a:latin typeface="Times New Roman"/>
                <a:ea typeface="+mn-lt"/>
                <a:cs typeface="+mn-lt"/>
              </a:rPr>
              <a:t>(AIC = 898.08): Excluded Mutation Count due to its minimal contribution to the model </a:t>
            </a:r>
          </a:p>
          <a:p>
            <a:pPr marL="0" indent="0">
              <a:buNone/>
            </a:pPr>
            <a:r>
              <a:rPr lang="en-US" sz="2000">
                <a:latin typeface="Times New Roman"/>
                <a:ea typeface="+mn-lt"/>
                <a:cs typeface="+mn-lt"/>
              </a:rPr>
              <a:t>(Sum of Squares = 2340).</a:t>
            </a:r>
            <a:endParaRPr lang="en-US" sz="2000">
              <a:latin typeface="Times New Roman"/>
              <a:ea typeface="Calibri"/>
              <a:cs typeface="Calibri"/>
            </a:endParaRPr>
          </a:p>
          <a:p>
            <a:endParaRPr lang="en-US">
              <a:ea typeface="Calibri"/>
              <a:cs typeface="Calibri"/>
            </a:endParaRPr>
          </a:p>
        </p:txBody>
      </p:sp>
    </p:spTree>
    <p:extLst>
      <p:ext uri="{BB962C8B-B14F-4D97-AF65-F5344CB8AC3E}">
        <p14:creationId xmlns:p14="http://schemas.microsoft.com/office/powerpoint/2010/main" val="3777942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C7F19-452A-E936-F1EE-78FB26AA8FA8}"/>
              </a:ext>
            </a:extLst>
          </p:cNvPr>
          <p:cNvSpPr>
            <a:spLocks noGrp="1"/>
          </p:cNvSpPr>
          <p:nvPr>
            <p:ph type="title"/>
          </p:nvPr>
        </p:nvSpPr>
        <p:spPr/>
        <p:txBody>
          <a:bodyPr/>
          <a:lstStyle/>
          <a:p>
            <a:r>
              <a:rPr lang="en-US" sz="3200" b="1">
                <a:latin typeface="Times New Roman"/>
                <a:ea typeface="Calibri"/>
                <a:cs typeface="Calibri"/>
              </a:rPr>
              <a:t>Part 1 - </a:t>
            </a:r>
            <a:r>
              <a:rPr lang="en-US" sz="3200" b="1">
                <a:latin typeface="Times New Roman"/>
                <a:ea typeface="+mj-lt"/>
                <a:cs typeface="+mj-lt"/>
              </a:rPr>
              <a:t>Model Overview</a:t>
            </a:r>
            <a:endParaRPr lang="en-US" sz="3200" b="1">
              <a:latin typeface="Times New Roman"/>
              <a:cs typeface="Times New Roman"/>
            </a:endParaRPr>
          </a:p>
        </p:txBody>
      </p:sp>
      <p:sp>
        <p:nvSpPr>
          <p:cNvPr id="3" name="Content Placeholder 2">
            <a:extLst>
              <a:ext uri="{FF2B5EF4-FFF2-40B4-BE49-F238E27FC236}">
                <a16:creationId xmlns:a16="http://schemas.microsoft.com/office/drawing/2014/main" id="{E4301080-64FD-DC77-70CE-B332F3DAB8D9}"/>
              </a:ext>
            </a:extLst>
          </p:cNvPr>
          <p:cNvSpPr>
            <a:spLocks noGrp="1"/>
          </p:cNvSpPr>
          <p:nvPr>
            <p:ph idx="1"/>
          </p:nvPr>
        </p:nvSpPr>
        <p:spPr/>
        <p:txBody>
          <a:bodyPr vert="horz" lIns="91440" tIns="45720" rIns="91440" bIns="45720" rtlCol="0" anchor="t">
            <a:normAutofit/>
          </a:bodyPr>
          <a:lstStyle/>
          <a:p>
            <a:r>
              <a:rPr lang="en-US" sz="2000">
                <a:latin typeface="Times New Roman"/>
                <a:ea typeface="+mn-lt"/>
                <a:cs typeface="+mn-lt"/>
              </a:rPr>
              <a:t>This linear regression model evaluates the relationship between </a:t>
            </a:r>
            <a:r>
              <a:rPr lang="en-US" sz="2000" b="1">
                <a:latin typeface="Times New Roman"/>
                <a:ea typeface="+mn-lt"/>
                <a:cs typeface="+mn-lt"/>
              </a:rPr>
              <a:t>Weeks on Study</a:t>
            </a:r>
            <a:r>
              <a:rPr lang="en-US" sz="2000">
                <a:latin typeface="Times New Roman"/>
                <a:ea typeface="+mn-lt"/>
                <a:cs typeface="+mn-lt"/>
              </a:rPr>
              <a:t> and the predictors:</a:t>
            </a:r>
            <a:endParaRPr lang="en-US" sz="2000">
              <a:latin typeface="Times New Roman"/>
              <a:cs typeface="Times New Roman"/>
            </a:endParaRPr>
          </a:p>
          <a:p>
            <a:r>
              <a:rPr lang="en-US" sz="2000" b="1" err="1">
                <a:latin typeface="Times New Roman"/>
                <a:ea typeface="+mn-lt"/>
                <a:cs typeface="+mn-lt"/>
              </a:rPr>
              <a:t>Alpelisib</a:t>
            </a:r>
            <a:r>
              <a:rPr lang="en-US" sz="2000" b="1">
                <a:latin typeface="Times New Roman"/>
                <a:ea typeface="+mn-lt"/>
                <a:cs typeface="+mn-lt"/>
              </a:rPr>
              <a:t> Dose (mg)</a:t>
            </a:r>
            <a:endParaRPr lang="en-US" sz="2000">
              <a:latin typeface="Times New Roman"/>
              <a:cs typeface="Times New Roman"/>
            </a:endParaRPr>
          </a:p>
          <a:p>
            <a:r>
              <a:rPr lang="en-US" sz="2000" b="1" err="1">
                <a:latin typeface="Times New Roman"/>
                <a:ea typeface="+mn-lt"/>
                <a:cs typeface="+mn-lt"/>
              </a:rPr>
              <a:t>Alpelisib</a:t>
            </a:r>
            <a:r>
              <a:rPr lang="en-US" sz="2000" b="1">
                <a:latin typeface="Times New Roman"/>
                <a:ea typeface="+mn-lt"/>
                <a:cs typeface="+mn-lt"/>
              </a:rPr>
              <a:t> Scheduling</a:t>
            </a:r>
            <a:r>
              <a:rPr lang="en-US" sz="2000">
                <a:latin typeface="Times New Roman"/>
                <a:ea typeface="+mn-lt"/>
                <a:cs typeface="+mn-lt"/>
              </a:rPr>
              <a:t> (reference: Continuous scheduling)</a:t>
            </a:r>
            <a:endParaRPr lang="en-US" sz="2000">
              <a:latin typeface="Times New Roman"/>
              <a:cs typeface="Times New Roman"/>
            </a:endParaRPr>
          </a:p>
          <a:p>
            <a:r>
              <a:rPr lang="en-US" sz="2000" b="1">
                <a:latin typeface="Times New Roman"/>
                <a:ea typeface="+mn-lt"/>
                <a:cs typeface="+mn-lt"/>
              </a:rPr>
              <a:t>Endocrine Therapy</a:t>
            </a:r>
            <a:r>
              <a:rPr lang="en-US" sz="2000">
                <a:latin typeface="Times New Roman"/>
                <a:ea typeface="+mn-lt"/>
                <a:cs typeface="+mn-lt"/>
              </a:rPr>
              <a:t> (reference: Exemestane)</a:t>
            </a:r>
            <a:endParaRPr lang="en-US" sz="2000">
              <a:latin typeface="Times New Roman"/>
              <a:cs typeface="Times New Roman"/>
            </a:endParaRPr>
          </a:p>
          <a:p>
            <a:r>
              <a:rPr lang="en-US" sz="2000">
                <a:latin typeface="Times New Roman"/>
                <a:ea typeface="+mn-lt"/>
                <a:cs typeface="+mn-lt"/>
              </a:rPr>
              <a:t>The goal is to assess the contribution of these predictors to the variability in treatment duration (</a:t>
            </a:r>
            <a:r>
              <a:rPr lang="en-US" sz="2000" b="1">
                <a:latin typeface="Times New Roman"/>
                <a:ea typeface="+mn-lt"/>
                <a:cs typeface="+mn-lt"/>
              </a:rPr>
              <a:t>Weeks on Study</a:t>
            </a:r>
            <a:r>
              <a:rPr lang="en-US" sz="2000">
                <a:latin typeface="Times New Roman"/>
                <a:ea typeface="+mn-lt"/>
                <a:cs typeface="+mn-lt"/>
              </a:rPr>
              <a:t>) while interpreting the model's fit and assumptions.</a:t>
            </a:r>
            <a:endParaRPr lang="en-US" sz="2000">
              <a:latin typeface="Times New Roman"/>
              <a:cs typeface="Times New Roman"/>
            </a:endParaRPr>
          </a:p>
          <a:p>
            <a:endParaRPr lang="en-US">
              <a:latin typeface="Times New Roman"/>
              <a:ea typeface="Calibri"/>
              <a:cs typeface="Calibri"/>
            </a:endParaRPr>
          </a:p>
        </p:txBody>
      </p:sp>
    </p:spTree>
    <p:extLst>
      <p:ext uri="{BB962C8B-B14F-4D97-AF65-F5344CB8AC3E}">
        <p14:creationId xmlns:p14="http://schemas.microsoft.com/office/powerpoint/2010/main" val="3022166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366C3-FAB1-ED77-7DD2-76669567C6FD}"/>
              </a:ext>
            </a:extLst>
          </p:cNvPr>
          <p:cNvSpPr>
            <a:spLocks noGrp="1"/>
          </p:cNvSpPr>
          <p:nvPr>
            <p:ph type="title"/>
          </p:nvPr>
        </p:nvSpPr>
        <p:spPr/>
        <p:txBody>
          <a:bodyPr>
            <a:normAutofit/>
          </a:bodyPr>
          <a:lstStyle/>
          <a:p>
            <a:r>
              <a:rPr lang="en-US" sz="3200" b="1">
                <a:latin typeface="Times New Roman"/>
                <a:ea typeface="Calibri"/>
                <a:cs typeface="Calibri"/>
              </a:rPr>
              <a:t>Part 2 - </a:t>
            </a:r>
            <a:r>
              <a:rPr lang="en-US" sz="3200" b="1">
                <a:latin typeface="Times New Roman"/>
                <a:ea typeface="+mj-lt"/>
                <a:cs typeface="+mj-lt"/>
              </a:rPr>
              <a:t>Residuals</a:t>
            </a:r>
            <a:endParaRPr lang="en-US" sz="3200" b="1">
              <a:latin typeface="Times New Roman"/>
              <a:ea typeface="Calibri"/>
              <a:cs typeface="Calibri"/>
            </a:endParaRPr>
          </a:p>
        </p:txBody>
      </p:sp>
      <p:sp>
        <p:nvSpPr>
          <p:cNvPr id="3" name="Content Placeholder 2">
            <a:extLst>
              <a:ext uri="{FF2B5EF4-FFF2-40B4-BE49-F238E27FC236}">
                <a16:creationId xmlns:a16="http://schemas.microsoft.com/office/drawing/2014/main" id="{F8B7C8E5-5A44-AC1B-490A-526EF2933782}"/>
              </a:ext>
            </a:extLst>
          </p:cNvPr>
          <p:cNvSpPr>
            <a:spLocks noGrp="1"/>
          </p:cNvSpPr>
          <p:nvPr>
            <p:ph idx="1"/>
          </p:nvPr>
        </p:nvSpPr>
        <p:spPr>
          <a:xfrm>
            <a:off x="457200" y="769185"/>
            <a:ext cx="8229600" cy="4059659"/>
          </a:xfrm>
        </p:spPr>
        <p:txBody>
          <a:bodyPr vert="horz" lIns="91440" tIns="45720" rIns="91440" bIns="45720" rtlCol="0" anchor="t">
            <a:normAutofit fontScale="92500" lnSpcReduction="10000"/>
          </a:bodyPr>
          <a:lstStyle/>
          <a:p>
            <a:pPr marL="0" indent="0">
              <a:buNone/>
            </a:pPr>
            <a:endParaRPr lang="en-US" b="1">
              <a:ea typeface="Calibri"/>
              <a:cs typeface="Calibri"/>
            </a:endParaRPr>
          </a:p>
          <a:p>
            <a:r>
              <a:rPr lang="en-US" b="1">
                <a:latin typeface="Times New Roman"/>
                <a:ea typeface="+mn-lt"/>
                <a:cs typeface="+mn-lt"/>
              </a:rPr>
              <a:t>Residuals Summary</a:t>
            </a:r>
            <a:r>
              <a:rPr lang="en-US">
                <a:latin typeface="Times New Roman"/>
                <a:ea typeface="+mn-lt"/>
                <a:cs typeface="+mn-lt"/>
              </a:rPr>
              <a:t>:</a:t>
            </a:r>
            <a:endParaRPr lang="en-US">
              <a:latin typeface="Times New Roman"/>
              <a:cs typeface="Times New Roman"/>
            </a:endParaRPr>
          </a:p>
          <a:p>
            <a:pPr lvl="1">
              <a:buFont typeface="Courier New"/>
              <a:buChar char="o"/>
            </a:pPr>
            <a:r>
              <a:rPr lang="en-US">
                <a:latin typeface="Times New Roman"/>
                <a:ea typeface="+mn-lt"/>
                <a:cs typeface="+mn-lt"/>
              </a:rPr>
              <a:t>Minimum: −54.775</a:t>
            </a:r>
          </a:p>
          <a:p>
            <a:pPr lvl="1">
              <a:buFont typeface="Courier New"/>
              <a:buChar char="o"/>
            </a:pPr>
            <a:r>
              <a:rPr lang="en-US">
                <a:latin typeface="Times New Roman"/>
                <a:ea typeface="+mn-lt"/>
                <a:cs typeface="+mn-lt"/>
              </a:rPr>
              <a:t>1st Quartile (Q1): −18.001</a:t>
            </a:r>
            <a:endParaRPr lang="en-US">
              <a:latin typeface="Times New Roman"/>
              <a:ea typeface="Calibri"/>
              <a:cs typeface="Calibri"/>
            </a:endParaRPr>
          </a:p>
          <a:p>
            <a:pPr lvl="1">
              <a:buFont typeface="Courier New"/>
              <a:buChar char="o"/>
            </a:pPr>
            <a:r>
              <a:rPr lang="en-US">
                <a:latin typeface="Times New Roman"/>
                <a:ea typeface="+mn-lt"/>
                <a:cs typeface="+mn-lt"/>
              </a:rPr>
              <a:t>Median: −10.963</a:t>
            </a:r>
            <a:endParaRPr lang="en-US">
              <a:latin typeface="Times New Roman"/>
              <a:ea typeface="Calibri"/>
              <a:cs typeface="Calibri"/>
            </a:endParaRPr>
          </a:p>
          <a:p>
            <a:pPr lvl="1">
              <a:buFont typeface="Courier New"/>
              <a:buChar char="o"/>
            </a:pPr>
            <a:r>
              <a:rPr lang="en-US">
                <a:latin typeface="Times New Roman"/>
                <a:ea typeface="+mn-lt"/>
                <a:cs typeface="+mn-lt"/>
              </a:rPr>
              <a:t>3rd Quartile (Q3): 9.432</a:t>
            </a:r>
            <a:endParaRPr lang="en-US">
              <a:latin typeface="Times New Roman"/>
              <a:ea typeface="Calibri"/>
              <a:cs typeface="Calibri"/>
            </a:endParaRPr>
          </a:p>
          <a:p>
            <a:pPr lvl="1">
              <a:buFont typeface="Courier New"/>
              <a:buChar char="o"/>
            </a:pPr>
            <a:r>
              <a:rPr lang="en-US">
                <a:latin typeface="Times New Roman"/>
                <a:ea typeface="+mn-lt"/>
                <a:cs typeface="+mn-lt"/>
              </a:rPr>
              <a:t>Maximum: 122.015</a:t>
            </a:r>
            <a:endParaRPr lang="en-US">
              <a:latin typeface="Times New Roman"/>
              <a:ea typeface="Calibri"/>
              <a:cs typeface="Calibri"/>
            </a:endParaRPr>
          </a:p>
          <a:p>
            <a:r>
              <a:rPr lang="en-US" b="1">
                <a:latin typeface="Times New Roman"/>
                <a:ea typeface="+mn-lt"/>
                <a:cs typeface="+mn-lt"/>
              </a:rPr>
              <a:t>Interpretation</a:t>
            </a:r>
            <a:r>
              <a:rPr lang="en-US">
                <a:latin typeface="Times New Roman"/>
                <a:ea typeface="+mn-lt"/>
                <a:cs typeface="+mn-lt"/>
              </a:rPr>
              <a:t>:</a:t>
            </a:r>
            <a:endParaRPr lang="en-US">
              <a:latin typeface="Times New Roman"/>
              <a:ea typeface="Calibri"/>
              <a:cs typeface="Calibri"/>
            </a:endParaRPr>
          </a:p>
          <a:p>
            <a:pPr lvl="1">
              <a:buFont typeface="Courier New"/>
              <a:buChar char="o"/>
            </a:pPr>
            <a:r>
              <a:rPr lang="en-US">
                <a:latin typeface="Times New Roman"/>
                <a:ea typeface="+mn-lt"/>
                <a:cs typeface="+mn-lt"/>
              </a:rPr>
              <a:t>Residuals represent the difference between observed and predicted values.</a:t>
            </a:r>
            <a:endParaRPr lang="en-US">
              <a:latin typeface="Times New Roman"/>
              <a:ea typeface="Calibri"/>
              <a:cs typeface="Calibri"/>
            </a:endParaRPr>
          </a:p>
          <a:p>
            <a:pPr lvl="1">
              <a:buFont typeface="Courier New"/>
              <a:buChar char="o"/>
            </a:pPr>
            <a:r>
              <a:rPr lang="en-US">
                <a:latin typeface="Times New Roman"/>
                <a:ea typeface="+mn-lt"/>
                <a:cs typeface="+mn-lt"/>
              </a:rPr>
              <a:t>The spread of residuals indicates some outliers (e.g., 122.015) or extreme deviations, suggesting the model may not perfectly capture all factors influencing treatment duration.</a:t>
            </a:r>
            <a:endParaRPr lang="en-US">
              <a:latin typeface="Times New Roman"/>
              <a:ea typeface="Calibri"/>
              <a:cs typeface="Calibri"/>
            </a:endParaRPr>
          </a:p>
          <a:p>
            <a:endParaRPr lang="en-US">
              <a:ea typeface="Calibri"/>
              <a:cs typeface="Calibri"/>
            </a:endParaRPr>
          </a:p>
        </p:txBody>
      </p:sp>
    </p:spTree>
    <p:extLst>
      <p:ext uri="{BB962C8B-B14F-4D97-AF65-F5344CB8AC3E}">
        <p14:creationId xmlns:p14="http://schemas.microsoft.com/office/powerpoint/2010/main" val="115324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F771E-1BBB-61CC-D30B-E3714B52D275}"/>
              </a:ext>
            </a:extLst>
          </p:cNvPr>
          <p:cNvSpPr>
            <a:spLocks noGrp="1"/>
          </p:cNvSpPr>
          <p:nvPr>
            <p:ph type="title"/>
          </p:nvPr>
        </p:nvSpPr>
        <p:spPr>
          <a:xfrm>
            <a:off x="457200" y="20074"/>
            <a:ext cx="8229600" cy="651136"/>
          </a:xfrm>
        </p:spPr>
        <p:txBody>
          <a:bodyPr>
            <a:normAutofit/>
          </a:bodyPr>
          <a:lstStyle/>
          <a:p>
            <a:r>
              <a:rPr lang="en-US" sz="3200" b="1">
                <a:latin typeface="Times New Roman"/>
                <a:ea typeface="Calibri"/>
                <a:cs typeface="Calibri"/>
              </a:rPr>
              <a:t>Part 3 - </a:t>
            </a:r>
            <a:r>
              <a:rPr lang="en-US" sz="3200" b="1">
                <a:latin typeface="Times New Roman"/>
                <a:ea typeface="+mj-lt"/>
                <a:cs typeface="+mj-lt"/>
              </a:rPr>
              <a:t>Coefficients</a:t>
            </a:r>
            <a:endParaRPr lang="en-US" sz="3200" b="1">
              <a:latin typeface="Times New Roman"/>
              <a:ea typeface="Calibri"/>
              <a:cs typeface="Calibri"/>
            </a:endParaRPr>
          </a:p>
        </p:txBody>
      </p:sp>
      <p:sp>
        <p:nvSpPr>
          <p:cNvPr id="3" name="Content Placeholder 2">
            <a:extLst>
              <a:ext uri="{FF2B5EF4-FFF2-40B4-BE49-F238E27FC236}">
                <a16:creationId xmlns:a16="http://schemas.microsoft.com/office/drawing/2014/main" id="{9B66EED3-6E5A-C5C1-CAB0-8225AB132A4B}"/>
              </a:ext>
            </a:extLst>
          </p:cNvPr>
          <p:cNvSpPr>
            <a:spLocks noGrp="1"/>
          </p:cNvSpPr>
          <p:nvPr>
            <p:ph idx="1"/>
          </p:nvPr>
        </p:nvSpPr>
        <p:spPr>
          <a:xfrm>
            <a:off x="318408" y="743889"/>
            <a:ext cx="4898572" cy="4572939"/>
          </a:xfrm>
        </p:spPr>
        <p:txBody>
          <a:bodyPr vert="horz" lIns="91440" tIns="45720" rIns="91440" bIns="45720" rtlCol="0" anchor="t">
            <a:noAutofit/>
          </a:bodyPr>
          <a:lstStyle/>
          <a:p>
            <a:pPr marL="0" indent="0">
              <a:buNone/>
            </a:pPr>
            <a:r>
              <a:rPr lang="en-US" sz="1000">
                <a:ea typeface="+mn-lt"/>
                <a:cs typeface="+mn-lt"/>
              </a:rPr>
              <a:t>Each coefficient represents the expected change in </a:t>
            </a:r>
            <a:r>
              <a:rPr lang="en-US" sz="1000" b="1">
                <a:ea typeface="+mn-lt"/>
                <a:cs typeface="+mn-lt"/>
              </a:rPr>
              <a:t>Weeks on Study</a:t>
            </a:r>
            <a:r>
              <a:rPr lang="en-US" sz="1000">
                <a:ea typeface="+mn-lt"/>
                <a:cs typeface="+mn-lt"/>
              </a:rPr>
              <a:t> for a one-unit increase in the predictor, holding other variables constant.</a:t>
            </a:r>
            <a:endParaRPr lang="en-US" sz="1000">
              <a:ea typeface="Calibri"/>
              <a:cs typeface="Calibri"/>
            </a:endParaRPr>
          </a:p>
          <a:p>
            <a:endParaRPr lang="en-US" sz="1000" b="1">
              <a:ea typeface="+mn-lt"/>
              <a:cs typeface="+mn-lt"/>
            </a:endParaRPr>
          </a:p>
          <a:p>
            <a:r>
              <a:rPr lang="en-US" sz="1000" b="1">
                <a:ea typeface="+mn-lt"/>
                <a:cs typeface="+mn-lt"/>
              </a:rPr>
              <a:t>Intercept (−101.2175)</a:t>
            </a:r>
            <a:r>
              <a:rPr lang="en-US" sz="1000">
                <a:ea typeface="+mn-lt"/>
                <a:cs typeface="+mn-lt"/>
              </a:rPr>
              <a:t>:</a:t>
            </a:r>
            <a:endParaRPr lang="en-US" sz="1000">
              <a:ea typeface="Calibri"/>
              <a:cs typeface="Calibri"/>
            </a:endParaRPr>
          </a:p>
          <a:p>
            <a:pPr lvl="1"/>
            <a:r>
              <a:rPr lang="en-US" sz="1000">
                <a:ea typeface="+mn-lt"/>
                <a:cs typeface="+mn-lt"/>
              </a:rPr>
              <a:t>Baseline value of </a:t>
            </a:r>
            <a:r>
              <a:rPr lang="en-US" sz="1000" b="1">
                <a:ea typeface="+mn-lt"/>
                <a:cs typeface="+mn-lt"/>
              </a:rPr>
              <a:t>Weeks on Study</a:t>
            </a:r>
            <a:r>
              <a:rPr lang="en-US" sz="1000">
                <a:ea typeface="+mn-lt"/>
                <a:cs typeface="+mn-lt"/>
              </a:rPr>
              <a:t> when all predictors are at their reference levels (Continuous Scheduling, Exemestane therapy, and 0 </a:t>
            </a:r>
            <a:r>
              <a:rPr lang="en-US" sz="1000" err="1">
                <a:ea typeface="+mn-lt"/>
                <a:cs typeface="+mn-lt"/>
              </a:rPr>
              <a:t>Alpelisib</a:t>
            </a:r>
            <a:r>
              <a:rPr lang="en-US" sz="1000">
                <a:ea typeface="+mn-lt"/>
                <a:cs typeface="+mn-lt"/>
              </a:rPr>
              <a:t> Dose).</a:t>
            </a:r>
            <a:endParaRPr lang="en-US" sz="1000">
              <a:ea typeface="Calibri"/>
              <a:cs typeface="Calibri"/>
            </a:endParaRPr>
          </a:p>
          <a:p>
            <a:pPr lvl="1"/>
            <a:r>
              <a:rPr lang="en-US" sz="1000">
                <a:ea typeface="+mn-lt"/>
                <a:cs typeface="+mn-lt"/>
              </a:rPr>
              <a:t>Significant (p=0.01426).</a:t>
            </a:r>
            <a:endParaRPr lang="en-US" sz="1000">
              <a:ea typeface="Calibri"/>
              <a:cs typeface="Calibri"/>
            </a:endParaRPr>
          </a:p>
          <a:p>
            <a:endParaRPr lang="en-US" sz="1000" b="1">
              <a:ea typeface="+mn-lt"/>
              <a:cs typeface="+mn-lt"/>
            </a:endParaRPr>
          </a:p>
          <a:p>
            <a:r>
              <a:rPr lang="en-US" sz="1000" b="1" err="1">
                <a:ea typeface="+mn-lt"/>
                <a:cs typeface="+mn-lt"/>
              </a:rPr>
              <a:t>Alpelisib</a:t>
            </a:r>
            <a:r>
              <a:rPr lang="en-US" sz="1000" b="1">
                <a:ea typeface="+mn-lt"/>
                <a:cs typeface="+mn-lt"/>
              </a:rPr>
              <a:t> Dose (0.3887)</a:t>
            </a:r>
            <a:r>
              <a:rPr lang="en-US" sz="1000">
                <a:ea typeface="+mn-lt"/>
                <a:cs typeface="+mn-lt"/>
              </a:rPr>
              <a:t>:</a:t>
            </a:r>
            <a:endParaRPr lang="en-US" sz="1000">
              <a:ea typeface="Calibri"/>
              <a:cs typeface="Calibri"/>
            </a:endParaRPr>
          </a:p>
          <a:p>
            <a:pPr lvl="1"/>
            <a:r>
              <a:rPr lang="en-US" sz="1000">
                <a:ea typeface="+mn-lt"/>
                <a:cs typeface="+mn-lt"/>
              </a:rPr>
              <a:t>For every 1 mg increase in </a:t>
            </a:r>
            <a:r>
              <a:rPr lang="en-US" sz="1000" b="1" err="1">
                <a:ea typeface="+mn-lt"/>
                <a:cs typeface="+mn-lt"/>
              </a:rPr>
              <a:t>Alpelisib</a:t>
            </a:r>
            <a:r>
              <a:rPr lang="en-US" sz="1000" b="1">
                <a:ea typeface="+mn-lt"/>
                <a:cs typeface="+mn-lt"/>
              </a:rPr>
              <a:t> Dose</a:t>
            </a:r>
            <a:r>
              <a:rPr lang="en-US" sz="1000">
                <a:ea typeface="+mn-lt"/>
                <a:cs typeface="+mn-lt"/>
              </a:rPr>
              <a:t>, </a:t>
            </a:r>
            <a:r>
              <a:rPr lang="en-US" sz="1000" b="1">
                <a:ea typeface="+mn-lt"/>
                <a:cs typeface="+mn-lt"/>
              </a:rPr>
              <a:t>Weeks on Study</a:t>
            </a:r>
            <a:r>
              <a:rPr lang="en-US" sz="1000">
                <a:ea typeface="+mn-lt"/>
                <a:cs typeface="+mn-lt"/>
              </a:rPr>
              <a:t> increases by 0.39 weeks.</a:t>
            </a:r>
            <a:endParaRPr lang="en-US" sz="1000">
              <a:ea typeface="Calibri"/>
              <a:cs typeface="Calibri"/>
            </a:endParaRPr>
          </a:p>
          <a:p>
            <a:pPr lvl="1"/>
            <a:r>
              <a:rPr lang="en-US" sz="1000">
                <a:ea typeface="+mn-lt"/>
                <a:cs typeface="+mn-lt"/>
              </a:rPr>
              <a:t>Statistically significant (p=0.00360).</a:t>
            </a:r>
            <a:endParaRPr lang="en-US" sz="1000">
              <a:ea typeface="Calibri"/>
              <a:cs typeface="Calibri"/>
            </a:endParaRPr>
          </a:p>
          <a:p>
            <a:pPr lvl="1"/>
            <a:r>
              <a:rPr lang="en-US" sz="1000" b="1">
                <a:ea typeface="+mn-lt"/>
                <a:cs typeface="+mn-lt"/>
              </a:rPr>
              <a:t>Interpretation</a:t>
            </a:r>
            <a:r>
              <a:rPr lang="en-US" sz="1000">
                <a:ea typeface="+mn-lt"/>
                <a:cs typeface="+mn-lt"/>
              </a:rPr>
              <a:t>: </a:t>
            </a:r>
            <a:r>
              <a:rPr lang="en-US" sz="1000" err="1">
                <a:ea typeface="+mn-lt"/>
                <a:cs typeface="+mn-lt"/>
              </a:rPr>
              <a:t>Alpelisib</a:t>
            </a:r>
            <a:r>
              <a:rPr lang="en-US" sz="1000">
                <a:ea typeface="+mn-lt"/>
                <a:cs typeface="+mn-lt"/>
              </a:rPr>
              <a:t> Dose is a significant positive predictor of treatment duration, suggesting higher doses may enhance treatment persistence.</a:t>
            </a:r>
            <a:endParaRPr lang="en-US" sz="1000">
              <a:ea typeface="Calibri"/>
              <a:cs typeface="Calibri"/>
            </a:endParaRPr>
          </a:p>
          <a:p>
            <a:endParaRPr lang="en-US" sz="1000" b="1">
              <a:ea typeface="+mn-lt"/>
              <a:cs typeface="+mn-lt"/>
            </a:endParaRPr>
          </a:p>
          <a:p>
            <a:r>
              <a:rPr lang="en-US" sz="1000" b="1" err="1">
                <a:ea typeface="+mn-lt"/>
                <a:cs typeface="+mn-lt"/>
              </a:rPr>
              <a:t>Alpelisib</a:t>
            </a:r>
            <a:r>
              <a:rPr lang="en-US" sz="1000" b="1">
                <a:ea typeface="+mn-lt"/>
                <a:cs typeface="+mn-lt"/>
              </a:rPr>
              <a:t> Scheduling</a:t>
            </a:r>
            <a:r>
              <a:rPr lang="en-US" sz="1000">
                <a:ea typeface="+mn-lt"/>
                <a:cs typeface="+mn-lt"/>
              </a:rPr>
              <a:t>:</a:t>
            </a:r>
            <a:endParaRPr lang="en-US" sz="1000">
              <a:ea typeface="Calibri"/>
              <a:cs typeface="Calibri"/>
            </a:endParaRPr>
          </a:p>
          <a:p>
            <a:pPr lvl="1"/>
            <a:r>
              <a:rPr lang="en-US" sz="1000" b="1">
                <a:ea typeface="+mn-lt"/>
                <a:cs typeface="+mn-lt"/>
              </a:rPr>
              <a:t>D-Exp (−9.8553)</a:t>
            </a:r>
            <a:r>
              <a:rPr lang="en-US" sz="1000">
                <a:ea typeface="+mn-lt"/>
                <a:cs typeface="+mn-lt"/>
              </a:rPr>
              <a:t>:</a:t>
            </a:r>
            <a:endParaRPr lang="en-US" sz="1000">
              <a:ea typeface="Calibri"/>
              <a:cs typeface="Calibri"/>
            </a:endParaRPr>
          </a:p>
          <a:p>
            <a:pPr lvl="2"/>
            <a:r>
              <a:rPr lang="en-US" sz="1000">
                <a:ea typeface="+mn-lt"/>
                <a:cs typeface="+mn-lt"/>
              </a:rPr>
              <a:t>Associated with a reduction of 9.86 weeks compared to Continuous Scheduling.</a:t>
            </a:r>
            <a:endParaRPr lang="en-US" sz="1000">
              <a:ea typeface="Calibri"/>
              <a:cs typeface="Calibri"/>
            </a:endParaRPr>
          </a:p>
          <a:p>
            <a:pPr lvl="2"/>
            <a:r>
              <a:rPr lang="en-US" sz="1000">
                <a:ea typeface="+mn-lt"/>
                <a:cs typeface="+mn-lt"/>
              </a:rPr>
              <a:t>Not statistically significant (p=0.50156).</a:t>
            </a:r>
            <a:endParaRPr lang="en-US" sz="1000">
              <a:ea typeface="Calibri"/>
              <a:cs typeface="Calibri"/>
            </a:endParaRPr>
          </a:p>
          <a:p>
            <a:pPr lvl="1"/>
            <a:r>
              <a:rPr lang="en-US" sz="1000" b="1">
                <a:ea typeface="+mn-lt"/>
                <a:cs typeface="+mn-lt"/>
              </a:rPr>
              <a:t>Intermittent (5/2) (26.9568)</a:t>
            </a:r>
            <a:r>
              <a:rPr lang="en-US" sz="1000">
                <a:ea typeface="+mn-lt"/>
                <a:cs typeface="+mn-lt"/>
              </a:rPr>
              <a:t>:</a:t>
            </a:r>
            <a:endParaRPr lang="en-US" sz="1000">
              <a:ea typeface="Calibri"/>
              <a:cs typeface="Calibri"/>
            </a:endParaRPr>
          </a:p>
          <a:p>
            <a:pPr lvl="2"/>
            <a:r>
              <a:rPr lang="en-US" sz="1000">
                <a:ea typeface="+mn-lt"/>
                <a:cs typeface="+mn-lt"/>
              </a:rPr>
              <a:t>Associated with an increase of 26.96 weeks compared to Continuous Scheduling.</a:t>
            </a:r>
            <a:endParaRPr lang="en-US" sz="1000">
              <a:ea typeface="Calibri"/>
              <a:cs typeface="Calibri"/>
            </a:endParaRPr>
          </a:p>
          <a:p>
            <a:pPr lvl="2"/>
            <a:r>
              <a:rPr lang="en-US" sz="1000">
                <a:ea typeface="+mn-lt"/>
                <a:cs typeface="+mn-lt"/>
              </a:rPr>
              <a:t>Statistically significant (p=0.03095).</a:t>
            </a:r>
            <a:endParaRPr lang="en-US" sz="1000">
              <a:ea typeface="Calibri"/>
              <a:cs typeface="Calibri"/>
            </a:endParaRPr>
          </a:p>
          <a:p>
            <a:pPr lvl="1"/>
            <a:endParaRPr lang="en-US">
              <a:ea typeface="Calibri"/>
              <a:cs typeface="Calibri"/>
            </a:endParaRPr>
          </a:p>
        </p:txBody>
      </p:sp>
      <p:sp>
        <p:nvSpPr>
          <p:cNvPr id="4" name="TextBox 3">
            <a:extLst>
              <a:ext uri="{FF2B5EF4-FFF2-40B4-BE49-F238E27FC236}">
                <a16:creationId xmlns:a16="http://schemas.microsoft.com/office/drawing/2014/main" id="{61502029-0302-296A-724D-C6FCAF7C464F}"/>
              </a:ext>
            </a:extLst>
          </p:cNvPr>
          <p:cNvSpPr txBox="1"/>
          <p:nvPr/>
        </p:nvSpPr>
        <p:spPr>
          <a:xfrm>
            <a:off x="5306786" y="742950"/>
            <a:ext cx="369025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28650" lvl="1" indent="-171450">
              <a:spcBef>
                <a:spcPct val="20000"/>
              </a:spcBef>
              <a:buFont typeface="Arial"/>
              <a:buChar char="•"/>
            </a:pPr>
            <a:r>
              <a:rPr lang="en-US" sz="1000" b="1">
                <a:ea typeface="Calibri"/>
                <a:cs typeface="Calibri"/>
              </a:rPr>
              <a:t>Intermittent (7/7) (−40.4170)</a:t>
            </a:r>
            <a:r>
              <a:rPr lang="en-US" sz="1000">
                <a:ea typeface="Calibri"/>
                <a:cs typeface="Calibri"/>
              </a:rPr>
              <a:t>:</a:t>
            </a:r>
            <a:endParaRPr lang="en-US">
              <a:ea typeface="Calibri"/>
              <a:cs typeface="Calibri"/>
            </a:endParaRPr>
          </a:p>
          <a:p>
            <a:pPr marL="1200150" lvl="2" indent="-285750">
              <a:spcBef>
                <a:spcPct val="20000"/>
              </a:spcBef>
              <a:buFont typeface="Arial"/>
              <a:buChar char="•"/>
            </a:pPr>
            <a:r>
              <a:rPr lang="en-US" sz="1000">
                <a:ea typeface="Calibri"/>
                <a:cs typeface="Calibri"/>
              </a:rPr>
              <a:t>Associated with a reduction of 40.42 weeks compared to Continuous Scheduling.</a:t>
            </a:r>
          </a:p>
          <a:p>
            <a:pPr marL="1200150" lvl="2" indent="-285750">
              <a:spcBef>
                <a:spcPct val="20000"/>
              </a:spcBef>
              <a:buFont typeface="Arial"/>
              <a:buChar char="•"/>
            </a:pPr>
            <a:r>
              <a:rPr lang="en-US" sz="1000">
                <a:ea typeface="Calibri"/>
                <a:cs typeface="Calibri"/>
              </a:rPr>
              <a:t>Statistically significant (p=0.00478).</a:t>
            </a:r>
          </a:p>
          <a:p>
            <a:pPr marL="742950" lvl="1" indent="-285750">
              <a:spcBef>
                <a:spcPct val="20000"/>
              </a:spcBef>
              <a:buFont typeface="Arial"/>
              <a:buChar char="•"/>
            </a:pPr>
            <a:r>
              <a:rPr lang="en-US" sz="1000" b="1">
                <a:ea typeface="Calibri"/>
                <a:cs typeface="Calibri"/>
              </a:rPr>
              <a:t>Interpretation</a:t>
            </a:r>
            <a:r>
              <a:rPr lang="en-US" sz="1000">
                <a:ea typeface="Calibri"/>
                <a:cs typeface="Calibri"/>
              </a:rPr>
              <a:t>:</a:t>
            </a:r>
          </a:p>
          <a:p>
            <a:pPr marL="1200150" lvl="2" indent="-285750">
              <a:spcBef>
                <a:spcPct val="20000"/>
              </a:spcBef>
              <a:buFont typeface="Arial"/>
              <a:buChar char="•"/>
            </a:pPr>
            <a:r>
              <a:rPr lang="en-US" sz="1000">
                <a:ea typeface="Calibri"/>
                <a:cs typeface="Calibri"/>
              </a:rPr>
              <a:t>Scheduling patterns significantly influence treatment duration:</a:t>
            </a:r>
          </a:p>
          <a:p>
            <a:pPr marL="1657350" lvl="3" indent="-285750">
              <a:spcBef>
                <a:spcPct val="20000"/>
              </a:spcBef>
              <a:buFont typeface="Arial"/>
              <a:buChar char="•"/>
            </a:pPr>
            <a:r>
              <a:rPr lang="en-US" sz="1000">
                <a:ea typeface="Calibri"/>
                <a:cs typeface="Calibri"/>
              </a:rPr>
              <a:t>Intermittent (5/2) improves persistence.</a:t>
            </a:r>
          </a:p>
          <a:p>
            <a:pPr marL="1657350" lvl="3" indent="-285750">
              <a:spcBef>
                <a:spcPct val="20000"/>
              </a:spcBef>
              <a:buFont typeface="Arial"/>
              <a:buChar char="•"/>
            </a:pPr>
            <a:r>
              <a:rPr lang="en-US" sz="1000">
                <a:ea typeface="Calibri"/>
                <a:cs typeface="Calibri"/>
              </a:rPr>
              <a:t>Intermittent (7/7) shortens treatment duration.</a:t>
            </a:r>
          </a:p>
          <a:p>
            <a:pPr marL="1657350" lvl="3" indent="-285750">
              <a:spcBef>
                <a:spcPct val="20000"/>
              </a:spcBef>
              <a:buFont typeface="Arial"/>
              <a:buChar char="•"/>
            </a:pPr>
            <a:r>
              <a:rPr lang="en-US" sz="1000">
                <a:ea typeface="Calibri"/>
                <a:cs typeface="Calibri"/>
              </a:rPr>
              <a:t>D-Exp shows no significant difference from Continuous Scheduling.</a:t>
            </a:r>
          </a:p>
          <a:p>
            <a:pPr marL="285750" indent="-285750">
              <a:spcBef>
                <a:spcPct val="20000"/>
              </a:spcBef>
              <a:buFont typeface="Arial"/>
              <a:buChar char="•"/>
            </a:pPr>
            <a:endParaRPr lang="en-US" sz="1000">
              <a:ea typeface="Calibri"/>
              <a:cs typeface="Calibri"/>
            </a:endParaRPr>
          </a:p>
          <a:p>
            <a:pPr marL="285750" indent="-285750">
              <a:spcBef>
                <a:spcPct val="20000"/>
              </a:spcBef>
              <a:buFont typeface="Arial"/>
              <a:buChar char="•"/>
            </a:pPr>
            <a:r>
              <a:rPr lang="en-US" sz="1000" b="1">
                <a:ea typeface="Calibri"/>
                <a:cs typeface="Calibri"/>
              </a:rPr>
              <a:t>Endocrine Therapy (Letrozole) (51.0338)</a:t>
            </a:r>
            <a:r>
              <a:rPr lang="en-US" sz="1000">
                <a:ea typeface="Calibri"/>
                <a:cs typeface="Calibri"/>
              </a:rPr>
              <a:t>:</a:t>
            </a:r>
          </a:p>
          <a:p>
            <a:pPr marL="742950" lvl="1" indent="-285750">
              <a:spcBef>
                <a:spcPct val="20000"/>
              </a:spcBef>
              <a:buFont typeface="Arial"/>
              <a:buChar char="•"/>
            </a:pPr>
            <a:r>
              <a:rPr lang="en-US" sz="1000">
                <a:ea typeface="Calibri"/>
                <a:cs typeface="Calibri"/>
              </a:rPr>
              <a:t>Letrozole is associated with a significant increase of 51.03 weeks compared to Exemestane.</a:t>
            </a:r>
          </a:p>
          <a:p>
            <a:pPr marL="742950" lvl="1" indent="-285750">
              <a:spcBef>
                <a:spcPct val="20000"/>
              </a:spcBef>
              <a:buFont typeface="Arial"/>
              <a:buChar char="•"/>
            </a:pPr>
            <a:r>
              <a:rPr lang="en-US" sz="1000">
                <a:ea typeface="Calibri"/>
                <a:cs typeface="Calibri"/>
              </a:rPr>
              <a:t>Statistically significant (p=0.00216).</a:t>
            </a:r>
          </a:p>
          <a:p>
            <a:pPr marL="742950" lvl="1" indent="-285750">
              <a:spcBef>
                <a:spcPct val="20000"/>
              </a:spcBef>
              <a:buFont typeface="Arial"/>
              <a:buChar char="•"/>
            </a:pPr>
            <a:r>
              <a:rPr lang="en-US" sz="1000" b="1">
                <a:ea typeface="Calibri"/>
                <a:cs typeface="Calibri"/>
              </a:rPr>
              <a:t>Interpretation</a:t>
            </a:r>
            <a:r>
              <a:rPr lang="en-US" sz="1000">
                <a:ea typeface="Calibri"/>
                <a:cs typeface="Calibri"/>
              </a:rPr>
              <a:t>: Letrozole is a significant predictor of longer treatment duration.</a:t>
            </a:r>
          </a:p>
        </p:txBody>
      </p:sp>
    </p:spTree>
    <p:extLst>
      <p:ext uri="{BB962C8B-B14F-4D97-AF65-F5344CB8AC3E}">
        <p14:creationId xmlns:p14="http://schemas.microsoft.com/office/powerpoint/2010/main" val="2439451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BA51F-64DD-5888-F030-DF0E8344172C}"/>
              </a:ext>
            </a:extLst>
          </p:cNvPr>
          <p:cNvSpPr>
            <a:spLocks noGrp="1"/>
          </p:cNvSpPr>
          <p:nvPr>
            <p:ph type="title"/>
          </p:nvPr>
        </p:nvSpPr>
        <p:spPr/>
        <p:txBody>
          <a:bodyPr/>
          <a:lstStyle/>
          <a:p>
            <a:r>
              <a:rPr lang="en-US" sz="3200" b="1">
                <a:latin typeface="Times New Roman"/>
                <a:ea typeface="Calibri"/>
                <a:cs typeface="Calibri"/>
              </a:rPr>
              <a:t>Part 4 - Model Performance</a:t>
            </a:r>
            <a:endParaRPr lang="en-US" sz="3200">
              <a:latin typeface="Times New Roman"/>
              <a:cs typeface="Times New Roman"/>
            </a:endParaRPr>
          </a:p>
        </p:txBody>
      </p:sp>
      <p:sp>
        <p:nvSpPr>
          <p:cNvPr id="3" name="Content Placeholder 2">
            <a:extLst>
              <a:ext uri="{FF2B5EF4-FFF2-40B4-BE49-F238E27FC236}">
                <a16:creationId xmlns:a16="http://schemas.microsoft.com/office/drawing/2014/main" id="{281958CC-4483-88BF-C1B7-D53968EB72D3}"/>
              </a:ext>
            </a:extLst>
          </p:cNvPr>
          <p:cNvSpPr>
            <a:spLocks noGrp="1"/>
          </p:cNvSpPr>
          <p:nvPr>
            <p:ph idx="1"/>
          </p:nvPr>
        </p:nvSpPr>
        <p:spPr>
          <a:xfrm>
            <a:off x="457200" y="1059618"/>
            <a:ext cx="8229600" cy="3675537"/>
          </a:xfrm>
        </p:spPr>
        <p:txBody>
          <a:bodyPr vert="horz" lIns="91440" tIns="45720" rIns="91440" bIns="45720" rtlCol="0" anchor="t">
            <a:noAutofit/>
          </a:bodyPr>
          <a:lstStyle/>
          <a:p>
            <a:r>
              <a:rPr lang="en-US" sz="1800" b="1">
                <a:latin typeface="Times New Roman"/>
                <a:ea typeface="+mn-lt"/>
                <a:cs typeface="+mn-lt"/>
              </a:rPr>
              <a:t>Residual Standard Error</a:t>
            </a:r>
            <a:r>
              <a:rPr lang="en-US" sz="1800">
                <a:latin typeface="Times New Roman"/>
                <a:ea typeface="+mn-lt"/>
                <a:cs typeface="+mn-lt"/>
              </a:rPr>
              <a:t>: 38.73</a:t>
            </a:r>
            <a:endParaRPr lang="en-US" sz="1800">
              <a:latin typeface="Times New Roman"/>
              <a:cs typeface="Times New Roman"/>
            </a:endParaRPr>
          </a:p>
          <a:p>
            <a:pPr lvl="1"/>
            <a:r>
              <a:rPr lang="en-US" sz="1800">
                <a:latin typeface="Times New Roman"/>
                <a:ea typeface="+mn-lt"/>
                <a:cs typeface="+mn-lt"/>
              </a:rPr>
              <a:t>The average deviation of observed values from predicted values.</a:t>
            </a:r>
            <a:endParaRPr lang="en-US" sz="1800">
              <a:latin typeface="Times New Roman"/>
              <a:cs typeface="Times New Roman"/>
            </a:endParaRPr>
          </a:p>
          <a:p>
            <a:pPr lvl="1"/>
            <a:r>
              <a:rPr lang="en-US" sz="1800">
                <a:latin typeface="Times New Roman"/>
                <a:ea typeface="+mn-lt"/>
                <a:cs typeface="+mn-lt"/>
              </a:rPr>
              <a:t>Suggests variability in treatment duration not explained by the model.</a:t>
            </a:r>
            <a:endParaRPr lang="en-US" sz="1800">
              <a:latin typeface="Times New Roman"/>
              <a:cs typeface="Times New Roman"/>
            </a:endParaRPr>
          </a:p>
          <a:p>
            <a:r>
              <a:rPr lang="en-US" sz="1800" b="1">
                <a:latin typeface="Times New Roman"/>
                <a:ea typeface="+mn-lt"/>
                <a:cs typeface="+mn-lt"/>
              </a:rPr>
              <a:t>Multiple R2: 0.1812</a:t>
            </a:r>
            <a:r>
              <a:rPr lang="en-US" sz="1800">
                <a:latin typeface="Times New Roman"/>
                <a:ea typeface="+mn-lt"/>
                <a:cs typeface="+mn-lt"/>
              </a:rPr>
              <a:t> and </a:t>
            </a:r>
            <a:r>
              <a:rPr lang="en-US" sz="1800" b="1">
                <a:latin typeface="Times New Roman"/>
                <a:ea typeface="+mn-lt"/>
                <a:cs typeface="+mn-lt"/>
              </a:rPr>
              <a:t>Adjusted R2:0.1459</a:t>
            </a:r>
            <a:endParaRPr lang="en-US" sz="1800">
              <a:latin typeface="Times New Roman"/>
              <a:cs typeface="Times New Roman"/>
            </a:endParaRPr>
          </a:p>
          <a:p>
            <a:pPr lvl="1"/>
            <a:r>
              <a:rPr lang="en-US" sz="1800">
                <a:latin typeface="Times New Roman"/>
                <a:ea typeface="+mn-lt"/>
                <a:cs typeface="+mn-lt"/>
              </a:rPr>
              <a:t>The model explains about </a:t>
            </a:r>
            <a:r>
              <a:rPr lang="en-US" sz="1800" b="1">
                <a:latin typeface="Times New Roman"/>
                <a:ea typeface="+mn-lt"/>
                <a:cs typeface="+mn-lt"/>
              </a:rPr>
              <a:t>14.59%</a:t>
            </a:r>
            <a:r>
              <a:rPr lang="en-US" sz="1800">
                <a:latin typeface="Times New Roman"/>
                <a:ea typeface="+mn-lt"/>
                <a:cs typeface="+mn-lt"/>
              </a:rPr>
              <a:t> of the variability in </a:t>
            </a:r>
            <a:r>
              <a:rPr lang="en-US" sz="1800" b="1">
                <a:latin typeface="Times New Roman"/>
                <a:ea typeface="+mn-lt"/>
                <a:cs typeface="+mn-lt"/>
              </a:rPr>
              <a:t>Weeks on Study</a:t>
            </a:r>
            <a:r>
              <a:rPr lang="en-US" sz="1800">
                <a:latin typeface="Times New Roman"/>
                <a:ea typeface="+mn-lt"/>
                <a:cs typeface="+mn-lt"/>
              </a:rPr>
              <a:t>, after accounting for the number of predictors.</a:t>
            </a:r>
            <a:endParaRPr lang="en-US" sz="1800">
              <a:latin typeface="Times New Roman"/>
              <a:cs typeface="Times New Roman"/>
            </a:endParaRPr>
          </a:p>
          <a:p>
            <a:pPr lvl="1"/>
            <a:r>
              <a:rPr lang="en-US" sz="1800">
                <a:latin typeface="Times New Roman"/>
                <a:ea typeface="+mn-lt"/>
                <a:cs typeface="+mn-lt"/>
              </a:rPr>
              <a:t>Indicates a modest fit; additional variables may improve explanatory power.</a:t>
            </a:r>
            <a:endParaRPr lang="en-US" sz="1800">
              <a:latin typeface="Times New Roman"/>
              <a:cs typeface="Times New Roman"/>
            </a:endParaRPr>
          </a:p>
          <a:p>
            <a:r>
              <a:rPr lang="en-US" sz="1800" b="1">
                <a:latin typeface="Times New Roman"/>
                <a:ea typeface="+mn-lt"/>
                <a:cs typeface="+mn-lt"/>
              </a:rPr>
              <a:t>F-statistic</a:t>
            </a:r>
            <a:r>
              <a:rPr lang="en-US" sz="1800">
                <a:latin typeface="Times New Roman"/>
                <a:ea typeface="+mn-lt"/>
                <a:cs typeface="+mn-lt"/>
              </a:rPr>
              <a:t>: 5.133, p=0.0002734</a:t>
            </a:r>
            <a:endParaRPr lang="en-US" sz="1800">
              <a:latin typeface="Times New Roman"/>
              <a:cs typeface="Times New Roman"/>
            </a:endParaRPr>
          </a:p>
          <a:p>
            <a:pPr lvl="1"/>
            <a:r>
              <a:rPr lang="en-US" sz="1800">
                <a:latin typeface="Times New Roman"/>
                <a:ea typeface="+mn-lt"/>
                <a:cs typeface="+mn-lt"/>
              </a:rPr>
              <a:t>The model is statistically significant overall, indicating that at least one predictor significantly affects </a:t>
            </a:r>
            <a:r>
              <a:rPr lang="en-US" sz="1800" b="1">
                <a:latin typeface="Times New Roman"/>
                <a:ea typeface="+mn-lt"/>
                <a:cs typeface="+mn-lt"/>
              </a:rPr>
              <a:t>Weeks on Study</a:t>
            </a:r>
            <a:r>
              <a:rPr lang="en-US" sz="1800">
                <a:latin typeface="Times New Roman"/>
                <a:ea typeface="+mn-lt"/>
                <a:cs typeface="+mn-lt"/>
              </a:rPr>
              <a:t>.</a:t>
            </a:r>
            <a:endParaRPr lang="en-US" sz="1800">
              <a:latin typeface="Times New Roman"/>
              <a:cs typeface="Times New Roman"/>
            </a:endParaRPr>
          </a:p>
          <a:p>
            <a:endParaRPr lang="en-US">
              <a:ea typeface="Calibri"/>
              <a:cs typeface="Calibri"/>
            </a:endParaRPr>
          </a:p>
        </p:txBody>
      </p:sp>
    </p:spTree>
    <p:extLst>
      <p:ext uri="{BB962C8B-B14F-4D97-AF65-F5344CB8AC3E}">
        <p14:creationId xmlns:p14="http://schemas.microsoft.com/office/powerpoint/2010/main" val="1734268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lines and dots&#10;&#10;Description automatically generated">
            <a:extLst>
              <a:ext uri="{FF2B5EF4-FFF2-40B4-BE49-F238E27FC236}">
                <a16:creationId xmlns:a16="http://schemas.microsoft.com/office/drawing/2014/main" id="{FD8945FC-28A2-B13B-5275-6EC21A69FF2D}"/>
              </a:ext>
            </a:extLst>
          </p:cNvPr>
          <p:cNvPicPr>
            <a:picLocks noGrp="1" noChangeAspect="1"/>
          </p:cNvPicPr>
          <p:nvPr>
            <p:ph idx="1"/>
          </p:nvPr>
        </p:nvPicPr>
        <p:blipFill>
          <a:blip r:embed="rId3"/>
          <a:stretch>
            <a:fillRect/>
          </a:stretch>
        </p:blipFill>
        <p:spPr>
          <a:xfrm>
            <a:off x="1118860" y="482600"/>
            <a:ext cx="6906278" cy="4178299"/>
          </a:xfrm>
          <a:prstGeom prst="rect">
            <a:avLst/>
          </a:prstGeom>
        </p:spPr>
      </p:pic>
    </p:spTree>
    <p:extLst>
      <p:ext uri="{BB962C8B-B14F-4D97-AF65-F5344CB8AC3E}">
        <p14:creationId xmlns:p14="http://schemas.microsoft.com/office/powerpoint/2010/main" val="668977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78886" y="479460"/>
            <a:ext cx="51435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94905" y="296405"/>
            <a:ext cx="4759657"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46680" y="2114225"/>
            <a:ext cx="1876484"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18752" y="639595"/>
            <a:ext cx="51435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614065" y="846373"/>
            <a:ext cx="3238727"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AE7182-144D-8CE1-A31C-D5C6305449CD}"/>
              </a:ext>
            </a:extLst>
          </p:cNvPr>
          <p:cNvSpPr>
            <a:spLocks noGrp="1"/>
          </p:cNvSpPr>
          <p:nvPr>
            <p:ph type="title"/>
          </p:nvPr>
        </p:nvSpPr>
        <p:spPr>
          <a:xfrm>
            <a:off x="619797" y="440141"/>
            <a:ext cx="3172575" cy="2540623"/>
          </a:xfrm>
        </p:spPr>
        <p:txBody>
          <a:bodyPr anchor="b">
            <a:normAutofit/>
          </a:bodyPr>
          <a:lstStyle/>
          <a:p>
            <a:pPr algn="r"/>
            <a:r>
              <a:rPr lang="en-US" sz="3000">
                <a:solidFill>
                  <a:srgbClr val="FFFFFF"/>
                </a:solidFill>
                <a:latin typeface="Times New Roman"/>
                <a:ea typeface="Calibri"/>
                <a:cs typeface="Calibri"/>
              </a:rPr>
              <a:t>Interpretation</a:t>
            </a:r>
            <a:endParaRPr lang="en-US" sz="3000">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15F76929-F999-F405-2D72-82776B220E37}"/>
              </a:ext>
            </a:extLst>
          </p:cNvPr>
          <p:cNvSpPr>
            <a:spLocks noGrp="1"/>
          </p:cNvSpPr>
          <p:nvPr>
            <p:ph idx="1"/>
          </p:nvPr>
        </p:nvSpPr>
        <p:spPr>
          <a:xfrm>
            <a:off x="4877368" y="487110"/>
            <a:ext cx="3646835" cy="4159535"/>
          </a:xfrm>
        </p:spPr>
        <p:txBody>
          <a:bodyPr vert="horz" lIns="91440" tIns="45720" rIns="91440" bIns="45720" rtlCol="0" anchor="ctr">
            <a:normAutofit/>
          </a:bodyPr>
          <a:lstStyle/>
          <a:p>
            <a:r>
              <a:rPr lang="en-US" sz="1500">
                <a:latin typeface="Times New Roman"/>
                <a:ea typeface="+mn-lt"/>
                <a:cs typeface="+mn-lt"/>
              </a:rPr>
              <a:t>While the Q-Q plot indicates minor deviations from normality at the tails, the central portion of the residuals aligns well with the theoretical quantiles.</a:t>
            </a:r>
            <a:endParaRPr lang="en-US" sz="1500">
              <a:latin typeface="Times New Roman"/>
              <a:ea typeface="Calibri"/>
              <a:cs typeface="Calibri"/>
            </a:endParaRPr>
          </a:p>
          <a:p>
            <a:endParaRPr lang="en-US" sz="1500">
              <a:latin typeface="Times New Roman"/>
              <a:ea typeface="+mn-lt"/>
              <a:cs typeface="+mn-lt"/>
            </a:endParaRPr>
          </a:p>
          <a:p>
            <a:r>
              <a:rPr lang="en-US" sz="1500">
                <a:latin typeface="Times New Roman"/>
                <a:ea typeface="+mn-lt"/>
                <a:cs typeface="+mn-lt"/>
              </a:rPr>
              <a:t>This suggests that the normality assumption is reasonably met for the linear regression model.</a:t>
            </a:r>
            <a:endParaRPr lang="en-US" sz="1500">
              <a:latin typeface="Times New Roman"/>
              <a:ea typeface="Calibri"/>
              <a:cs typeface="Calibri"/>
            </a:endParaRPr>
          </a:p>
          <a:p>
            <a:endParaRPr lang="en-US" sz="1500">
              <a:ea typeface="Calibri"/>
              <a:cs typeface="Calibri"/>
            </a:endParaRPr>
          </a:p>
        </p:txBody>
      </p:sp>
    </p:spTree>
    <p:extLst>
      <p:ext uri="{BB962C8B-B14F-4D97-AF65-F5344CB8AC3E}">
        <p14:creationId xmlns:p14="http://schemas.microsoft.com/office/powerpoint/2010/main" val="1675912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numbers and lines&#10;&#10;Description automatically generated">
            <a:extLst>
              <a:ext uri="{FF2B5EF4-FFF2-40B4-BE49-F238E27FC236}">
                <a16:creationId xmlns:a16="http://schemas.microsoft.com/office/drawing/2014/main" id="{40220998-F497-6DDD-C17A-022950EF5A9E}"/>
              </a:ext>
            </a:extLst>
          </p:cNvPr>
          <p:cNvPicPr>
            <a:picLocks noGrp="1" noChangeAspect="1"/>
          </p:cNvPicPr>
          <p:nvPr>
            <p:ph idx="1"/>
          </p:nvPr>
        </p:nvPicPr>
        <p:blipFill>
          <a:blip r:embed="rId2"/>
          <a:stretch>
            <a:fillRect/>
          </a:stretch>
        </p:blipFill>
        <p:spPr>
          <a:xfrm>
            <a:off x="1118860" y="482600"/>
            <a:ext cx="6906278" cy="4178299"/>
          </a:xfrm>
          <a:prstGeom prst="rect">
            <a:avLst/>
          </a:prstGeom>
        </p:spPr>
      </p:pic>
    </p:spTree>
    <p:extLst>
      <p:ext uri="{BB962C8B-B14F-4D97-AF65-F5344CB8AC3E}">
        <p14:creationId xmlns:p14="http://schemas.microsoft.com/office/powerpoint/2010/main" val="765321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F3A7-1BC5-9592-2832-D69863ECDCD4}"/>
              </a:ext>
            </a:extLst>
          </p:cNvPr>
          <p:cNvSpPr>
            <a:spLocks noGrp="1"/>
          </p:cNvSpPr>
          <p:nvPr>
            <p:ph type="title"/>
          </p:nvPr>
        </p:nvSpPr>
        <p:spPr>
          <a:xfrm>
            <a:off x="457200" y="426696"/>
            <a:ext cx="8229600" cy="857250"/>
          </a:xfrm>
        </p:spPr>
        <p:txBody>
          <a:bodyPr>
            <a:normAutofit/>
          </a:bodyPr>
          <a:lstStyle/>
          <a:p>
            <a:r>
              <a:rPr lang="en-US" sz="3200" b="1">
                <a:latin typeface="Times New Roman"/>
                <a:cs typeface="Times New Roman"/>
              </a:rPr>
              <a:t>Method Section (cont.)</a:t>
            </a:r>
            <a:endParaRPr lang="en-US" sz="3200">
              <a:latin typeface="Times New Roman"/>
              <a:cs typeface="Times New Roman"/>
            </a:endParaRPr>
          </a:p>
          <a:p>
            <a:endParaRPr lang="en-US" sz="3200" b="1">
              <a:latin typeface="Times New Roman"/>
              <a:cs typeface="Times New Roman"/>
            </a:endParaRPr>
          </a:p>
        </p:txBody>
      </p:sp>
      <p:sp>
        <p:nvSpPr>
          <p:cNvPr id="3" name="Content Placeholder 2">
            <a:extLst>
              <a:ext uri="{FF2B5EF4-FFF2-40B4-BE49-F238E27FC236}">
                <a16:creationId xmlns:a16="http://schemas.microsoft.com/office/drawing/2014/main" id="{D0C51684-48A1-2864-3D34-2BA7B1292B61}"/>
              </a:ext>
            </a:extLst>
          </p:cNvPr>
          <p:cNvSpPr>
            <a:spLocks noGrp="1"/>
          </p:cNvSpPr>
          <p:nvPr>
            <p:ph idx="1"/>
          </p:nvPr>
        </p:nvSpPr>
        <p:spPr/>
        <p:txBody>
          <a:bodyPr vert="horz" lIns="91440" tIns="45720" rIns="91440" bIns="45720" rtlCol="0" anchor="t">
            <a:normAutofit lnSpcReduction="10000"/>
          </a:bodyPr>
          <a:lstStyle/>
          <a:p>
            <a:pPr>
              <a:buNone/>
            </a:pPr>
            <a:r>
              <a:rPr lang="en-US" sz="1400" b="1" i="1">
                <a:latin typeface="Times New Roman"/>
                <a:ea typeface="Calibri"/>
                <a:cs typeface="Times New Roman"/>
              </a:rPr>
              <a:t>Population of Interest</a:t>
            </a:r>
            <a:endParaRPr lang="en-US" sz="1400" b="1">
              <a:latin typeface="Times New Roman"/>
              <a:ea typeface="Calibri"/>
              <a:cs typeface="Times New Roman"/>
            </a:endParaRPr>
          </a:p>
          <a:p>
            <a:pPr>
              <a:buNone/>
            </a:pPr>
            <a:r>
              <a:rPr lang="en-US" sz="1200">
                <a:latin typeface="Times New Roman"/>
                <a:ea typeface="Calibri"/>
                <a:cs typeface="Times New Roman"/>
              </a:rPr>
              <a:t>The study population includes breast cancer patients with HR+/HER2- subtypes receiving </a:t>
            </a:r>
            <a:r>
              <a:rPr lang="en-US" sz="1200" err="1">
                <a:latin typeface="Times New Roman"/>
                <a:ea typeface="Calibri"/>
                <a:cs typeface="Times New Roman"/>
              </a:rPr>
              <a:t>Alpelisib</a:t>
            </a:r>
            <a:r>
              <a:rPr lang="en-US" sz="1200">
                <a:latin typeface="Times New Roman"/>
                <a:ea typeface="Calibri"/>
                <a:cs typeface="Times New Roman"/>
              </a:rPr>
              <a:t> treatment. Inclusion criteria ensure participants have measurable disease and are treated with </a:t>
            </a:r>
            <a:r>
              <a:rPr lang="en-US" sz="1200" err="1">
                <a:latin typeface="Times New Roman"/>
                <a:ea typeface="Calibri"/>
                <a:cs typeface="Times New Roman"/>
              </a:rPr>
              <a:t>Alpelisib</a:t>
            </a:r>
            <a:r>
              <a:rPr lang="en-US" sz="1200">
                <a:latin typeface="Times New Roman"/>
                <a:ea typeface="Calibri"/>
                <a:cs typeface="Times New Roman"/>
              </a:rPr>
              <a:t>, with or without concurrent endocrine therapy.</a:t>
            </a:r>
          </a:p>
          <a:p>
            <a:pPr>
              <a:buNone/>
            </a:pPr>
            <a:endParaRPr lang="en-US" sz="1200">
              <a:latin typeface="Times New Roman"/>
              <a:ea typeface="Calibri"/>
              <a:cs typeface="Times New Roman"/>
            </a:endParaRPr>
          </a:p>
          <a:p>
            <a:pPr>
              <a:buNone/>
            </a:pPr>
            <a:r>
              <a:rPr lang="en-US" sz="1400" b="1" i="1">
                <a:latin typeface="Times New Roman"/>
                <a:ea typeface="Calibri"/>
                <a:cs typeface="Times New Roman"/>
              </a:rPr>
              <a:t>Variables of Interest</a:t>
            </a:r>
          </a:p>
          <a:p>
            <a:r>
              <a:rPr lang="en-US" sz="1200" b="1">
                <a:latin typeface="Times New Roman"/>
                <a:ea typeface="Calibri"/>
                <a:cs typeface="Times New Roman"/>
              </a:rPr>
              <a:t>Exposure Variables</a:t>
            </a:r>
            <a:r>
              <a:rPr lang="en-US" sz="1200">
                <a:latin typeface="Times New Roman"/>
                <a:ea typeface="Calibri"/>
                <a:cs typeface="Times New Roman"/>
              </a:rPr>
              <a:t>:</a:t>
            </a:r>
          </a:p>
          <a:p>
            <a:pPr marL="971550" lvl="1" indent="-285750"/>
            <a:r>
              <a:rPr lang="en-US" sz="1200" b="1" err="1">
                <a:latin typeface="Times New Roman"/>
                <a:ea typeface="Calibri"/>
                <a:cs typeface="Times New Roman"/>
              </a:rPr>
              <a:t>Alpelisib</a:t>
            </a:r>
            <a:r>
              <a:rPr lang="en-US" sz="1200" b="1">
                <a:latin typeface="Times New Roman"/>
                <a:ea typeface="Calibri"/>
                <a:cs typeface="Times New Roman"/>
              </a:rPr>
              <a:t> Dose (mg)</a:t>
            </a:r>
            <a:r>
              <a:rPr lang="en-US" sz="1200">
                <a:latin typeface="Times New Roman"/>
                <a:ea typeface="Calibri"/>
                <a:cs typeface="Times New Roman"/>
              </a:rPr>
              <a:t>: The specific dose of </a:t>
            </a:r>
            <a:r>
              <a:rPr lang="en-US" sz="1200" err="1">
                <a:latin typeface="Times New Roman"/>
                <a:ea typeface="Calibri"/>
                <a:cs typeface="Times New Roman"/>
              </a:rPr>
              <a:t>Alpelisib</a:t>
            </a:r>
            <a:r>
              <a:rPr lang="en-US" sz="1200">
                <a:latin typeface="Times New Roman"/>
                <a:ea typeface="Calibri"/>
                <a:cs typeface="Times New Roman"/>
              </a:rPr>
              <a:t> administered (e.g., 250 mg, 300 mg).</a:t>
            </a:r>
          </a:p>
          <a:p>
            <a:pPr marL="971550" lvl="1" indent="-285750"/>
            <a:r>
              <a:rPr lang="en-US" sz="1200" b="1" err="1">
                <a:latin typeface="Times New Roman"/>
                <a:ea typeface="Calibri"/>
                <a:cs typeface="Times New Roman"/>
              </a:rPr>
              <a:t>Alpelisib</a:t>
            </a:r>
            <a:r>
              <a:rPr lang="en-US" sz="1200" b="1">
                <a:latin typeface="Times New Roman"/>
                <a:ea typeface="Calibri"/>
                <a:cs typeface="Times New Roman"/>
              </a:rPr>
              <a:t> Scheduling</a:t>
            </a:r>
            <a:r>
              <a:rPr lang="en-US" sz="1200">
                <a:latin typeface="Times New Roman"/>
                <a:ea typeface="Calibri"/>
                <a:cs typeface="Times New Roman"/>
              </a:rPr>
              <a:t>: Dosing patterns such as intermittent (7/7, 5/2) or continuous.</a:t>
            </a:r>
          </a:p>
          <a:p>
            <a:pPr marL="971550" lvl="1" indent="-285750"/>
            <a:r>
              <a:rPr lang="en-US" sz="1200" b="1">
                <a:latin typeface="Times New Roman"/>
                <a:ea typeface="Calibri"/>
                <a:cs typeface="Times New Roman"/>
              </a:rPr>
              <a:t>Endocrine Therapy</a:t>
            </a:r>
            <a:r>
              <a:rPr lang="en-US" sz="1200">
                <a:latin typeface="Times New Roman"/>
                <a:ea typeface="Calibri"/>
                <a:cs typeface="Times New Roman"/>
              </a:rPr>
              <a:t>: Use of endocrine agents like Letrozole or Exemestane alongside </a:t>
            </a:r>
            <a:r>
              <a:rPr lang="en-US" sz="1200" err="1">
                <a:latin typeface="Times New Roman"/>
                <a:ea typeface="Calibri"/>
                <a:cs typeface="Times New Roman"/>
              </a:rPr>
              <a:t>Alpelisib</a:t>
            </a:r>
            <a:r>
              <a:rPr lang="en-US" sz="1200">
                <a:latin typeface="Times New Roman"/>
                <a:ea typeface="Calibri"/>
                <a:cs typeface="Times New Roman"/>
              </a:rPr>
              <a:t>.</a:t>
            </a:r>
          </a:p>
          <a:p>
            <a:r>
              <a:rPr lang="en-US" sz="1200" b="1">
                <a:latin typeface="Times New Roman"/>
                <a:ea typeface="Calibri"/>
                <a:cs typeface="Times New Roman"/>
              </a:rPr>
              <a:t>Outcome Variables</a:t>
            </a:r>
            <a:r>
              <a:rPr lang="en-US" sz="1200">
                <a:latin typeface="Times New Roman"/>
                <a:ea typeface="Calibri"/>
                <a:cs typeface="Times New Roman"/>
              </a:rPr>
              <a:t>:</a:t>
            </a:r>
          </a:p>
          <a:p>
            <a:pPr marL="971550" lvl="1" indent="-285750"/>
            <a:r>
              <a:rPr lang="en-US" sz="1200" b="1">
                <a:latin typeface="Times New Roman"/>
                <a:ea typeface="Calibri"/>
                <a:cs typeface="Times New Roman"/>
              </a:rPr>
              <a:t>Clinical Benefit</a:t>
            </a:r>
            <a:r>
              <a:rPr lang="en-US" sz="1200">
                <a:latin typeface="Times New Roman"/>
                <a:ea typeface="Calibri"/>
                <a:cs typeface="Times New Roman"/>
              </a:rPr>
              <a:t>: A binary measure indicating whether the patient experiences clinical benefit (yes or no).</a:t>
            </a:r>
          </a:p>
          <a:p>
            <a:pPr marL="971550" lvl="1" indent="-285750"/>
            <a:r>
              <a:rPr lang="en-US" sz="1200" b="1">
                <a:latin typeface="Times New Roman"/>
                <a:ea typeface="Calibri"/>
                <a:cs typeface="Times New Roman"/>
              </a:rPr>
              <a:t>Treatment Best Response</a:t>
            </a:r>
            <a:r>
              <a:rPr lang="en-US" sz="1200">
                <a:latin typeface="Times New Roman"/>
                <a:ea typeface="Calibri"/>
                <a:cs typeface="Times New Roman"/>
              </a:rPr>
              <a:t>: Categorical response measures, including outcomes like stable disease, partial response, or disease progression.</a:t>
            </a:r>
          </a:p>
          <a:p>
            <a:pPr marL="971550" lvl="1" indent="-285750"/>
            <a:r>
              <a:rPr lang="en-US" sz="1200" b="1">
                <a:latin typeface="Times New Roman"/>
                <a:ea typeface="Calibri"/>
                <a:cs typeface="Times New Roman"/>
              </a:rPr>
              <a:t>Weeks on Study</a:t>
            </a:r>
            <a:r>
              <a:rPr lang="en-US" sz="1200">
                <a:latin typeface="Times New Roman"/>
                <a:ea typeface="Calibri"/>
                <a:cs typeface="Times New Roman"/>
              </a:rPr>
              <a:t>: Total duration a patient remains engaged in treatment, measured in weeks.</a:t>
            </a:r>
          </a:p>
          <a:p>
            <a:r>
              <a:rPr lang="en-US" sz="1200" b="1">
                <a:latin typeface="Times New Roman"/>
                <a:ea typeface="Calibri"/>
                <a:cs typeface="Times New Roman"/>
              </a:rPr>
              <a:t>Covariates</a:t>
            </a:r>
            <a:r>
              <a:rPr lang="en-US" sz="1200">
                <a:latin typeface="Times New Roman"/>
                <a:ea typeface="Calibri"/>
                <a:cs typeface="Times New Roman"/>
              </a:rPr>
              <a:t>:</a:t>
            </a:r>
          </a:p>
          <a:p>
            <a:pPr marL="971550" lvl="1" indent="-285750"/>
            <a:r>
              <a:rPr lang="en-US" sz="1200" b="1">
                <a:latin typeface="Times New Roman"/>
                <a:ea typeface="Calibri"/>
                <a:cs typeface="Times New Roman"/>
              </a:rPr>
              <a:t>Mutation Count: </a:t>
            </a:r>
            <a:r>
              <a:rPr lang="en-US" sz="1200">
                <a:latin typeface="Times New Roman"/>
                <a:ea typeface="Calibri"/>
                <a:cs typeface="Times New Roman"/>
              </a:rPr>
              <a:t>Number of mutations per patient.</a:t>
            </a:r>
          </a:p>
          <a:p>
            <a:pPr marL="0" indent="0">
              <a:buNone/>
            </a:pPr>
            <a:endParaRPr lang="en-US">
              <a:ea typeface="Calibri"/>
              <a:cs typeface="Calibri"/>
            </a:endParaRPr>
          </a:p>
        </p:txBody>
      </p:sp>
    </p:spTree>
    <p:extLst>
      <p:ext uri="{BB962C8B-B14F-4D97-AF65-F5344CB8AC3E}">
        <p14:creationId xmlns:p14="http://schemas.microsoft.com/office/powerpoint/2010/main" val="1328689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3" y="1057562"/>
            <a:ext cx="51435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4" y="1065164"/>
            <a:ext cx="51434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75942" y="2691064"/>
            <a:ext cx="1876484"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727288"/>
            <a:ext cx="2925267" cy="3134219"/>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70" y="1049957"/>
            <a:ext cx="5143502"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9890B1-2522-5CDE-7F2A-D16A96B01867}"/>
              </a:ext>
            </a:extLst>
          </p:cNvPr>
          <p:cNvSpPr>
            <a:spLocks noGrp="1"/>
          </p:cNvSpPr>
          <p:nvPr>
            <p:ph type="title"/>
          </p:nvPr>
        </p:nvSpPr>
        <p:spPr>
          <a:xfrm>
            <a:off x="350041" y="440141"/>
            <a:ext cx="2401025" cy="2540623"/>
          </a:xfrm>
        </p:spPr>
        <p:txBody>
          <a:bodyPr anchor="b">
            <a:normAutofit/>
          </a:bodyPr>
          <a:lstStyle/>
          <a:p>
            <a:pPr algn="r"/>
            <a:r>
              <a:rPr lang="en-US" sz="3000">
                <a:solidFill>
                  <a:srgbClr val="FFFFFF"/>
                </a:solidFill>
                <a:latin typeface="Times New Roman"/>
                <a:ea typeface="Calibri"/>
                <a:cs typeface="Calibri"/>
              </a:rPr>
              <a:t>Interpretation</a:t>
            </a:r>
            <a:endParaRPr lang="en-US" sz="3000">
              <a:solidFill>
                <a:srgbClr val="FFFFFF"/>
              </a:solidFill>
              <a:latin typeface="Times New Roman"/>
            </a:endParaRPr>
          </a:p>
        </p:txBody>
      </p:sp>
      <p:sp>
        <p:nvSpPr>
          <p:cNvPr id="3" name="Content Placeholder 2">
            <a:extLst>
              <a:ext uri="{FF2B5EF4-FFF2-40B4-BE49-F238E27FC236}">
                <a16:creationId xmlns:a16="http://schemas.microsoft.com/office/drawing/2014/main" id="{B1707211-C244-1596-2215-8B292B065A03}"/>
              </a:ext>
            </a:extLst>
          </p:cNvPr>
          <p:cNvSpPr>
            <a:spLocks noGrp="1"/>
          </p:cNvSpPr>
          <p:nvPr>
            <p:ph idx="1"/>
          </p:nvPr>
        </p:nvSpPr>
        <p:spPr>
          <a:xfrm>
            <a:off x="3607694" y="487110"/>
            <a:ext cx="4916510" cy="4159535"/>
          </a:xfrm>
        </p:spPr>
        <p:txBody>
          <a:bodyPr anchor="ctr">
            <a:normAutofit/>
          </a:bodyPr>
          <a:lstStyle/>
          <a:p>
            <a:r>
              <a:rPr lang="en-US" sz="1500">
                <a:latin typeface="Times New Roman"/>
                <a:ea typeface="+mn-lt"/>
                <a:cs typeface="+mn-lt"/>
              </a:rPr>
              <a:t>The plot shows some mild heteroscedasticity and potential outliers, but the overall pattern does not suggest severe violations of model assumptions.</a:t>
            </a:r>
            <a:endParaRPr lang="en-US" sz="1500">
              <a:latin typeface="Times New Roman"/>
              <a:ea typeface="Calibri"/>
              <a:cs typeface="Calibri"/>
            </a:endParaRPr>
          </a:p>
          <a:p>
            <a:pPr marL="0" indent="0">
              <a:buNone/>
            </a:pPr>
            <a:endParaRPr lang="en-US" sz="1500">
              <a:latin typeface="Times New Roman"/>
              <a:ea typeface="+mn-lt"/>
              <a:cs typeface="+mn-lt"/>
            </a:endParaRPr>
          </a:p>
          <a:p>
            <a:endParaRPr lang="en-US" sz="1500">
              <a:latin typeface="Calibri"/>
              <a:ea typeface="Calibri"/>
              <a:cs typeface="Calibri"/>
            </a:endParaRPr>
          </a:p>
        </p:txBody>
      </p:sp>
    </p:spTree>
    <p:extLst>
      <p:ext uri="{BB962C8B-B14F-4D97-AF65-F5344CB8AC3E}">
        <p14:creationId xmlns:p14="http://schemas.microsoft.com/office/powerpoint/2010/main" val="2527935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2688DCD6-8ED5-620C-80AA-EFCF7DC3B379}"/>
              </a:ext>
            </a:extLst>
          </p:cNvPr>
          <p:cNvPicPr>
            <a:picLocks noGrp="1" noChangeAspect="1"/>
          </p:cNvPicPr>
          <p:nvPr>
            <p:ph idx="1"/>
          </p:nvPr>
        </p:nvPicPr>
        <p:blipFill>
          <a:blip r:embed="rId2"/>
          <a:stretch>
            <a:fillRect/>
          </a:stretch>
        </p:blipFill>
        <p:spPr>
          <a:xfrm>
            <a:off x="1333008" y="482600"/>
            <a:ext cx="6477983" cy="4178299"/>
          </a:xfrm>
          <a:prstGeom prst="rect">
            <a:avLst/>
          </a:prstGeom>
        </p:spPr>
      </p:pic>
    </p:spTree>
    <p:extLst>
      <p:ext uri="{BB962C8B-B14F-4D97-AF65-F5344CB8AC3E}">
        <p14:creationId xmlns:p14="http://schemas.microsoft.com/office/powerpoint/2010/main" val="298667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3" y="1057562"/>
            <a:ext cx="51435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4" y="1065164"/>
            <a:ext cx="51434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75942" y="2691064"/>
            <a:ext cx="1876484"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727288"/>
            <a:ext cx="2925267" cy="3134219"/>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70" y="1049957"/>
            <a:ext cx="5143502"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EB6E98-30F6-CA31-0634-7C2B03717FEE}"/>
              </a:ext>
            </a:extLst>
          </p:cNvPr>
          <p:cNvSpPr>
            <a:spLocks noGrp="1"/>
          </p:cNvSpPr>
          <p:nvPr>
            <p:ph type="title"/>
          </p:nvPr>
        </p:nvSpPr>
        <p:spPr>
          <a:xfrm>
            <a:off x="350041" y="440141"/>
            <a:ext cx="2401025" cy="2540623"/>
          </a:xfrm>
        </p:spPr>
        <p:txBody>
          <a:bodyPr anchor="b">
            <a:normAutofit/>
          </a:bodyPr>
          <a:lstStyle/>
          <a:p>
            <a:pPr algn="r"/>
            <a:r>
              <a:rPr lang="en-US" sz="3000">
                <a:solidFill>
                  <a:srgbClr val="FFFFFF"/>
                </a:solidFill>
                <a:ea typeface="Calibri"/>
                <a:cs typeface="Calibri"/>
              </a:rPr>
              <a:t>Interpretation</a:t>
            </a:r>
            <a:endParaRPr lang="en-US" sz="3000">
              <a:solidFill>
                <a:srgbClr val="FFFFFF"/>
              </a:solidFill>
            </a:endParaRPr>
          </a:p>
        </p:txBody>
      </p:sp>
      <p:sp>
        <p:nvSpPr>
          <p:cNvPr id="3" name="Content Placeholder 2">
            <a:extLst>
              <a:ext uri="{FF2B5EF4-FFF2-40B4-BE49-F238E27FC236}">
                <a16:creationId xmlns:a16="http://schemas.microsoft.com/office/drawing/2014/main" id="{7DEBDA5D-6EB0-12A4-40C1-6184290E6461}"/>
              </a:ext>
            </a:extLst>
          </p:cNvPr>
          <p:cNvSpPr>
            <a:spLocks noGrp="1"/>
          </p:cNvSpPr>
          <p:nvPr>
            <p:ph idx="1"/>
          </p:nvPr>
        </p:nvSpPr>
        <p:spPr>
          <a:xfrm>
            <a:off x="3607694" y="487110"/>
            <a:ext cx="4916510" cy="4159535"/>
          </a:xfrm>
        </p:spPr>
        <p:txBody>
          <a:bodyPr anchor="ctr">
            <a:normAutofit/>
          </a:bodyPr>
          <a:lstStyle/>
          <a:p>
            <a:r>
              <a:rPr lang="en-US" sz="1500">
                <a:ea typeface="+mn-lt"/>
                <a:cs typeface="+mn-lt"/>
              </a:rPr>
              <a:t>The Cook’s Distance plot indicates that observations </a:t>
            </a:r>
            <a:r>
              <a:rPr lang="en-US" sz="1500" b="1">
                <a:ea typeface="+mn-lt"/>
                <a:cs typeface="+mn-lt"/>
              </a:rPr>
              <a:t>7</a:t>
            </a:r>
            <a:r>
              <a:rPr lang="en-US" sz="1500">
                <a:ea typeface="+mn-lt"/>
                <a:cs typeface="+mn-lt"/>
              </a:rPr>
              <a:t>, </a:t>
            </a:r>
            <a:r>
              <a:rPr lang="en-US" sz="1500" b="1">
                <a:ea typeface="+mn-lt"/>
                <a:cs typeface="+mn-lt"/>
              </a:rPr>
              <a:t>9</a:t>
            </a:r>
            <a:r>
              <a:rPr lang="en-US" sz="1500">
                <a:ea typeface="+mn-lt"/>
                <a:cs typeface="+mn-lt"/>
              </a:rPr>
              <a:t>, and </a:t>
            </a:r>
            <a:r>
              <a:rPr lang="en-US" sz="1500" b="1">
                <a:ea typeface="+mn-lt"/>
                <a:cs typeface="+mn-lt"/>
              </a:rPr>
              <a:t>107</a:t>
            </a:r>
            <a:r>
              <a:rPr lang="en-US" sz="1500">
                <a:ea typeface="+mn-lt"/>
                <a:cs typeface="+mn-lt"/>
              </a:rPr>
              <a:t> are influential. Investigating these points and possibly addressing their impact through robust regression or exclusion can ensure the validity of your model's results.</a:t>
            </a:r>
            <a:endParaRPr lang="en-US" sz="1500"/>
          </a:p>
        </p:txBody>
      </p:sp>
    </p:spTree>
    <p:extLst>
      <p:ext uri="{BB962C8B-B14F-4D97-AF65-F5344CB8AC3E}">
        <p14:creationId xmlns:p14="http://schemas.microsoft.com/office/powerpoint/2010/main" val="92539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2FC7-2CF4-EA66-4ED4-1273B746F7B7}"/>
              </a:ext>
            </a:extLst>
          </p:cNvPr>
          <p:cNvSpPr>
            <a:spLocks noGrp="1"/>
          </p:cNvSpPr>
          <p:nvPr>
            <p:ph type="ctrTitle"/>
          </p:nvPr>
        </p:nvSpPr>
        <p:spPr>
          <a:xfrm>
            <a:off x="1494063" y="374591"/>
            <a:ext cx="5942861" cy="847152"/>
          </a:xfrm>
        </p:spPr>
        <p:txBody>
          <a:bodyPr anchor="t">
            <a:normAutofit/>
          </a:bodyPr>
          <a:lstStyle/>
          <a:p>
            <a:r>
              <a:rPr lang="en-US" sz="3200" b="1">
                <a:latin typeface="Times New Roman"/>
                <a:ea typeface="Cambria"/>
                <a:cs typeface="Times New Roman"/>
              </a:rPr>
              <a:t>VIF Output</a:t>
            </a:r>
            <a:endParaRPr lang="en-US" sz="3200" b="1">
              <a:latin typeface="Times New Roman"/>
              <a:ea typeface="Calibri"/>
              <a:cs typeface="Times New Roman"/>
            </a:endParaRPr>
          </a:p>
        </p:txBody>
      </p:sp>
      <p:cxnSp>
        <p:nvCxnSpPr>
          <p:cNvPr id="10" name="Straight Connector 9">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653359"/>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black text on a white background&#10;&#10;Description automatically generated">
            <a:extLst>
              <a:ext uri="{FF2B5EF4-FFF2-40B4-BE49-F238E27FC236}">
                <a16:creationId xmlns:a16="http://schemas.microsoft.com/office/drawing/2014/main" id="{9DA45AAA-DC65-70D6-1888-9946EE076DA0}"/>
              </a:ext>
            </a:extLst>
          </p:cNvPr>
          <p:cNvPicPr>
            <a:picLocks noChangeAspect="1"/>
          </p:cNvPicPr>
          <p:nvPr/>
        </p:nvPicPr>
        <p:blipFill>
          <a:blip r:embed="rId2"/>
          <a:stretch>
            <a:fillRect/>
          </a:stretch>
        </p:blipFill>
        <p:spPr>
          <a:xfrm>
            <a:off x="665183" y="1221355"/>
            <a:ext cx="7859041" cy="1591456"/>
          </a:xfrm>
          <a:prstGeom prst="rect">
            <a:avLst/>
          </a:prstGeom>
        </p:spPr>
      </p:pic>
      <p:cxnSp>
        <p:nvCxnSpPr>
          <p:cNvPr id="15" name="Straight Connector 14">
            <a:extLst>
              <a:ext uri="{FF2B5EF4-FFF2-40B4-BE49-F238E27FC236}">
                <a16:creationId xmlns:a16="http://schemas.microsoft.com/office/drawing/2014/main" id="{AF9469B9-6468-5B6A-E832-8D45903884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6672" y="3923685"/>
            <a:ext cx="7844367"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3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655C-C5A6-4AD8-5F8A-29427FC9FAA1}"/>
              </a:ext>
            </a:extLst>
          </p:cNvPr>
          <p:cNvSpPr>
            <a:spLocks noGrp="1"/>
          </p:cNvSpPr>
          <p:nvPr>
            <p:ph type="title"/>
          </p:nvPr>
        </p:nvSpPr>
        <p:spPr/>
        <p:txBody>
          <a:bodyPr>
            <a:normAutofit/>
          </a:bodyPr>
          <a:lstStyle/>
          <a:p>
            <a:r>
              <a:rPr lang="en-US" sz="3200" b="1">
                <a:latin typeface="Times New Roman"/>
                <a:ea typeface="Calibri"/>
                <a:cs typeface="Calibri"/>
              </a:rPr>
              <a:t>Multicollinearity Check</a:t>
            </a:r>
            <a:endParaRPr lang="en-US" sz="3200">
              <a:latin typeface="Times New Roman"/>
              <a:cs typeface="Times New Roman"/>
            </a:endParaRPr>
          </a:p>
        </p:txBody>
      </p:sp>
      <p:sp>
        <p:nvSpPr>
          <p:cNvPr id="3" name="Content Placeholder 2">
            <a:extLst>
              <a:ext uri="{FF2B5EF4-FFF2-40B4-BE49-F238E27FC236}">
                <a16:creationId xmlns:a16="http://schemas.microsoft.com/office/drawing/2014/main" id="{916CDB28-62BB-DFA3-EF04-53DFC2A72004}"/>
              </a:ext>
            </a:extLst>
          </p:cNvPr>
          <p:cNvSpPr>
            <a:spLocks noGrp="1"/>
          </p:cNvSpPr>
          <p:nvPr>
            <p:ph idx="1"/>
          </p:nvPr>
        </p:nvSpPr>
        <p:spPr/>
        <p:txBody>
          <a:bodyPr vert="horz" lIns="91440" tIns="45720" rIns="91440" bIns="45720" rtlCol="0" anchor="t">
            <a:normAutofit/>
          </a:bodyPr>
          <a:lstStyle/>
          <a:p>
            <a:pPr marL="0" indent="0">
              <a:buNone/>
            </a:pPr>
            <a:r>
              <a:rPr lang="en-US" sz="2000">
                <a:latin typeface="Times New Roman"/>
                <a:ea typeface="+mn-lt"/>
                <a:cs typeface="+mn-lt"/>
              </a:rPr>
              <a:t>VIF Values:</a:t>
            </a:r>
            <a:endParaRPr lang="en-US" sz="2000">
              <a:latin typeface="Times New Roman"/>
              <a:ea typeface="Calibri"/>
              <a:cs typeface="Calibri"/>
            </a:endParaRPr>
          </a:p>
          <a:p>
            <a:pPr lvl="1">
              <a:buChar char="•"/>
            </a:pPr>
            <a:r>
              <a:rPr lang="en-US" sz="2000" b="1" err="1">
                <a:latin typeface="Times New Roman"/>
                <a:ea typeface="+mn-lt"/>
                <a:cs typeface="+mn-lt"/>
              </a:rPr>
              <a:t>Alpelisib</a:t>
            </a:r>
            <a:r>
              <a:rPr lang="en-US" sz="2000" b="1">
                <a:latin typeface="Times New Roman"/>
                <a:ea typeface="+mn-lt"/>
                <a:cs typeface="+mn-lt"/>
              </a:rPr>
              <a:t> Dose</a:t>
            </a:r>
            <a:r>
              <a:rPr lang="en-US" sz="2000">
                <a:latin typeface="Times New Roman"/>
                <a:ea typeface="+mn-lt"/>
                <a:cs typeface="+mn-lt"/>
              </a:rPr>
              <a:t>: 1.36</a:t>
            </a:r>
            <a:endParaRPr lang="en-US" sz="2000">
              <a:latin typeface="Times New Roman"/>
              <a:ea typeface="Calibri"/>
              <a:cs typeface="Calibri"/>
            </a:endParaRPr>
          </a:p>
          <a:p>
            <a:pPr lvl="1">
              <a:buChar char="•"/>
            </a:pPr>
            <a:r>
              <a:rPr lang="en-US" sz="2000" b="1" err="1">
                <a:latin typeface="Times New Roman"/>
                <a:ea typeface="+mn-lt"/>
                <a:cs typeface="+mn-lt"/>
              </a:rPr>
              <a:t>Alpelisib</a:t>
            </a:r>
            <a:r>
              <a:rPr lang="en-US" sz="2000" b="1">
                <a:latin typeface="Times New Roman"/>
                <a:ea typeface="+mn-lt"/>
                <a:cs typeface="+mn-lt"/>
              </a:rPr>
              <a:t> Scheduling</a:t>
            </a:r>
            <a:r>
              <a:rPr lang="en-US" sz="2000">
                <a:latin typeface="Times New Roman"/>
                <a:ea typeface="+mn-lt"/>
                <a:cs typeface="+mn-lt"/>
              </a:rPr>
              <a:t>: 1.34</a:t>
            </a:r>
            <a:endParaRPr lang="en-US" sz="2000">
              <a:latin typeface="Times New Roman"/>
              <a:ea typeface="Calibri"/>
              <a:cs typeface="Calibri"/>
            </a:endParaRPr>
          </a:p>
          <a:p>
            <a:pPr lvl="1">
              <a:buChar char="•"/>
            </a:pPr>
            <a:r>
              <a:rPr lang="en-US" sz="2000" b="1">
                <a:latin typeface="Times New Roman"/>
                <a:ea typeface="+mn-lt"/>
                <a:cs typeface="+mn-lt"/>
              </a:rPr>
              <a:t>Endocrine Therapy</a:t>
            </a:r>
            <a:r>
              <a:rPr lang="en-US" sz="2000">
                <a:latin typeface="Times New Roman"/>
                <a:ea typeface="+mn-lt"/>
                <a:cs typeface="+mn-lt"/>
              </a:rPr>
              <a:t>: 2.13</a:t>
            </a:r>
            <a:endParaRPr lang="en-US" sz="2000">
              <a:latin typeface="Times New Roman"/>
              <a:ea typeface="Calibri"/>
              <a:cs typeface="Calibri"/>
            </a:endParaRPr>
          </a:p>
          <a:p>
            <a:pPr marL="0" indent="0">
              <a:buNone/>
            </a:pPr>
            <a:endParaRPr lang="en-US" sz="2000">
              <a:latin typeface="Times New Roman"/>
              <a:ea typeface="+mn-lt"/>
              <a:cs typeface="+mn-lt"/>
            </a:endParaRPr>
          </a:p>
          <a:p>
            <a:pPr marL="0" indent="0">
              <a:buNone/>
            </a:pPr>
            <a:r>
              <a:rPr lang="en-US" sz="2000">
                <a:latin typeface="Times New Roman"/>
                <a:ea typeface="+mn-lt"/>
                <a:cs typeface="+mn-lt"/>
              </a:rPr>
              <a:t>All VIF values are below 5, indicating no severe multicollinearity.</a:t>
            </a:r>
            <a:endParaRPr lang="en-US" sz="2000">
              <a:latin typeface="Times New Roman"/>
              <a:ea typeface="Calibri"/>
              <a:cs typeface="Calibri"/>
            </a:endParaRPr>
          </a:p>
          <a:p>
            <a:endParaRPr lang="en-US">
              <a:ea typeface="Calibri"/>
              <a:cs typeface="Calibri"/>
            </a:endParaRPr>
          </a:p>
        </p:txBody>
      </p:sp>
    </p:spTree>
    <p:extLst>
      <p:ext uri="{BB962C8B-B14F-4D97-AF65-F5344CB8AC3E}">
        <p14:creationId xmlns:p14="http://schemas.microsoft.com/office/powerpoint/2010/main" val="1622084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5597-17B6-4EE8-3B18-5409B266BCF9}"/>
              </a:ext>
            </a:extLst>
          </p:cNvPr>
          <p:cNvSpPr>
            <a:spLocks noGrp="1"/>
          </p:cNvSpPr>
          <p:nvPr>
            <p:ph type="title"/>
          </p:nvPr>
        </p:nvSpPr>
        <p:spPr/>
        <p:txBody>
          <a:bodyPr>
            <a:normAutofit/>
          </a:bodyPr>
          <a:lstStyle/>
          <a:p>
            <a:r>
              <a:rPr lang="en-US" sz="3200" b="1">
                <a:latin typeface="Times New Roman"/>
                <a:ea typeface="Calibri"/>
                <a:cs typeface="Calibri"/>
              </a:rPr>
              <a:t>Conclusion</a:t>
            </a:r>
          </a:p>
        </p:txBody>
      </p:sp>
      <p:sp>
        <p:nvSpPr>
          <p:cNvPr id="3" name="Content Placeholder 2">
            <a:extLst>
              <a:ext uri="{FF2B5EF4-FFF2-40B4-BE49-F238E27FC236}">
                <a16:creationId xmlns:a16="http://schemas.microsoft.com/office/drawing/2014/main" id="{928803ED-1D08-7453-064E-0466F00C36BC}"/>
              </a:ext>
            </a:extLst>
          </p:cNvPr>
          <p:cNvSpPr>
            <a:spLocks noGrp="1"/>
          </p:cNvSpPr>
          <p:nvPr>
            <p:ph idx="1"/>
          </p:nvPr>
        </p:nvSpPr>
        <p:spPr>
          <a:xfrm>
            <a:off x="457200" y="1059619"/>
            <a:ext cx="8229600" cy="3769225"/>
          </a:xfrm>
        </p:spPr>
        <p:txBody>
          <a:bodyPr vert="horz" lIns="91440" tIns="45720" rIns="91440" bIns="45720" rtlCol="0" anchor="t">
            <a:normAutofit fontScale="70000" lnSpcReduction="20000"/>
          </a:bodyPr>
          <a:lstStyle/>
          <a:p>
            <a:pPr marL="0" indent="0">
              <a:buNone/>
            </a:pPr>
            <a:r>
              <a:rPr lang="en-US" b="1">
                <a:latin typeface="Times New Roman"/>
                <a:ea typeface="+mn-lt"/>
                <a:cs typeface="+mn-lt"/>
              </a:rPr>
              <a:t>Hypothesis</a:t>
            </a:r>
            <a:r>
              <a:rPr lang="en-US">
                <a:latin typeface="Times New Roman"/>
                <a:ea typeface="+mn-lt"/>
                <a:cs typeface="+mn-lt"/>
              </a:rPr>
              <a:t>:</a:t>
            </a:r>
            <a:endParaRPr lang="en-US">
              <a:latin typeface="Times New Roman"/>
              <a:ea typeface="Calibri"/>
              <a:cs typeface="Calibri"/>
            </a:endParaRPr>
          </a:p>
          <a:p>
            <a:r>
              <a:rPr lang="en-US">
                <a:latin typeface="Times New Roman"/>
                <a:ea typeface="+mn-lt"/>
                <a:cs typeface="+mn-lt"/>
              </a:rPr>
              <a:t>The addition of endocrine therapy to </a:t>
            </a:r>
            <a:r>
              <a:rPr lang="en-US" err="1">
                <a:latin typeface="Times New Roman"/>
                <a:ea typeface="+mn-lt"/>
                <a:cs typeface="+mn-lt"/>
              </a:rPr>
              <a:t>Alpelisib</a:t>
            </a:r>
            <a:r>
              <a:rPr lang="en-US">
                <a:latin typeface="Times New Roman"/>
                <a:ea typeface="+mn-lt"/>
                <a:cs typeface="+mn-lt"/>
              </a:rPr>
              <a:t> significantly affects treatment outcomes (e.g., weeks on study or best response).</a:t>
            </a:r>
            <a:endParaRPr lang="en-US">
              <a:latin typeface="Times New Roman"/>
              <a:cs typeface="Times New Roman"/>
            </a:endParaRPr>
          </a:p>
          <a:p>
            <a:pPr marL="0" indent="0">
              <a:buNone/>
            </a:pPr>
            <a:endParaRPr lang="en-US" b="1">
              <a:latin typeface="Times New Roman"/>
              <a:ea typeface="+mn-lt"/>
              <a:cs typeface="+mn-lt"/>
            </a:endParaRPr>
          </a:p>
          <a:p>
            <a:pPr marL="0" indent="0">
              <a:buNone/>
            </a:pPr>
            <a:r>
              <a:rPr lang="en-US" b="1">
                <a:latin typeface="Times New Roman"/>
                <a:ea typeface="+mn-lt"/>
                <a:cs typeface="+mn-lt"/>
              </a:rPr>
              <a:t>Findings</a:t>
            </a:r>
            <a:r>
              <a:rPr lang="en-US">
                <a:latin typeface="Times New Roman"/>
                <a:ea typeface="+mn-lt"/>
                <a:cs typeface="+mn-lt"/>
              </a:rPr>
              <a:t>:</a:t>
            </a:r>
            <a:endParaRPr lang="en-US">
              <a:latin typeface="Times New Roman"/>
              <a:ea typeface="Calibri"/>
              <a:cs typeface="Calibri"/>
            </a:endParaRPr>
          </a:p>
          <a:p>
            <a:r>
              <a:rPr lang="en-US" b="1">
                <a:latin typeface="Times New Roman"/>
                <a:ea typeface="+mn-lt"/>
                <a:cs typeface="+mn-lt"/>
              </a:rPr>
              <a:t>Weeks on Study</a:t>
            </a:r>
            <a:r>
              <a:rPr lang="en-US">
                <a:latin typeface="Times New Roman"/>
                <a:ea typeface="+mn-lt"/>
                <a:cs typeface="+mn-lt"/>
              </a:rPr>
              <a:t>: No significant difference was observed in the mean weeks on study between endocrine therapies (Exemestane and Letrozole) based on t-tests and ANOVA. However, multiple linear regression indicated that Letrozole is associated with significantly longer weeks on study compared to Exemestane when controlling for other factors.</a:t>
            </a:r>
            <a:endParaRPr lang="en-US">
              <a:latin typeface="Times New Roman"/>
              <a:cs typeface="Times New Roman"/>
            </a:endParaRPr>
          </a:p>
          <a:p>
            <a:r>
              <a:rPr lang="en-US" b="1">
                <a:latin typeface="Times New Roman"/>
                <a:ea typeface="+mn-lt"/>
                <a:cs typeface="+mn-lt"/>
              </a:rPr>
              <a:t>Best Response</a:t>
            </a:r>
            <a:r>
              <a:rPr lang="en-US">
                <a:latin typeface="Times New Roman"/>
                <a:ea typeface="+mn-lt"/>
                <a:cs typeface="+mn-lt"/>
              </a:rPr>
              <a:t>: No significant association between endocrine therapy and treatment best response was found. </a:t>
            </a:r>
          </a:p>
          <a:p>
            <a:endParaRPr lang="en-US">
              <a:latin typeface="Times New Roman"/>
              <a:ea typeface="+mn-lt"/>
              <a:cs typeface="+mn-lt"/>
            </a:endParaRPr>
          </a:p>
          <a:p>
            <a:pPr marL="0" indent="0">
              <a:buNone/>
            </a:pPr>
            <a:r>
              <a:rPr lang="en-US">
                <a:latin typeface="Times New Roman"/>
                <a:ea typeface="+mn-lt"/>
                <a:cs typeface="+mn-lt"/>
              </a:rPr>
              <a:t>The hypothesis is partially supported: while Letrozole improves weeks on study in the regression model, no association was observed for other treatment outcomes.</a:t>
            </a:r>
            <a:endParaRPr lang="en-US">
              <a:latin typeface="Times New Roman"/>
              <a:ea typeface="Calibri"/>
              <a:cs typeface="Calibri"/>
            </a:endParaRPr>
          </a:p>
          <a:p>
            <a:endParaRPr lang="en-US">
              <a:ea typeface="Calibri"/>
              <a:cs typeface="Calibri"/>
            </a:endParaRPr>
          </a:p>
        </p:txBody>
      </p:sp>
    </p:spTree>
    <p:extLst>
      <p:ext uri="{BB962C8B-B14F-4D97-AF65-F5344CB8AC3E}">
        <p14:creationId xmlns:p14="http://schemas.microsoft.com/office/powerpoint/2010/main" val="4221782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433E9-2A61-833B-1661-E1703C2B1878}"/>
              </a:ext>
            </a:extLst>
          </p:cNvPr>
          <p:cNvSpPr>
            <a:spLocks noGrp="1"/>
          </p:cNvSpPr>
          <p:nvPr>
            <p:ph type="title"/>
          </p:nvPr>
        </p:nvSpPr>
        <p:spPr/>
        <p:txBody>
          <a:bodyPr>
            <a:normAutofit/>
          </a:bodyPr>
          <a:lstStyle/>
          <a:p>
            <a:r>
              <a:rPr lang="en-US" sz="3200" b="1">
                <a:latin typeface="Times New Roman"/>
                <a:ea typeface="Calibri"/>
                <a:cs typeface="Calibri"/>
              </a:rPr>
              <a:t>Discussion </a:t>
            </a:r>
            <a:endParaRPr lang="en-US" sz="3200" b="1">
              <a:latin typeface="Times New Roman"/>
              <a:cs typeface="Times New Roman"/>
            </a:endParaRPr>
          </a:p>
        </p:txBody>
      </p:sp>
      <p:sp>
        <p:nvSpPr>
          <p:cNvPr id="3" name="Content Placeholder 2">
            <a:extLst>
              <a:ext uri="{FF2B5EF4-FFF2-40B4-BE49-F238E27FC236}">
                <a16:creationId xmlns:a16="http://schemas.microsoft.com/office/drawing/2014/main" id="{938E5E8A-60C7-4F25-3160-5656AEDAC33B}"/>
              </a:ext>
            </a:extLst>
          </p:cNvPr>
          <p:cNvSpPr>
            <a:spLocks noGrp="1"/>
          </p:cNvSpPr>
          <p:nvPr>
            <p:ph idx="1"/>
          </p:nvPr>
        </p:nvSpPr>
        <p:spPr>
          <a:xfrm>
            <a:off x="457200" y="909718"/>
            <a:ext cx="8229600" cy="4031552"/>
          </a:xfrm>
        </p:spPr>
        <p:txBody>
          <a:bodyPr vert="horz" lIns="91440" tIns="45720" rIns="91440" bIns="45720" rtlCol="0" anchor="t">
            <a:normAutofit fontScale="70000" lnSpcReduction="20000"/>
          </a:bodyPr>
          <a:lstStyle/>
          <a:p>
            <a:pPr marL="0" indent="0">
              <a:buNone/>
            </a:pPr>
            <a:r>
              <a:rPr lang="en-US" b="1">
                <a:latin typeface="Times New Roman"/>
                <a:cs typeface="Times New Roman"/>
              </a:rPr>
              <a:t>Generalization to Population of Interest</a:t>
            </a:r>
            <a:r>
              <a:rPr lang="en-US">
                <a:latin typeface="Times New Roman"/>
                <a:cs typeface="Times New Roman"/>
              </a:rPr>
              <a:t>:</a:t>
            </a:r>
            <a:endParaRPr lang="en-US">
              <a:latin typeface="Times New Roman"/>
              <a:ea typeface="Calibri"/>
              <a:cs typeface="Times New Roman"/>
            </a:endParaRPr>
          </a:p>
          <a:p>
            <a:r>
              <a:rPr lang="en-US" b="1">
                <a:latin typeface="Times New Roman"/>
                <a:ea typeface="+mn-lt"/>
                <a:cs typeface="+mn-lt"/>
              </a:rPr>
              <a:t>Expected Outcomes</a:t>
            </a:r>
            <a:r>
              <a:rPr lang="en-US">
                <a:latin typeface="Times New Roman"/>
                <a:ea typeface="+mn-lt"/>
                <a:cs typeface="+mn-lt"/>
              </a:rPr>
              <a:t>: The significant positive effect of Letrozole on weeks on study aligns with previous findings, suggesting that endocrine therapy choice can influence treatment duration. This finding could generalize to the broader population of patients receiving </a:t>
            </a:r>
            <a:r>
              <a:rPr lang="en-US" err="1">
                <a:latin typeface="Times New Roman"/>
                <a:ea typeface="+mn-lt"/>
                <a:cs typeface="+mn-lt"/>
              </a:rPr>
              <a:t>Alpelisib</a:t>
            </a:r>
            <a:r>
              <a:rPr lang="en-US">
                <a:latin typeface="Times New Roman"/>
                <a:ea typeface="+mn-lt"/>
                <a:cs typeface="+mn-lt"/>
              </a:rPr>
              <a:t> therapy, provided the study population is representative.</a:t>
            </a:r>
            <a:endParaRPr lang="en-US">
              <a:latin typeface="Times New Roman"/>
              <a:cs typeface="Times New Roman"/>
            </a:endParaRPr>
          </a:p>
          <a:p>
            <a:r>
              <a:rPr lang="en-US" b="1">
                <a:latin typeface="Times New Roman"/>
                <a:ea typeface="+mn-lt"/>
                <a:cs typeface="+mn-lt"/>
              </a:rPr>
              <a:t>Unexpected Findings</a:t>
            </a:r>
            <a:r>
              <a:rPr lang="en-US">
                <a:latin typeface="Times New Roman"/>
                <a:ea typeface="+mn-lt"/>
                <a:cs typeface="+mn-lt"/>
              </a:rPr>
              <a:t>: The lack of significant association with treatment best response was unexpected. This may suggest that endocrine therapy primarily influences treatment duration rather than clinical response.</a:t>
            </a:r>
            <a:endParaRPr lang="en-US">
              <a:latin typeface="Times New Roman"/>
              <a:cs typeface="Times New Roman"/>
            </a:endParaRPr>
          </a:p>
          <a:p>
            <a:pPr marL="0" indent="0">
              <a:buNone/>
            </a:pPr>
            <a:endParaRPr lang="en-US" b="1">
              <a:latin typeface="Times New Roman"/>
              <a:cs typeface="Times New Roman"/>
            </a:endParaRPr>
          </a:p>
          <a:p>
            <a:pPr marL="0" indent="0">
              <a:buNone/>
            </a:pPr>
            <a:r>
              <a:rPr lang="en-US" b="1">
                <a:latin typeface="Times New Roman"/>
                <a:cs typeface="Times New Roman"/>
              </a:rPr>
              <a:t>What Went Wrong?</a:t>
            </a:r>
            <a:endParaRPr lang="en-US">
              <a:latin typeface="Times New Roman"/>
              <a:ea typeface="Calibri"/>
              <a:cs typeface="Times New Roman"/>
            </a:endParaRPr>
          </a:p>
          <a:p>
            <a:r>
              <a:rPr lang="en-US" b="1">
                <a:latin typeface="Times New Roman"/>
                <a:ea typeface="+mn-lt"/>
                <a:cs typeface="+mn-lt"/>
              </a:rPr>
              <a:t>Sample Size</a:t>
            </a:r>
            <a:r>
              <a:rPr lang="en-US">
                <a:latin typeface="Times New Roman"/>
                <a:ea typeface="+mn-lt"/>
                <a:cs typeface="+mn-lt"/>
              </a:rPr>
              <a:t>: A relatively small sample size may have limited the ability to detect subtle effects or interactions.</a:t>
            </a:r>
            <a:endParaRPr lang="en-US">
              <a:latin typeface="Times New Roman"/>
              <a:cs typeface="Times New Roman"/>
            </a:endParaRPr>
          </a:p>
          <a:p>
            <a:r>
              <a:rPr lang="en-US" b="1">
                <a:latin typeface="Times New Roman"/>
                <a:ea typeface="+mn-lt"/>
                <a:cs typeface="+mn-lt"/>
              </a:rPr>
              <a:t>Unaccounted Variables</a:t>
            </a:r>
            <a:r>
              <a:rPr lang="en-US">
                <a:latin typeface="Times New Roman"/>
                <a:ea typeface="+mn-lt"/>
                <a:cs typeface="+mn-lt"/>
              </a:rPr>
              <a:t>: Factors such as patient age, tumor characteristics, and prior therapies might confound the relationship between endocrine therapy and treatment outcomes.</a:t>
            </a:r>
            <a:endParaRPr lang="en-US">
              <a:latin typeface="Times New Roman"/>
              <a:cs typeface="Times New Roman"/>
            </a:endParaRPr>
          </a:p>
          <a:p>
            <a:r>
              <a:rPr lang="en-US" b="1">
                <a:latin typeface="Times New Roman"/>
                <a:ea typeface="+mn-lt"/>
                <a:cs typeface="+mn-lt"/>
              </a:rPr>
              <a:t>Measurement Limitations</a:t>
            </a:r>
            <a:r>
              <a:rPr lang="en-US">
                <a:latin typeface="Times New Roman"/>
                <a:ea typeface="+mn-lt"/>
                <a:cs typeface="+mn-lt"/>
              </a:rPr>
              <a:t>: Treatment best response is a categorical variable that may lack the granularity needed to detect nuanced effects.</a:t>
            </a:r>
            <a:endParaRPr lang="en-US">
              <a:latin typeface="Times New Roman"/>
              <a:cs typeface="Times New Roman"/>
            </a:endParaRPr>
          </a:p>
          <a:p>
            <a:endParaRPr lang="en-US">
              <a:latin typeface="Times New Roman"/>
              <a:ea typeface="Calibri"/>
              <a:cs typeface="Calibri"/>
            </a:endParaRPr>
          </a:p>
        </p:txBody>
      </p:sp>
    </p:spTree>
    <p:extLst>
      <p:ext uri="{BB962C8B-B14F-4D97-AF65-F5344CB8AC3E}">
        <p14:creationId xmlns:p14="http://schemas.microsoft.com/office/powerpoint/2010/main" val="271604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AB36-6498-99D6-52C6-B5E7B3F45ACF}"/>
              </a:ext>
            </a:extLst>
          </p:cNvPr>
          <p:cNvSpPr>
            <a:spLocks noGrp="1"/>
          </p:cNvSpPr>
          <p:nvPr>
            <p:ph type="title"/>
          </p:nvPr>
        </p:nvSpPr>
        <p:spPr/>
        <p:txBody>
          <a:bodyPr/>
          <a:lstStyle/>
          <a:p>
            <a:r>
              <a:rPr lang="en-US" sz="3200" b="1">
                <a:latin typeface="Times New Roman"/>
                <a:ea typeface="Calibri"/>
                <a:cs typeface="Calibri"/>
              </a:rPr>
              <a:t>Major Difficulties</a:t>
            </a:r>
            <a:endParaRPr lang="en-US" sz="3200">
              <a:latin typeface="Times New Roman"/>
              <a:ea typeface="Calibri"/>
              <a:cs typeface="Calibri"/>
            </a:endParaRPr>
          </a:p>
        </p:txBody>
      </p:sp>
      <p:sp>
        <p:nvSpPr>
          <p:cNvPr id="3" name="Content Placeholder 2">
            <a:extLst>
              <a:ext uri="{FF2B5EF4-FFF2-40B4-BE49-F238E27FC236}">
                <a16:creationId xmlns:a16="http://schemas.microsoft.com/office/drawing/2014/main" id="{BEC13588-00FE-44C1-D5AC-0E31DB096EBC}"/>
              </a:ext>
            </a:extLst>
          </p:cNvPr>
          <p:cNvSpPr>
            <a:spLocks noGrp="1"/>
          </p:cNvSpPr>
          <p:nvPr>
            <p:ph idx="1"/>
          </p:nvPr>
        </p:nvSpPr>
        <p:spPr>
          <a:xfrm>
            <a:off x="461141" y="1062201"/>
            <a:ext cx="8225658" cy="3207483"/>
          </a:xfrm>
        </p:spPr>
        <p:txBody>
          <a:bodyPr vert="horz" lIns="91440" tIns="45720" rIns="91440" bIns="45720" rtlCol="0" anchor="t">
            <a:normAutofit/>
          </a:bodyPr>
          <a:lstStyle/>
          <a:p>
            <a:r>
              <a:rPr lang="en-US" sz="2000" b="1">
                <a:latin typeface="Times New Roman"/>
                <a:ea typeface="+mn-lt"/>
                <a:cs typeface="+mn-lt"/>
              </a:rPr>
              <a:t>Data Quality</a:t>
            </a:r>
            <a:r>
              <a:rPr lang="en-US" sz="2000">
                <a:latin typeface="Times New Roman"/>
                <a:ea typeface="+mn-lt"/>
                <a:cs typeface="+mn-lt"/>
              </a:rPr>
              <a:t>: Some variables (e.g., mutation count, TMB) contained missing or invalid entries, complicating analysis and limiting their inclusion in models.</a:t>
            </a:r>
            <a:endParaRPr lang="en-US" sz="2000">
              <a:latin typeface="Times New Roman"/>
              <a:cs typeface="Times New Roman"/>
            </a:endParaRPr>
          </a:p>
          <a:p>
            <a:r>
              <a:rPr lang="en-US" sz="2000" b="1">
                <a:latin typeface="Times New Roman"/>
                <a:ea typeface="+mn-lt"/>
                <a:cs typeface="+mn-lt"/>
              </a:rPr>
              <a:t>Model Limitations</a:t>
            </a:r>
            <a:r>
              <a:rPr lang="en-US" sz="2000">
                <a:latin typeface="Times New Roman"/>
                <a:ea typeface="+mn-lt"/>
                <a:cs typeface="+mn-lt"/>
              </a:rPr>
              <a:t>: Despite stepwise regression, the low Adjusted R2R^2R2 indicates that significant predictors explain only a small fraction of the variability in weeks on study.</a:t>
            </a:r>
            <a:endParaRPr lang="en-US" sz="2000">
              <a:latin typeface="Times New Roman"/>
              <a:cs typeface="Times New Roman"/>
            </a:endParaRPr>
          </a:p>
          <a:p>
            <a:r>
              <a:rPr lang="en-US" sz="2000" b="1">
                <a:latin typeface="Times New Roman"/>
                <a:ea typeface="+mn-lt"/>
                <a:cs typeface="+mn-lt"/>
              </a:rPr>
              <a:t>Categorical Outcome Analysis</a:t>
            </a:r>
            <a:r>
              <a:rPr lang="en-US" sz="2000">
                <a:latin typeface="Times New Roman"/>
                <a:ea typeface="+mn-lt"/>
                <a:cs typeface="+mn-lt"/>
              </a:rPr>
              <a:t>: Challenges in fitting appropriate models for categorical outcomes like best response, especially with small group sizes, reduced statistical power.</a:t>
            </a:r>
            <a:endParaRPr lang="en-US" sz="2000">
              <a:latin typeface="Times New Roman"/>
              <a:cs typeface="Times New Roman"/>
            </a:endParaRPr>
          </a:p>
          <a:p>
            <a:endParaRPr lang="en-US">
              <a:latin typeface="Times New Roman"/>
              <a:ea typeface="Calibri"/>
              <a:cs typeface="Calibri"/>
            </a:endParaRPr>
          </a:p>
        </p:txBody>
      </p:sp>
    </p:spTree>
    <p:extLst>
      <p:ext uri="{BB962C8B-B14F-4D97-AF65-F5344CB8AC3E}">
        <p14:creationId xmlns:p14="http://schemas.microsoft.com/office/powerpoint/2010/main" val="2331314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004D-19CD-65C2-A73C-9764ED5D311C}"/>
              </a:ext>
            </a:extLst>
          </p:cNvPr>
          <p:cNvSpPr>
            <a:spLocks noGrp="1"/>
          </p:cNvSpPr>
          <p:nvPr>
            <p:ph type="title"/>
          </p:nvPr>
        </p:nvSpPr>
        <p:spPr/>
        <p:txBody>
          <a:bodyPr/>
          <a:lstStyle/>
          <a:p>
            <a:r>
              <a:rPr lang="en-US" sz="3200" b="1">
                <a:latin typeface="Times New Roman"/>
                <a:ea typeface="Calibri"/>
                <a:cs typeface="Calibri"/>
              </a:rPr>
              <a:t>Limitations of the Study</a:t>
            </a:r>
            <a:endParaRPr lang="en-US" sz="3200">
              <a:latin typeface="Times New Roman"/>
              <a:ea typeface="Calibri"/>
              <a:cs typeface="Calibri"/>
            </a:endParaRPr>
          </a:p>
        </p:txBody>
      </p:sp>
      <p:sp>
        <p:nvSpPr>
          <p:cNvPr id="3" name="Content Placeholder 2">
            <a:extLst>
              <a:ext uri="{FF2B5EF4-FFF2-40B4-BE49-F238E27FC236}">
                <a16:creationId xmlns:a16="http://schemas.microsoft.com/office/drawing/2014/main" id="{941ED029-CF9E-82B6-6258-EBFBCAB19E69}"/>
              </a:ext>
            </a:extLst>
          </p:cNvPr>
          <p:cNvSpPr>
            <a:spLocks noGrp="1"/>
          </p:cNvSpPr>
          <p:nvPr>
            <p:ph idx="1"/>
          </p:nvPr>
        </p:nvSpPr>
        <p:spPr/>
        <p:txBody>
          <a:bodyPr vert="horz" lIns="91440" tIns="45720" rIns="91440" bIns="45720" rtlCol="0" anchor="t">
            <a:normAutofit/>
          </a:bodyPr>
          <a:lstStyle/>
          <a:p>
            <a:r>
              <a:rPr lang="en-US" sz="2000" b="1">
                <a:latin typeface="Times New Roman"/>
                <a:ea typeface="+mn-lt"/>
                <a:cs typeface="+mn-lt"/>
              </a:rPr>
              <a:t>Small Sample Size</a:t>
            </a:r>
            <a:r>
              <a:rPr lang="en-US" sz="2000">
                <a:latin typeface="Times New Roman"/>
                <a:ea typeface="+mn-lt"/>
                <a:cs typeface="+mn-lt"/>
              </a:rPr>
              <a:t>: Reduces generalizability and the ability to detect small but meaningful effects.</a:t>
            </a:r>
            <a:endParaRPr lang="en-US" sz="2000">
              <a:latin typeface="Times New Roman"/>
              <a:ea typeface="Calibri"/>
              <a:cs typeface="Calibri"/>
            </a:endParaRPr>
          </a:p>
          <a:p>
            <a:r>
              <a:rPr lang="en-US" sz="2000" b="1">
                <a:latin typeface="Times New Roman"/>
                <a:ea typeface="+mn-lt"/>
                <a:cs typeface="+mn-lt"/>
              </a:rPr>
              <a:t>Missing Covariates</a:t>
            </a:r>
            <a:r>
              <a:rPr lang="en-US" sz="2000">
                <a:latin typeface="Times New Roman"/>
                <a:ea typeface="+mn-lt"/>
                <a:cs typeface="+mn-lt"/>
              </a:rPr>
              <a:t>: Lack of data on key patient-level variables (e.g., age, comorbidities) that could influence treatment outcomes.</a:t>
            </a:r>
            <a:endParaRPr lang="en-US" sz="2000">
              <a:latin typeface="Times New Roman"/>
              <a:cs typeface="Times New Roman"/>
            </a:endParaRPr>
          </a:p>
          <a:p>
            <a:r>
              <a:rPr lang="en-US" sz="2000" b="1">
                <a:latin typeface="Times New Roman"/>
                <a:ea typeface="+mn-lt"/>
                <a:cs typeface="+mn-lt"/>
              </a:rPr>
              <a:t>Cross-Sectional Design</a:t>
            </a:r>
            <a:r>
              <a:rPr lang="en-US" sz="2000">
                <a:latin typeface="Times New Roman"/>
                <a:ea typeface="+mn-lt"/>
                <a:cs typeface="+mn-lt"/>
              </a:rPr>
              <a:t>: The lack of longitudinal data limits causal inference.</a:t>
            </a:r>
            <a:endParaRPr lang="en-US" sz="2000">
              <a:latin typeface="Times New Roman"/>
              <a:cs typeface="Times New Roman"/>
            </a:endParaRPr>
          </a:p>
          <a:p>
            <a:r>
              <a:rPr lang="en-US" sz="2000" b="1">
                <a:latin typeface="Times New Roman"/>
                <a:ea typeface="+mn-lt"/>
                <a:cs typeface="+mn-lt"/>
              </a:rPr>
              <a:t>Outcome Measures</a:t>
            </a:r>
            <a:r>
              <a:rPr lang="en-US" sz="2000">
                <a:latin typeface="Times New Roman"/>
                <a:ea typeface="+mn-lt"/>
                <a:cs typeface="+mn-lt"/>
              </a:rPr>
              <a:t>: "Weeks on Study" may not fully capture clinical benefit or long-term effectiveness.</a:t>
            </a:r>
            <a:endParaRPr lang="en-US" sz="2000">
              <a:latin typeface="Times New Roman"/>
              <a:cs typeface="Times New Roman"/>
            </a:endParaRPr>
          </a:p>
          <a:p>
            <a:endParaRPr lang="en-US">
              <a:ea typeface="Calibri"/>
              <a:cs typeface="Calibri"/>
            </a:endParaRPr>
          </a:p>
        </p:txBody>
      </p:sp>
    </p:spTree>
    <p:extLst>
      <p:ext uri="{BB962C8B-B14F-4D97-AF65-F5344CB8AC3E}">
        <p14:creationId xmlns:p14="http://schemas.microsoft.com/office/powerpoint/2010/main" val="547602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EA3D-D0C2-8904-0E80-BD7901B42F6F}"/>
              </a:ext>
            </a:extLst>
          </p:cNvPr>
          <p:cNvSpPr>
            <a:spLocks noGrp="1"/>
          </p:cNvSpPr>
          <p:nvPr>
            <p:ph type="title"/>
          </p:nvPr>
        </p:nvSpPr>
        <p:spPr/>
        <p:txBody>
          <a:bodyPr>
            <a:normAutofit/>
          </a:bodyPr>
          <a:lstStyle/>
          <a:p>
            <a:r>
              <a:rPr lang="en-US" sz="3200" b="1">
                <a:latin typeface="Times New Roman"/>
                <a:ea typeface="+mj-lt"/>
                <a:cs typeface="+mj-lt"/>
              </a:rPr>
              <a:t>Recommendations for Future Studies</a:t>
            </a:r>
            <a:endParaRPr lang="en-US" sz="3200" b="1">
              <a:latin typeface="Times New Roman"/>
              <a:cs typeface="Times New Roman"/>
            </a:endParaRPr>
          </a:p>
        </p:txBody>
      </p:sp>
      <p:sp>
        <p:nvSpPr>
          <p:cNvPr id="3" name="Content Placeholder 2">
            <a:extLst>
              <a:ext uri="{FF2B5EF4-FFF2-40B4-BE49-F238E27FC236}">
                <a16:creationId xmlns:a16="http://schemas.microsoft.com/office/drawing/2014/main" id="{A1DDCCE1-D7F1-E79D-FA34-FC9FA656AECF}"/>
              </a:ext>
            </a:extLst>
          </p:cNvPr>
          <p:cNvSpPr>
            <a:spLocks noGrp="1"/>
          </p:cNvSpPr>
          <p:nvPr>
            <p:ph idx="1"/>
          </p:nvPr>
        </p:nvSpPr>
        <p:spPr>
          <a:xfrm>
            <a:off x="457200" y="1200151"/>
            <a:ext cx="8229600" cy="2145055"/>
          </a:xfrm>
        </p:spPr>
        <p:txBody>
          <a:bodyPr vert="horz" lIns="91440" tIns="45720" rIns="91440" bIns="45720" rtlCol="0" anchor="t">
            <a:normAutofit/>
          </a:bodyPr>
          <a:lstStyle/>
          <a:p>
            <a:pPr marL="457200" indent="-457200">
              <a:buAutoNum type="arabicPeriod"/>
            </a:pPr>
            <a:r>
              <a:rPr lang="en-US" sz="2000" b="1">
                <a:latin typeface="Times New Roman"/>
                <a:ea typeface="+mn-lt"/>
                <a:cs typeface="+mn-lt"/>
              </a:rPr>
              <a:t>Improve Data Quality</a:t>
            </a:r>
            <a:r>
              <a:rPr lang="en-US" sz="2000">
                <a:latin typeface="Times New Roman"/>
                <a:ea typeface="+mn-lt"/>
                <a:cs typeface="+mn-lt"/>
              </a:rPr>
              <a:t>: Ensure complete and accurate data collection, particularly for key covariates like genetic markers and clinical history.</a:t>
            </a:r>
            <a:endParaRPr lang="en-US" sz="2000">
              <a:latin typeface="Times New Roman"/>
              <a:ea typeface="Calibri"/>
              <a:cs typeface="Calibri"/>
            </a:endParaRPr>
          </a:p>
          <a:p>
            <a:pPr marL="457200" indent="-457200">
              <a:buAutoNum type="arabicPeriod"/>
            </a:pPr>
            <a:r>
              <a:rPr lang="en-US" sz="2000" b="1">
                <a:latin typeface="Times New Roman"/>
                <a:ea typeface="+mn-lt"/>
                <a:cs typeface="+mn-lt"/>
              </a:rPr>
              <a:t>Increase Sample Size</a:t>
            </a:r>
            <a:r>
              <a:rPr lang="en-US" sz="2000">
                <a:latin typeface="Times New Roman"/>
                <a:ea typeface="+mn-lt"/>
                <a:cs typeface="+mn-lt"/>
              </a:rPr>
              <a:t>: A larger sample would improve statistical power and generalizability.</a:t>
            </a:r>
            <a:endParaRPr lang="en-US" sz="2000">
              <a:latin typeface="Times New Roman"/>
              <a:ea typeface="Calibri"/>
              <a:cs typeface="Calibri"/>
            </a:endParaRPr>
          </a:p>
          <a:p>
            <a:pPr marL="457200" indent="-457200">
              <a:buAutoNum type="arabicPeriod"/>
            </a:pPr>
            <a:r>
              <a:rPr lang="en-US" sz="2000" b="1">
                <a:latin typeface="Times New Roman"/>
                <a:ea typeface="+mn-lt"/>
                <a:cs typeface="+mn-lt"/>
              </a:rPr>
              <a:t>Include Longitudinal Outcomes</a:t>
            </a:r>
            <a:r>
              <a:rPr lang="en-US" sz="2000">
                <a:latin typeface="Times New Roman"/>
                <a:ea typeface="+mn-lt"/>
                <a:cs typeface="+mn-lt"/>
              </a:rPr>
              <a:t>: Use follow-up data to assess outcomes like progression-free survival or overall survival.</a:t>
            </a:r>
            <a:endParaRPr lang="en-US" sz="2000">
              <a:latin typeface="Times New Roman"/>
              <a:ea typeface="Calibri"/>
              <a:cs typeface="Calibri"/>
            </a:endParaRPr>
          </a:p>
          <a:p>
            <a:pPr>
              <a:buAutoNum type="arabicPeriod"/>
            </a:pPr>
            <a:endParaRPr lang="en-US">
              <a:ea typeface="Calibri"/>
              <a:cs typeface="Calibri"/>
            </a:endParaRPr>
          </a:p>
        </p:txBody>
      </p:sp>
    </p:spTree>
    <p:extLst>
      <p:ext uri="{BB962C8B-B14F-4D97-AF65-F5344CB8AC3E}">
        <p14:creationId xmlns:p14="http://schemas.microsoft.com/office/powerpoint/2010/main" val="3909411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FAF1-4D82-206D-9053-24D94449B620}"/>
              </a:ext>
            </a:extLst>
          </p:cNvPr>
          <p:cNvSpPr>
            <a:spLocks noGrp="1"/>
          </p:cNvSpPr>
          <p:nvPr>
            <p:ph type="title"/>
          </p:nvPr>
        </p:nvSpPr>
        <p:spPr/>
        <p:txBody>
          <a:bodyPr/>
          <a:lstStyle/>
          <a:p>
            <a:r>
              <a:rPr lang="en-US" sz="3200" b="1">
                <a:latin typeface="Times New Roman"/>
                <a:cs typeface="Times New Roman"/>
              </a:rPr>
              <a:t>Method Section (cont.)</a:t>
            </a:r>
            <a:endParaRPr lang="en-US" sz="3200">
              <a:latin typeface="Times New Roman"/>
              <a:cs typeface="Times New Roman"/>
            </a:endParaRPr>
          </a:p>
        </p:txBody>
      </p:sp>
      <p:sp>
        <p:nvSpPr>
          <p:cNvPr id="3" name="Content Placeholder 2">
            <a:extLst>
              <a:ext uri="{FF2B5EF4-FFF2-40B4-BE49-F238E27FC236}">
                <a16:creationId xmlns:a16="http://schemas.microsoft.com/office/drawing/2014/main" id="{C58FFA16-20E0-3E19-4DB6-D5EEC4DC2726}"/>
              </a:ext>
            </a:extLst>
          </p:cNvPr>
          <p:cNvSpPr>
            <a:spLocks noGrp="1"/>
          </p:cNvSpPr>
          <p:nvPr>
            <p:ph idx="1"/>
          </p:nvPr>
        </p:nvSpPr>
        <p:spPr/>
        <p:txBody>
          <a:bodyPr vert="horz" lIns="91440" tIns="45720" rIns="91440" bIns="45720" rtlCol="0" anchor="t">
            <a:normAutofit/>
          </a:bodyPr>
          <a:lstStyle/>
          <a:p>
            <a:pPr marL="0" indent="0">
              <a:buNone/>
            </a:pPr>
            <a:r>
              <a:rPr lang="en-US" sz="1400" b="1" i="1">
                <a:latin typeface="Times New Roman"/>
                <a:cs typeface="Times New Roman"/>
              </a:rPr>
              <a:t>Study Design: </a:t>
            </a:r>
          </a:p>
          <a:p>
            <a:pPr marL="0" indent="0">
              <a:buNone/>
            </a:pPr>
            <a:endParaRPr lang="en-US" sz="1400" b="1" i="1">
              <a:latin typeface="Times New Roman"/>
              <a:cs typeface="Times New Roman"/>
            </a:endParaRPr>
          </a:p>
          <a:p>
            <a:pPr marL="0" indent="0">
              <a:buNone/>
            </a:pPr>
            <a:r>
              <a:rPr lang="en-US" sz="1200">
                <a:latin typeface="Times New Roman"/>
                <a:cs typeface="Times New Roman"/>
              </a:rPr>
              <a:t>This retrospective cohort study utilizes simple random sampling to explore relationships between dosing patterns, therapy combinations, and clinical outcomes. Although retrospective in nature, subgroup analyses and adjustments for covariates aim to mitigate bias and improve validity.</a:t>
            </a:r>
          </a:p>
          <a:p>
            <a:pPr marL="0" indent="0">
              <a:buNone/>
            </a:pPr>
            <a:endParaRPr lang="en-US" sz="1400" b="1" i="1">
              <a:latin typeface="Times New Roman"/>
              <a:cs typeface="Times New Roman"/>
            </a:endParaRPr>
          </a:p>
          <a:p>
            <a:pPr marL="0" indent="0">
              <a:buNone/>
            </a:pPr>
            <a:r>
              <a:rPr lang="en-US" sz="1400" b="1" i="1">
                <a:latin typeface="Times New Roman"/>
                <a:cs typeface="Times New Roman"/>
              </a:rPr>
              <a:t>Sample Size: </a:t>
            </a:r>
          </a:p>
          <a:p>
            <a:pPr marL="0" indent="0">
              <a:buNone/>
            </a:pPr>
            <a:endParaRPr lang="en-US" sz="1400" b="1" i="1">
              <a:latin typeface="Times New Roman"/>
              <a:cs typeface="Times New Roman"/>
            </a:endParaRPr>
          </a:p>
          <a:p>
            <a:pPr>
              <a:buNone/>
            </a:pPr>
            <a:r>
              <a:rPr lang="en-US" sz="1200">
                <a:latin typeface="Times New Roman"/>
                <a:cs typeface="Times New Roman"/>
              </a:rPr>
              <a:t>The dataset includes </a:t>
            </a:r>
            <a:r>
              <a:rPr lang="en-US" sz="1200" b="1">
                <a:latin typeface="Times New Roman"/>
                <a:cs typeface="Times New Roman"/>
              </a:rPr>
              <a:t>122 patients</a:t>
            </a:r>
            <a:r>
              <a:rPr lang="en-US" sz="1200">
                <a:latin typeface="Times New Roman"/>
                <a:cs typeface="Times New Roman"/>
              </a:rPr>
              <a:t> who received </a:t>
            </a:r>
            <a:r>
              <a:rPr lang="en-US" sz="1200" err="1">
                <a:latin typeface="Times New Roman"/>
                <a:cs typeface="Times New Roman"/>
              </a:rPr>
              <a:t>Alpelisib</a:t>
            </a:r>
            <a:r>
              <a:rPr lang="en-US" sz="1200">
                <a:latin typeface="Times New Roman"/>
                <a:cs typeface="Times New Roman"/>
              </a:rPr>
              <a:t>, distributed across various dosing schedules and therapy combinations. Statistical analyses will ensure adequate representation of each subgroup (e.g., dose levels and therapy status). Given the dataset size:</a:t>
            </a:r>
          </a:p>
          <a:p>
            <a:r>
              <a:rPr lang="en-US" sz="1200">
                <a:latin typeface="Times New Roman"/>
                <a:cs typeface="Times New Roman"/>
              </a:rPr>
              <a:t>Statistical tests will account for the dataset's relatively moderate size, ensuring the robustness of the findings.</a:t>
            </a:r>
          </a:p>
          <a:p>
            <a:r>
              <a:rPr lang="en-US" sz="1200">
                <a:latin typeface="Times New Roman"/>
                <a:cs typeface="Times New Roman"/>
              </a:rPr>
              <a:t>Detailed descriptive statistics and exploratory analyses will provide insights before conducting inferential analyses.</a:t>
            </a:r>
          </a:p>
          <a:p>
            <a:pPr marL="0" indent="0">
              <a:buNone/>
            </a:pPr>
            <a:endParaRPr lang="en-US" sz="1400" b="1" i="1">
              <a:latin typeface="Times New Roman"/>
              <a:cs typeface="Times New Roman"/>
            </a:endParaRPr>
          </a:p>
          <a:p>
            <a:pPr marL="0" indent="0">
              <a:buNone/>
            </a:pPr>
            <a:endParaRPr lang="en-US" sz="1400" b="1" i="1">
              <a:latin typeface="Times New Roman"/>
              <a:cs typeface="Times New Roman"/>
            </a:endParaRPr>
          </a:p>
          <a:p>
            <a:pPr marL="0" indent="0">
              <a:buNone/>
            </a:pPr>
            <a:endParaRPr lang="en-US" sz="1400" b="1" i="1">
              <a:latin typeface="Times New Roman"/>
              <a:cs typeface="Times New Roman"/>
            </a:endParaRPr>
          </a:p>
        </p:txBody>
      </p:sp>
    </p:spTree>
    <p:extLst>
      <p:ext uri="{BB962C8B-B14F-4D97-AF65-F5344CB8AC3E}">
        <p14:creationId xmlns:p14="http://schemas.microsoft.com/office/powerpoint/2010/main" val="3613412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999963" y="-1999641"/>
            <a:ext cx="51435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5143179"/>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737118" y="-1264380"/>
            <a:ext cx="3670923"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white rectangular sign with blue text&#10;&#10;Description automatically generated">
            <a:extLst>
              <a:ext uri="{FF2B5EF4-FFF2-40B4-BE49-F238E27FC236}">
                <a16:creationId xmlns:a16="http://schemas.microsoft.com/office/drawing/2014/main" id="{7AFE52AA-1A11-83A1-3E77-066DA6254FAE}"/>
              </a:ext>
            </a:extLst>
          </p:cNvPr>
          <p:cNvPicPr>
            <a:picLocks noGrp="1" noChangeAspect="1"/>
          </p:cNvPicPr>
          <p:nvPr>
            <p:ph idx="1"/>
          </p:nvPr>
        </p:nvPicPr>
        <p:blipFill>
          <a:blip r:embed="rId2"/>
          <a:srcRect r="-2" b="53"/>
          <a:stretch/>
        </p:blipFill>
        <p:spPr>
          <a:xfrm>
            <a:off x="607418" y="342900"/>
            <a:ext cx="7929164" cy="4457700"/>
          </a:xfrm>
          <a:prstGeom prst="rect">
            <a:avLst/>
          </a:prstGeom>
        </p:spPr>
      </p:pic>
    </p:spTree>
    <p:extLst>
      <p:ext uri="{BB962C8B-B14F-4D97-AF65-F5344CB8AC3E}">
        <p14:creationId xmlns:p14="http://schemas.microsoft.com/office/powerpoint/2010/main" val="254850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PP_TermProject_files/figure-pptx/unnamed-chunk-3-1.png"/>
          <p:cNvPicPr>
            <a:picLocks noGrp="1" noChangeAspect="1"/>
          </p:cNvPicPr>
          <p:nvPr/>
        </p:nvPicPr>
        <p:blipFill>
          <a:blip r:embed="rId2"/>
          <a:stretch>
            <a:fillRect/>
          </a:stretch>
        </p:blipFill>
        <p:spPr bwMode="auto">
          <a:xfrm>
            <a:off x="2513215" y="826298"/>
            <a:ext cx="4123638" cy="3489753"/>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vert="horz" lIns="91440" tIns="45720" rIns="91440" bIns="45720" rtlCol="0" anchor="t">
            <a:normAutofit/>
          </a:bodyPr>
          <a:lstStyle/>
          <a:p>
            <a:pPr marL="0" lvl="0" indent="0">
              <a:buNone/>
            </a:pPr>
            <a:r>
              <a:t> </a:t>
            </a:r>
            <a:endParaRPr lang="en-US">
              <a:ea typeface="Calibri"/>
              <a:cs typeface="Calibri"/>
            </a:endParaRPr>
          </a:p>
        </p:txBody>
      </p:sp>
      <p:pic>
        <p:nvPicPr>
          <p:cNvPr id="2" name="Picture 1" descr="PP_TermProject_files/figure-pptx/unnamed-chunk-4-1.png"/>
          <p:cNvPicPr>
            <a:picLocks noGrp="1" noChangeAspect="1"/>
          </p:cNvPicPr>
          <p:nvPr/>
        </p:nvPicPr>
        <p:blipFill>
          <a:blip r:embed="rId2"/>
          <a:stretch>
            <a:fillRect/>
          </a:stretch>
        </p:blipFill>
        <p:spPr bwMode="auto">
          <a:xfrm>
            <a:off x="2016382" y="525505"/>
            <a:ext cx="5105400" cy="40894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PP_TermProject_files/figure-pptx/unnamed-chunk-5-1.png"/>
          <p:cNvPicPr>
            <a:picLocks noGrp="1" noChangeAspect="1"/>
          </p:cNvPicPr>
          <p:nvPr/>
        </p:nvPicPr>
        <p:blipFill>
          <a:blip r:embed="rId2"/>
          <a:stretch>
            <a:fillRect/>
          </a:stretch>
        </p:blipFill>
        <p:spPr bwMode="auto">
          <a:xfrm>
            <a:off x="2219411" y="745868"/>
            <a:ext cx="4705178" cy="3645758"/>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PP_TermProject_files/figure-pptx/unnamed-chunk-6-1.png"/>
          <p:cNvPicPr>
            <a:picLocks noGrp="1" noChangeAspect="1"/>
          </p:cNvPicPr>
          <p:nvPr/>
        </p:nvPicPr>
        <p:blipFill>
          <a:blip r:embed="rId2"/>
          <a:stretch>
            <a:fillRect/>
          </a:stretch>
        </p:blipFill>
        <p:spPr bwMode="auto">
          <a:xfrm>
            <a:off x="2242580" y="753592"/>
            <a:ext cx="4658840" cy="3715264"/>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PP_TermProject_files/figure-pptx/unnamed-chunk-7-1.png"/>
          <p:cNvPicPr>
            <a:picLocks noGrp="1" noChangeAspect="1"/>
          </p:cNvPicPr>
          <p:nvPr/>
        </p:nvPicPr>
        <p:blipFill>
          <a:blip r:embed="rId2"/>
          <a:stretch>
            <a:fillRect/>
          </a:stretch>
        </p:blipFill>
        <p:spPr bwMode="auto">
          <a:xfrm>
            <a:off x="2250303" y="707254"/>
            <a:ext cx="4635671" cy="3722987"/>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2258</Words>
  <Application>Microsoft Macintosh PowerPoint</Application>
  <PresentationFormat>On-screen Show (16:9)</PresentationFormat>
  <Paragraphs>201</Paragraphs>
  <Slides>40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Courier New</vt:lpstr>
      <vt:lpstr>Times New Roman</vt:lpstr>
      <vt:lpstr>Office Theme</vt:lpstr>
      <vt:lpstr>Term Project </vt:lpstr>
      <vt:lpstr>Introduction</vt:lpstr>
      <vt:lpstr>Method Section (cont.) </vt:lpstr>
      <vt:lpstr>Method Section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Descriptive Statistics for Weeks on Study</vt:lpstr>
      <vt:lpstr>Descriptive Statistics for Mutation Count</vt:lpstr>
      <vt:lpstr>Fisher's Exact Test  Output </vt:lpstr>
      <vt:lpstr>Interpretation of Fisher's Exact Test Results</vt:lpstr>
      <vt:lpstr>Two Sample t-test Output</vt:lpstr>
      <vt:lpstr>Interpretation of Two-Sample t-Test Results </vt:lpstr>
      <vt:lpstr>ANOVA Output</vt:lpstr>
      <vt:lpstr>Interpretation of ANOVA Results</vt:lpstr>
      <vt:lpstr>MLRM Output</vt:lpstr>
      <vt:lpstr>PowerPoint Presentation</vt:lpstr>
      <vt:lpstr>Interpretation of Stepwise Regression Results</vt:lpstr>
      <vt:lpstr>Part 1 - Model Overview</vt:lpstr>
      <vt:lpstr>Part 2 - Residuals</vt:lpstr>
      <vt:lpstr>Part 3 - Coefficients</vt:lpstr>
      <vt:lpstr>Part 4 - Model Performance</vt:lpstr>
      <vt:lpstr>PowerPoint Presentation</vt:lpstr>
      <vt:lpstr>Interpretation</vt:lpstr>
      <vt:lpstr>PowerPoint Presentation</vt:lpstr>
      <vt:lpstr>Interpretation</vt:lpstr>
      <vt:lpstr>PowerPoint Presentation</vt:lpstr>
      <vt:lpstr>Interpretation</vt:lpstr>
      <vt:lpstr>VIF Output</vt:lpstr>
      <vt:lpstr>Multicollinearity Check</vt:lpstr>
      <vt:lpstr>Conclusion</vt:lpstr>
      <vt:lpstr>Discussion </vt:lpstr>
      <vt:lpstr>Major Difficulties</vt:lpstr>
      <vt:lpstr>Limitations of the Study</vt:lpstr>
      <vt:lpstr>Recommendations for Future Studies</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Klea Kojku, Sureya Ahmed, Bilal Shahid</dc:creator>
  <cp:keywords/>
  <cp:lastModifiedBy>Klea Kojku</cp:lastModifiedBy>
  <cp:revision>2</cp:revision>
  <dcterms:created xsi:type="dcterms:W3CDTF">2024-12-09T03:10:20Z</dcterms:created>
  <dcterms:modified xsi:type="dcterms:W3CDTF">2024-12-09T17:06:35Z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2024-12-09</vt:lpwstr>
  </property>
  <property fmtid="{D5CDD505-2E9C-101B-9397-08002B2CF9AE}" pid="3" name="output">
    <vt:lpwstr>powerpoint_presentation</vt:lpwstr>
  </property>
</Properties>
</file>