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321" r:id="rId3"/>
    <p:sldId id="257" r:id="rId4"/>
    <p:sldId id="392" r:id="rId5"/>
    <p:sldId id="320" r:id="rId6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91652" autoAdjust="0"/>
  </p:normalViewPr>
  <p:slideViewPr>
    <p:cSldViewPr>
      <p:cViewPr>
        <p:scale>
          <a:sx n="70" d="100"/>
          <a:sy n="70" d="100"/>
        </p:scale>
        <p:origin x="-1308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69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914" y="-90"/>
      </p:cViewPr>
      <p:guideLst>
        <p:guide orient="horz" pos="2167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34FCB5D-5059-4E82-ADA0-F0D440627FA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36528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536528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E79B28-14A7-438B-813A-42AB6D57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100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F79FEE6-0D51-46F1-A67C-BBD242D0688C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1700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268861"/>
            <a:ext cx="7437120" cy="309681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36528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536528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229FAFC-F8C0-4300-85D0-0841763FF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30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7B9BA3-9635-40AC-9A47-1BC487F99B17}" type="datetime1">
              <a:rPr lang="en-US" smtClean="0"/>
              <a:t>6/21/2019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By Bilal Shahzad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89DC46-751C-45EE-B359-9452DFFC97A7}" type="datetime1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E7336F-DF3C-484E-A395-46A0F5D3E75D}" type="datetime1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54146A-EEF2-4447-9B63-1093335E8C99}" type="datetime1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F5D853-D038-4437-A44B-F9A62230FD67}" type="datetime1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5AAA15-0AEA-414D-B8C4-1BDB4ADADE26}" type="datetime1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36C455-B316-46E1-9177-65E7B5092787}" type="datetime1">
              <a:rPr lang="en-US" smtClean="0"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D67B87-9DDA-4C83-87EB-A70914510CE4}" type="datetime1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A73CFE-99D8-4404-ACB1-96E182B1B3AF}" type="datetime1">
              <a:rPr lang="en-US" smtClean="0"/>
              <a:t>6/21/2019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062626-DAAA-4698-8AE0-049B0910E261}" type="datetime1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D7D87A-4935-48EB-801E-8F07608ABF72}" type="datetime1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DC533F8-9967-4694-8626-38678EC1828B}" type="datetime1">
              <a:rPr lang="en-US" smtClean="0"/>
              <a:t>6/21/2019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LearningInUrduCentre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linkedin.com/in/bilalshahzad13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bilalshahzad" TargetMode="External"/><Relationship Id="rId5" Type="http://schemas.openxmlformats.org/officeDocument/2006/relationships/hyperlink" Target="http://learninginurdu.pk/" TargetMode="External"/><Relationship Id="rId10" Type="http://schemas.openxmlformats.org/officeDocument/2006/relationships/image" Target="../media/image5.jpeg"/><Relationship Id="rId4" Type="http://schemas.openxmlformats.org/officeDocument/2006/relationships/hyperlink" Target="https://www.youtube.com/c/LearnInUrdu139" TargetMode="External"/><Relationship Id="rId9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Prototypal Inheritance Under the Bridge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495800"/>
            <a:ext cx="7406640" cy="914400"/>
          </a:xfrm>
        </p:spPr>
        <p:txBody>
          <a:bodyPr/>
          <a:lstStyle/>
          <a:p>
            <a:r>
              <a:rPr lang="en-US" dirty="0" err="1" smtClean="0"/>
              <a:t>JSDive</a:t>
            </a:r>
            <a:r>
              <a:rPr lang="en-US" dirty="0" smtClean="0"/>
              <a:t> with Bilal Shahzad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7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https://www.linkedin.com/in/bilalshahzad139/</a:t>
            </a:r>
            <a:r>
              <a:rPr lang="en-US" sz="2000" dirty="0"/>
              <a:t>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https://www.facebook.com/LearningInUrduCentre/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https://www.youtube.com/c/LearnInUrdu139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http://learninginurdu.pk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@</a:t>
            </a:r>
            <a:r>
              <a:rPr lang="en-US" sz="2000" dirty="0" err="1">
                <a:hlinkClick r:id="rId6"/>
              </a:rPr>
              <a:t>bilalshahzad</a:t>
            </a:r>
            <a:endParaRPr lang="en-US" sz="2000" dirty="0"/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7" descr="D:\Per\MyDocs\Professional\MVP\mvp award logo kit\MVP Logo_Vertical\MVP_Logo_Preferred_Cyan300_RGB_300ppi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513641"/>
            <a:ext cx="9144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Per\MyDocs\Professional\Certifications\MCT (1)\MCT_Microsoft Certified Trainer\MS_Cert_Trainer_logo_Blk_rgb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87" y="4249326"/>
            <a:ext cx="2380492" cy="156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er\MyDocs\Professional\Certifications\logos\MCSD_2013(all)_1477\MCSD_2013(rgb)_1477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592" y="4281182"/>
            <a:ext cx="1953208" cy="148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Per\MyDocs\Professional\Certifications\logos\MCPD_2013(all)_506\MCPD_2013(rgb)_506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281182"/>
            <a:ext cx="1898018" cy="163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6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Object in JS?</a:t>
            </a:r>
          </a:p>
          <a:p>
            <a:r>
              <a:rPr lang="en-US" dirty="0" smtClean="0"/>
              <a:t>Constructor , new operator, this operator</a:t>
            </a:r>
          </a:p>
          <a:p>
            <a:r>
              <a:rPr lang="en-US" dirty="0" smtClean="0"/>
              <a:t>Apply vs. Call</a:t>
            </a:r>
          </a:p>
          <a:p>
            <a:r>
              <a:rPr lang="en-US" dirty="0" smtClean="0"/>
              <a:t>What is prototype</a:t>
            </a:r>
          </a:p>
          <a:p>
            <a:r>
              <a:rPr lang="en-US" dirty="0" smtClean="0"/>
              <a:t>Prototypal Inheritance</a:t>
            </a:r>
          </a:p>
          <a:p>
            <a:r>
              <a:rPr lang="en-US" dirty="0" smtClean="0"/>
              <a:t>IIFE (Immediately-Invoked Function Expression)</a:t>
            </a:r>
          </a:p>
          <a:p>
            <a:r>
              <a:rPr lang="en-US" dirty="0" smtClean="0"/>
              <a:t>Namespaces, Static class concept in JS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4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56483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18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31015</TotalTime>
  <Words>68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Solstice</vt:lpstr>
      <vt:lpstr>Prototypal Inheritance Under the Bridge</vt:lpstr>
      <vt:lpstr>Trainer</vt:lpstr>
      <vt:lpstr>Agenda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2018-01-06T12:15:55Z</cp:lastPrinted>
  <dcterms:created xsi:type="dcterms:W3CDTF">2006-08-16T00:00:00Z</dcterms:created>
  <dcterms:modified xsi:type="dcterms:W3CDTF">2019-06-20T22:49:10Z</dcterms:modified>
</cp:coreProperties>
</file>