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321" r:id="rId3"/>
    <p:sldId id="257" r:id="rId4"/>
    <p:sldId id="259" r:id="rId5"/>
    <p:sldId id="260" r:id="rId6"/>
    <p:sldId id="261" r:id="rId7"/>
    <p:sldId id="303" r:id="rId8"/>
    <p:sldId id="309" r:id="rId9"/>
    <p:sldId id="264" r:id="rId10"/>
    <p:sldId id="310" r:id="rId11"/>
    <p:sldId id="311" r:id="rId12"/>
    <p:sldId id="265" r:id="rId13"/>
    <p:sldId id="307" r:id="rId14"/>
    <p:sldId id="269" r:id="rId15"/>
    <p:sldId id="312" r:id="rId16"/>
    <p:sldId id="313" r:id="rId17"/>
    <p:sldId id="314" r:id="rId18"/>
    <p:sldId id="276" r:id="rId19"/>
    <p:sldId id="300" r:id="rId20"/>
    <p:sldId id="296" r:id="rId21"/>
    <p:sldId id="315" r:id="rId22"/>
    <p:sldId id="299" r:id="rId23"/>
    <p:sldId id="301" r:id="rId24"/>
    <p:sldId id="316" r:id="rId25"/>
    <p:sldId id="297" r:id="rId26"/>
    <p:sldId id="298" r:id="rId27"/>
    <p:sldId id="317" r:id="rId28"/>
    <p:sldId id="318" r:id="rId29"/>
    <p:sldId id="319" r:id="rId30"/>
    <p:sldId id="286" r:id="rId31"/>
    <p:sldId id="287" r:id="rId32"/>
    <p:sldId id="289" r:id="rId33"/>
    <p:sldId id="288" r:id="rId34"/>
    <p:sldId id="295" r:id="rId35"/>
    <p:sldId id="290" r:id="rId36"/>
    <p:sldId id="291" r:id="rId37"/>
    <p:sldId id="292" r:id="rId38"/>
    <p:sldId id="293" r:id="rId39"/>
    <p:sldId id="294" r:id="rId40"/>
    <p:sldId id="258" r:id="rId41"/>
    <p:sldId id="32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011" autoAdjust="0"/>
  </p:normalViewPr>
  <p:slideViewPr>
    <p:cSldViewPr>
      <p:cViewPr>
        <p:scale>
          <a:sx n="70" d="100"/>
          <a:sy n="70" d="100"/>
        </p:scale>
        <p:origin x="-612" y="-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9FEE6-0D51-46F1-A67C-BBD242D0688C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9FAFC-F8C0-4300-85D0-0841763FF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3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https://developer.chrome.com/extensions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21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https://developer.chrome.com/extensions/manifest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68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6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9FAFC-F8C0-4300-85D0-0841763FFE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6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D8AF9B-F731-4CA5-B386-3CCCE7FF8E02}" type="datetime1">
              <a:rPr lang="en-US" smtClean="0"/>
              <a:t>12/23/2017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751943"/>
            <a:ext cx="1676400" cy="1676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64615E-2525-49F1-A293-A66D36240C2A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2357A8-E0B0-4A88-9C7C-C993748F307D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5C1D5-5496-4186-9814-8780ED6622B4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5D1E7BD-4C3D-4B37-A0C7-746B7B6A2436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40AB969-44CB-4252-9A38-CB68D3509660}" type="datetime1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6DEC6D-B7C5-44A2-9875-0C99A712DEA2}" type="datetime1">
              <a:rPr lang="en-US" smtClean="0"/>
              <a:t>12/23/2017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9E4BCF-40EE-499C-A34E-6FE3EE60C861}" type="datetime1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B65920-1092-41F9-A5A6-4911E6C2E3B9}" type="datetime1">
              <a:rPr lang="en-US" smtClean="0"/>
              <a:t>12/23/2017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0BC06D-74D9-4951-B0B2-2791402AD092}" type="datetime1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AAD27F9-ADB5-4654-86E9-E7FEBDC3641F}" type="datetime1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5530723-3C6D-4096-AE11-40B915239BBD}" type="datetime1">
              <a:rPr lang="en-US" smtClean="0"/>
              <a:t>12/23/2017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chrome.com/extensions/content_script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LearningInUrduCentre/" TargetMode="External"/><Relationship Id="rId2" Type="http://schemas.openxmlformats.org/officeDocument/2006/relationships/hyperlink" Target="http://learninginurdu.p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c/LearnInUrdu139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chrome.com/extensions/background_page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crxextracto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extensions/manifest" TargetMode="External"/><Relationship Id="rId2" Type="http://schemas.openxmlformats.org/officeDocument/2006/relationships/hyperlink" Target="https://developer.chrome.com/extensions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extensions/overview" TargetMode="External"/><Relationship Id="rId2" Type="http://schemas.openxmlformats.org/officeDocument/2006/relationships/hyperlink" Target="https://developer.chrome.com/extens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hrome.com/extensions/getstart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Developing Chrome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Learning In Urdu (learninginurdu.pk)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57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Standard JavaScript files which are injected in the web pages. </a:t>
            </a:r>
          </a:p>
          <a:p>
            <a:r>
              <a:rPr lang="en-US" dirty="0" smtClean="0"/>
              <a:t>These can access the DOM of the web page and can modify the DOM.</a:t>
            </a:r>
          </a:p>
          <a:p>
            <a:r>
              <a:rPr lang="en-US" dirty="0" smtClean="0"/>
              <a:t>These run in ‘</a:t>
            </a:r>
            <a:r>
              <a:rPr lang="en-US" b="1" dirty="0" smtClean="0"/>
              <a:t>Isolated worlds</a:t>
            </a:r>
            <a:r>
              <a:rPr lang="en-US" dirty="0" smtClean="0"/>
              <a:t>’. They can’t access JavaScript variables declared in page JavaScript or in any other content script.</a:t>
            </a:r>
          </a:p>
          <a:p>
            <a:r>
              <a:rPr lang="en-US" dirty="0" smtClean="0"/>
              <a:t>They can communicate with web pages by using “access” to </a:t>
            </a:r>
            <a:r>
              <a:rPr lang="en-US" b="1" dirty="0" smtClean="0"/>
              <a:t>shared</a:t>
            </a:r>
            <a:r>
              <a:rPr lang="en-US" dirty="0" smtClean="0"/>
              <a:t> DOM.</a:t>
            </a:r>
          </a:p>
          <a:p>
            <a:r>
              <a:rPr lang="en-US" dirty="0" smtClean="0"/>
              <a:t>You may also inject ‘content scripts’ programmatically.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developer.chrome.com/extensions/content_scripts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F96F9-19F8-4D47-B911-011FB287E3BD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Scripts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97743"/>
            <a:ext cx="7763932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8D31-8409-4BCC-8D97-9AC693E3D459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Extension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Objective:</a:t>
            </a:r>
            <a:r>
              <a:rPr lang="en-US" dirty="0" smtClean="0"/>
              <a:t> Understanding of content script files in extension.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8553-D9E0-4A79-9B9C-3BD0B41AEC84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Browser Action</a:t>
            </a:r>
          </a:p>
          <a:p>
            <a:pPr lvl="1"/>
            <a:r>
              <a:rPr lang="en-US" dirty="0" smtClean="0"/>
              <a:t>Button outside address bar. </a:t>
            </a:r>
          </a:p>
          <a:p>
            <a:pPr lvl="1"/>
            <a:r>
              <a:rPr lang="en-US" dirty="0" smtClean="0"/>
              <a:t>When extension is relevant to most of the pages.</a:t>
            </a:r>
          </a:p>
          <a:p>
            <a:r>
              <a:rPr lang="en-US" dirty="0" smtClean="0"/>
              <a:t>Page Action</a:t>
            </a:r>
          </a:p>
          <a:p>
            <a:pPr lvl="1"/>
            <a:r>
              <a:rPr lang="en-US" dirty="0"/>
              <a:t>Button outside address bar. </a:t>
            </a:r>
            <a:r>
              <a:rPr lang="en-US" dirty="0" smtClean="0"/>
              <a:t>(it also used to be inside address bar)</a:t>
            </a:r>
            <a:endParaRPr lang="en-US" dirty="0"/>
          </a:p>
          <a:p>
            <a:pPr lvl="1"/>
            <a:r>
              <a:rPr lang="en-US" dirty="0" smtClean="0"/>
              <a:t>When </a:t>
            </a:r>
            <a:r>
              <a:rPr lang="en-US" dirty="0" smtClean="0"/>
              <a:t>extension icon should be available depending the page.</a:t>
            </a:r>
          </a:p>
          <a:p>
            <a:r>
              <a:rPr lang="en-US" dirty="0"/>
              <a:t>Each extension can have at most one browser action or page action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HTML can be set to show as popup when action button is clicked.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68AB-93C9-4F72-97AF-47D2286B15DE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0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Extension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Objective: </a:t>
            </a:r>
            <a:r>
              <a:rPr lang="en-US" dirty="0" smtClean="0"/>
              <a:t>Understanding of Browser Action &amp; Popup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B0B8C-104F-4093-B1D3-C93DC3D04381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0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Extension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 </a:t>
            </a:r>
            <a:r>
              <a:rPr lang="en-US" dirty="0" smtClean="0"/>
              <a:t>Understand how to access external APIs (e.g. AJAX call)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67845-BF41-4EA8-B4A5-DE6450FB4673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4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Chrome APIs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chrome.* APIs</a:t>
            </a:r>
          </a:p>
          <a:p>
            <a:r>
              <a:rPr lang="en-US" dirty="0" smtClean="0"/>
              <a:t>Synchronous vs. Asynchronous</a:t>
            </a:r>
          </a:p>
          <a:p>
            <a:r>
              <a:rPr lang="en-US" dirty="0" smtClean="0"/>
              <a:t>We’ll explore </a:t>
            </a:r>
          </a:p>
          <a:p>
            <a:pPr lvl="1"/>
            <a:r>
              <a:rPr lang="en-US" dirty="0" err="1" smtClean="0"/>
              <a:t>chrome.windows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hrome.tabs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hrom.storage</a:t>
            </a:r>
            <a:endParaRPr lang="en-US" dirty="0" smtClean="0"/>
          </a:p>
          <a:p>
            <a:pPr lvl="1"/>
            <a:r>
              <a:rPr lang="en-US" dirty="0" err="1"/>
              <a:t>c</a:t>
            </a:r>
            <a:r>
              <a:rPr lang="en-US" dirty="0" err="1" smtClean="0"/>
              <a:t>hrome.notifications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05C3-35F7-40BD-B74A-DD2EC84176C4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5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Extension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 </a:t>
            </a:r>
            <a:r>
              <a:rPr lang="en-US" dirty="0" smtClean="0"/>
              <a:t>Understanding of Chrome APIs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50C8-7308-4160-974F-59F4879B139B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39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  <a:r>
              <a:rPr lang="en-US" dirty="0" smtClean="0"/>
              <a:t>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common need for extensions is to have a single long-running script to manage some task or state. </a:t>
            </a:r>
          </a:p>
          <a:p>
            <a:r>
              <a:rPr lang="en-US" dirty="0" smtClean="0"/>
              <a:t>Background page (an invisible page) </a:t>
            </a:r>
            <a:r>
              <a:rPr lang="en-US" dirty="0"/>
              <a:t>is an HTML page that runs in the extension process.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exists for the lifetime of your extension, and only one instance of it at a time is active</a:t>
            </a:r>
            <a:r>
              <a:rPr lang="en-US" dirty="0" smtClean="0"/>
              <a:t>. (exception is in incognito case)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5BC1-79F7-43B0-8FFD-20F1EF839A4A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3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provide detail of ‘background page’ or ‘background scripts’ in menifest.js</a:t>
            </a:r>
          </a:p>
          <a:p>
            <a:r>
              <a:rPr lang="en-US" dirty="0" smtClean="0"/>
              <a:t>If you don’t mention page, a </a:t>
            </a:r>
            <a:r>
              <a:rPr lang="en-US" dirty="0"/>
              <a:t>background page will be generated by the extension system that includes each of the files listed in the scripts property.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645479"/>
            <a:ext cx="3181350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343400"/>
            <a:ext cx="26670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2B2F9-4BFA-454A-975A-3B7D38C3580F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7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us online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http://learninginurdu.pk</a:t>
            </a:r>
            <a:r>
              <a:rPr lang="en-US" sz="2400" dirty="0" smtClean="0">
                <a:hlinkClick r:id="rId2"/>
              </a:rPr>
              <a:t>/</a:t>
            </a:r>
            <a:endParaRPr lang="en-US" sz="2400" dirty="0" smtClean="0"/>
          </a:p>
          <a:p>
            <a:r>
              <a:rPr lang="en-US" sz="2400" dirty="0">
                <a:hlinkClick r:id="rId3"/>
              </a:rPr>
              <a:t>https://www.facebook.com/LearningInUrduCentre</a:t>
            </a:r>
            <a:r>
              <a:rPr lang="en-US" sz="2400" dirty="0" smtClean="0">
                <a:hlinkClick r:id="rId3"/>
              </a:rPr>
              <a:t>/</a:t>
            </a:r>
            <a:endParaRPr lang="en-US" sz="2400" dirty="0" smtClean="0"/>
          </a:p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www.youtube.com/c/LearnInUrdu139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C1D5-5496-4186-9814-8780ED6622B4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3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types Background Script </a:t>
            </a:r>
          </a:p>
          <a:p>
            <a:pPr lvl="1"/>
            <a:r>
              <a:rPr lang="en-US" dirty="0"/>
              <a:t>Persistent Background Pages</a:t>
            </a:r>
          </a:p>
          <a:p>
            <a:pPr lvl="2"/>
            <a:r>
              <a:rPr lang="en-US" dirty="0"/>
              <a:t>Always open in background</a:t>
            </a:r>
          </a:p>
          <a:p>
            <a:pPr lvl="1"/>
            <a:r>
              <a:rPr lang="en-US" dirty="0"/>
              <a:t>Event Pages</a:t>
            </a:r>
          </a:p>
          <a:p>
            <a:pPr lvl="2"/>
            <a:r>
              <a:rPr lang="en-US" dirty="0" smtClean="0"/>
              <a:t>opened </a:t>
            </a:r>
            <a:r>
              <a:rPr lang="en-US" dirty="0"/>
              <a:t>and closed as needed.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Unless you absolutely need your background page to run all the time, prefer to use an </a:t>
            </a:r>
            <a:r>
              <a:rPr lang="en-US" b="1" dirty="0"/>
              <a:t>event page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https://developer.chrome.com/extensions/background_pages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EB24-2CCD-4DAA-B939-12FACC79C0FA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9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Extension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 </a:t>
            </a:r>
            <a:r>
              <a:rPr lang="en-US" dirty="0" smtClean="0"/>
              <a:t>Understanding of Background Scripts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CB952-7D75-4F71-986B-6A5481973C2F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7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Extension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 </a:t>
            </a:r>
            <a:r>
              <a:rPr lang="en-US" dirty="0"/>
              <a:t>Understanding of </a:t>
            </a:r>
            <a:r>
              <a:rPr lang="en-US" dirty="0" smtClean="0"/>
              <a:t>Page Actions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401F-FC41-4514-9861-B6361B48E123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Content Script can’t access variables or functions of background script and vice versa.</a:t>
            </a:r>
          </a:p>
          <a:p>
            <a:pPr lvl="1"/>
            <a:r>
              <a:rPr lang="en-US" dirty="0" smtClean="0"/>
              <a:t>But DOM is shared between them</a:t>
            </a:r>
          </a:p>
          <a:p>
            <a:pPr lvl="1"/>
            <a:r>
              <a:rPr lang="en-US" dirty="0" smtClean="0"/>
              <a:t>Storage is shared between them</a:t>
            </a:r>
          </a:p>
          <a:p>
            <a:r>
              <a:rPr lang="en-US" dirty="0" smtClean="0"/>
              <a:t>Chrome APIs provide us a mechanism through which we can pass message from content script to background script or vice versa.</a:t>
            </a:r>
          </a:p>
          <a:p>
            <a:r>
              <a:rPr lang="en-US" dirty="0" smtClean="0"/>
              <a:t>Message passing can be done</a:t>
            </a:r>
          </a:p>
          <a:p>
            <a:pPr lvl="1"/>
            <a:r>
              <a:rPr lang="en-US" dirty="0" smtClean="0"/>
              <a:t>Inside an extension</a:t>
            </a:r>
          </a:p>
          <a:p>
            <a:pPr lvl="1"/>
            <a:r>
              <a:rPr lang="en-US" dirty="0" smtClean="0"/>
              <a:t>Between two extensions</a:t>
            </a:r>
          </a:p>
          <a:p>
            <a:pPr lvl="1"/>
            <a:r>
              <a:rPr lang="en-US" dirty="0" smtClean="0"/>
              <a:t>Between an extension and a web page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4F99-07B9-49C5-9EFE-12F766EA83F6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8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Extension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 </a:t>
            </a:r>
            <a:r>
              <a:rPr lang="en-US" dirty="0"/>
              <a:t>Understanding of </a:t>
            </a:r>
            <a:r>
              <a:rPr lang="en-US" dirty="0" smtClean="0"/>
              <a:t>Message Passing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FCF7-5B11-45CD-9B7B-72C625A6637D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8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Extensions can contain ordinary HTML pages that display the extension's </a:t>
            </a:r>
            <a:r>
              <a:rPr lang="en-US" dirty="0" smtClean="0"/>
              <a:t>UI. For example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browser action can have a </a:t>
            </a:r>
            <a:r>
              <a:rPr lang="en-US" dirty="0" smtClean="0"/>
              <a:t>popup</a:t>
            </a:r>
          </a:p>
          <a:p>
            <a:pPr lvl="1"/>
            <a:r>
              <a:rPr lang="en-US" dirty="0" smtClean="0"/>
              <a:t>Option page to set options for extension</a:t>
            </a:r>
          </a:p>
          <a:p>
            <a:pPr lvl="1"/>
            <a:r>
              <a:rPr lang="en-US" dirty="0"/>
              <a:t>Another type of special page is the override </a:t>
            </a:r>
            <a:r>
              <a:rPr lang="en-US" dirty="0" smtClean="0"/>
              <a:t>page</a:t>
            </a:r>
          </a:p>
          <a:p>
            <a:pPr lvl="1"/>
            <a:r>
              <a:rPr lang="en-US" dirty="0" smtClean="0"/>
              <a:t> You </a:t>
            </a:r>
            <a:r>
              <a:rPr lang="en-US" dirty="0"/>
              <a:t>can use </a:t>
            </a:r>
            <a:r>
              <a:rPr lang="en-US" b="1" dirty="0" err="1"/>
              <a:t>tabs.create</a:t>
            </a:r>
            <a:r>
              <a:rPr lang="en-US" dirty="0"/>
              <a:t> or </a:t>
            </a:r>
            <a:r>
              <a:rPr lang="en-US" b="1" dirty="0" err="1"/>
              <a:t>window.open</a:t>
            </a:r>
            <a:r>
              <a:rPr lang="en-US" b="1" dirty="0"/>
              <a:t>() </a:t>
            </a:r>
            <a:r>
              <a:rPr lang="en-US" dirty="0"/>
              <a:t>to display any other HTML files that are in the extension</a:t>
            </a:r>
            <a:r>
              <a:rPr lang="en-US" dirty="0" smtClean="0"/>
              <a:t>.</a:t>
            </a:r>
          </a:p>
          <a:p>
            <a:r>
              <a:rPr lang="en-US" dirty="0"/>
              <a:t>The HTML pages inside an extension </a:t>
            </a:r>
            <a:r>
              <a:rPr lang="en-US" b="1" dirty="0"/>
              <a:t>have complete access</a:t>
            </a:r>
            <a:r>
              <a:rPr lang="en-US" dirty="0"/>
              <a:t> to each other's DOMs, and they can invoke functions on each other.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8CF5B-3DF1-46BD-8EA0-2092142EA4ED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browser window containing a browser action that's displaying a popup. The popup's HTML file (popup.html) can communicate with the extension's background page (background.html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825" y="1295400"/>
            <a:ext cx="5109029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E9C5-530E-4589-A3BC-0BB61DA7E7EF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Extension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 </a:t>
            </a:r>
            <a:r>
              <a:rPr lang="en-US" dirty="0"/>
              <a:t>Understanding of </a:t>
            </a:r>
            <a:r>
              <a:rPr lang="en-US" dirty="0" smtClean="0"/>
              <a:t>Options Page and Override Page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AE82-8650-41D4-96AC-8A36A75E2843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0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Deployment/Hosting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Packaged file (.</a:t>
            </a:r>
            <a:r>
              <a:rPr lang="en-US" dirty="0" err="1" smtClean="0"/>
              <a:t>crx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You can prepare this file from chrom://extensions</a:t>
            </a:r>
          </a:p>
          <a:p>
            <a:pPr lvl="1"/>
            <a:r>
              <a:rPr lang="en-US" dirty="0" smtClean="0"/>
              <a:t>You will get .</a:t>
            </a:r>
            <a:r>
              <a:rPr lang="en-US" dirty="0" err="1" smtClean="0"/>
              <a:t>pem</a:t>
            </a:r>
            <a:r>
              <a:rPr lang="en-US" dirty="0" smtClean="0"/>
              <a:t> file. You will need this private key file when you will update your extension.</a:t>
            </a:r>
          </a:p>
          <a:p>
            <a:r>
              <a:rPr lang="en-US" dirty="0" smtClean="0"/>
              <a:t>Hosting</a:t>
            </a:r>
          </a:p>
          <a:p>
            <a:pPr lvl="1"/>
            <a:r>
              <a:rPr lang="en-US" dirty="0" smtClean="0"/>
              <a:t>Chrome Web Store dashboard</a:t>
            </a:r>
          </a:p>
          <a:p>
            <a:pPr lvl="1"/>
            <a:r>
              <a:rPr lang="en-US" dirty="0" smtClean="0"/>
              <a:t>On your own server</a:t>
            </a:r>
          </a:p>
          <a:p>
            <a:pPr lvl="1"/>
            <a:r>
              <a:rPr lang="en-US" dirty="0" smtClean="0"/>
              <a:t>Through GPO for your enterprise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9D6-859A-4F12-AA46-A7F52A054774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25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302D-7C43-45CF-86D7-EB1C84BA720C}" type="datetime1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54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Introduction of Chrome Extensions</a:t>
            </a:r>
          </a:p>
          <a:p>
            <a:r>
              <a:rPr lang="en-US" dirty="0" smtClean="0"/>
              <a:t>Demo of Installing &amp; Uninstalling an extension</a:t>
            </a:r>
          </a:p>
          <a:p>
            <a:r>
              <a:rPr lang="en-US" dirty="0" err="1" smtClean="0"/>
              <a:t>Manifest.json</a:t>
            </a:r>
            <a:r>
              <a:rPr lang="en-US" dirty="0" smtClean="0"/>
              <a:t> file</a:t>
            </a:r>
          </a:p>
          <a:p>
            <a:r>
              <a:rPr lang="en-US" dirty="0" smtClean="0"/>
              <a:t>Content Scripts</a:t>
            </a:r>
          </a:p>
          <a:p>
            <a:r>
              <a:rPr lang="en-US" dirty="0" smtClean="0"/>
              <a:t>Browser Action, Popup</a:t>
            </a:r>
          </a:p>
          <a:p>
            <a:pPr lvl="1"/>
            <a:r>
              <a:rPr lang="en-US" dirty="0" smtClean="0"/>
              <a:t>External API (AJAX) Calling in Popup</a:t>
            </a:r>
          </a:p>
          <a:p>
            <a:r>
              <a:rPr lang="en-US" dirty="0" smtClean="0"/>
              <a:t>Chrome APIs (chrome.*)</a:t>
            </a:r>
          </a:p>
          <a:p>
            <a:r>
              <a:rPr lang="en-US" dirty="0" smtClean="0"/>
              <a:t>Background Script/page</a:t>
            </a:r>
          </a:p>
          <a:p>
            <a:r>
              <a:rPr lang="en-US" dirty="0" smtClean="0"/>
              <a:t>Page Action </a:t>
            </a:r>
          </a:p>
          <a:p>
            <a:r>
              <a:rPr lang="en-US" dirty="0" smtClean="0"/>
              <a:t>Message Passing</a:t>
            </a:r>
          </a:p>
          <a:p>
            <a:r>
              <a:rPr lang="en-US" dirty="0" smtClean="0"/>
              <a:t>Options Page, Override Page</a:t>
            </a:r>
          </a:p>
          <a:p>
            <a:r>
              <a:rPr lang="en-US" dirty="0" smtClean="0"/>
              <a:t>Publishing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E4C28-85E3-4637-A0B0-46FA83567CAB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Question:</a:t>
            </a:r>
            <a:r>
              <a:rPr lang="en-US" dirty="0" smtClean="0"/>
              <a:t> An extension wants to interact with a page (which user has loaded and this page is not part of extension), What should user do?</a:t>
            </a:r>
          </a:p>
          <a:p>
            <a:pPr marL="0" indent="0"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Use Content Scripts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964E-6275-4A2F-9FFE-612BC2B6FCB2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43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Question:</a:t>
            </a:r>
            <a:r>
              <a:rPr lang="en-US" dirty="0" smtClean="0"/>
              <a:t> Can I inject multiple scripts in a web page?</a:t>
            </a:r>
          </a:p>
          <a:p>
            <a:pPr marL="0" indent="0"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Yes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28F05-758C-42DC-AA23-916B1C124C61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5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Question:</a:t>
            </a:r>
            <a:r>
              <a:rPr lang="en-US" dirty="0"/>
              <a:t> Can I inject different content scripts to different pages?</a:t>
            </a:r>
          </a:p>
          <a:p>
            <a:pPr marL="0" indent="0">
              <a:buNone/>
            </a:pPr>
            <a:r>
              <a:rPr lang="en-US" b="1" dirty="0"/>
              <a:t>Answer:</a:t>
            </a:r>
            <a:r>
              <a:rPr lang="en-US" dirty="0"/>
              <a:t> Yes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43F3-4BA8-46F4-A55A-3BDC40D2C0B0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41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Question:</a:t>
            </a:r>
            <a:r>
              <a:rPr lang="en-US" dirty="0" smtClean="0"/>
              <a:t> Can a content script access variables declared in other content scripts or in page?</a:t>
            </a:r>
          </a:p>
          <a:p>
            <a:pPr marL="0" indent="0"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No, a content script works in isolated world.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2D0A-9D41-4DE1-9EC9-7A5F4A75ABDA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60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Question:</a:t>
            </a:r>
            <a:r>
              <a:rPr lang="en-US" dirty="0" smtClean="0"/>
              <a:t> Can I inject content script programmatically (once page is loaded)?</a:t>
            </a:r>
          </a:p>
          <a:p>
            <a:pPr marL="0" indent="0"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Yes, you can do that.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6527-5BA7-479C-871A-5321FA98A215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97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Question:</a:t>
            </a:r>
            <a:r>
              <a:rPr lang="en-US" dirty="0" smtClean="0"/>
              <a:t> How do you handle your extension own logic (e.g. store some data in local storage, handling extension options)?</a:t>
            </a:r>
          </a:p>
          <a:p>
            <a:pPr marL="0" indent="0"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You can do that by using background pages or background scripts.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CB1B-6899-4EF8-9A47-F12D5BC69DBC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Question:</a:t>
            </a:r>
            <a:r>
              <a:rPr lang="en-US" dirty="0" smtClean="0"/>
              <a:t> Can Background page/script access user loaded page DOM? And what should it do if it want to make some change in user page?</a:t>
            </a:r>
          </a:p>
          <a:p>
            <a:pPr marL="0" indent="0"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No, It can’t access user loaded page. It can tell content script (by using message passing) and content script can do that.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433AF-13D6-4B07-900E-8B7DDEB5A1FE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36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Question:</a:t>
            </a:r>
            <a:r>
              <a:rPr lang="en-US" dirty="0" smtClean="0"/>
              <a:t> Can content script access members declared in background page/script?</a:t>
            </a:r>
          </a:p>
          <a:p>
            <a:pPr marL="0" indent="0"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No, it cannot. But content script can send a message to background page/script by using Message Passing system.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4AA63-1C9D-4DCA-9DB2-CCEA810FACBC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0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Question:</a:t>
            </a:r>
            <a:r>
              <a:rPr lang="en-US" dirty="0" smtClean="0"/>
              <a:t> Can I make AJAX call to some external API in my extension?</a:t>
            </a:r>
          </a:p>
          <a:p>
            <a:pPr marL="0" indent="0">
              <a:buNone/>
            </a:pPr>
            <a:r>
              <a:rPr lang="en-US" b="1" dirty="0" smtClean="0"/>
              <a:t>Answer: </a:t>
            </a:r>
            <a:r>
              <a:rPr lang="en-US" dirty="0" smtClean="0"/>
              <a:t>Yes, you can do that. You will have to take care of </a:t>
            </a:r>
            <a:r>
              <a:rPr lang="en-US" dirty="0" err="1" smtClean="0"/>
              <a:t>Cors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4E24-5F2B-47AE-807A-15038E27C712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78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#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Question:</a:t>
            </a:r>
            <a:r>
              <a:rPr lang="en-US" dirty="0" smtClean="0"/>
              <a:t> Extension is a compressed package. Can I get this package of any extension available in chrome store and decompress it to see its content?</a:t>
            </a:r>
          </a:p>
          <a:p>
            <a:pPr marL="0" indent="0">
              <a:buNone/>
            </a:pPr>
            <a:r>
              <a:rPr lang="en-US" b="1" dirty="0" smtClean="0"/>
              <a:t>Answer:</a:t>
            </a:r>
            <a:r>
              <a:rPr lang="en-US" dirty="0" smtClean="0"/>
              <a:t> Yes, you can do that. </a:t>
            </a:r>
            <a:r>
              <a:rPr lang="en-US" dirty="0"/>
              <a:t>Check </a:t>
            </a:r>
            <a:r>
              <a:rPr lang="en-US" dirty="0">
                <a:hlinkClick r:id="rId2"/>
              </a:rPr>
              <a:t>http://crxextractor.com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A42C0-1D2F-46F2-97B9-7C198C404B01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4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Extensions are small software programs that can modify and enhance the functionality of the Chrome browser</a:t>
            </a:r>
            <a:r>
              <a:rPr lang="en-US" dirty="0" smtClean="0"/>
              <a:t>.</a:t>
            </a:r>
          </a:p>
          <a:p>
            <a:r>
              <a:rPr lang="en-US" dirty="0"/>
              <a:t>You write them using web technologies such as </a:t>
            </a:r>
            <a:r>
              <a:rPr lang="en-US" b="1" dirty="0"/>
              <a:t>HTML</a:t>
            </a:r>
            <a:r>
              <a:rPr lang="en-US" dirty="0"/>
              <a:t>, </a:t>
            </a:r>
            <a:r>
              <a:rPr lang="en-US" b="1" dirty="0"/>
              <a:t>JavaScript</a:t>
            </a:r>
            <a:r>
              <a:rPr lang="en-US" dirty="0"/>
              <a:t>, and </a:t>
            </a:r>
            <a:r>
              <a:rPr lang="en-US" b="1" dirty="0"/>
              <a:t>CSS</a:t>
            </a:r>
            <a:r>
              <a:rPr lang="en-US" dirty="0" smtClean="0"/>
              <a:t>.</a:t>
            </a:r>
          </a:p>
          <a:p>
            <a:r>
              <a:rPr lang="en-US" dirty="0"/>
              <a:t>Extensions have little to no user interface</a:t>
            </a:r>
            <a:r>
              <a:rPr lang="en-US" dirty="0" smtClean="0"/>
              <a:t>.</a:t>
            </a:r>
          </a:p>
          <a:p>
            <a:r>
              <a:rPr lang="en-US" dirty="0"/>
              <a:t>Extensions bundle all their files into a single file that the user downloads and installs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Publishing on Chrome Web Store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D558-6EC8-437A-9A01-4E2DDEE58430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9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developer.chrome.com/extensions</a:t>
            </a:r>
            <a:endParaRPr lang="en-US" sz="2000" dirty="0" smtClean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developer.chrome.com/extensions/manifest</a:t>
            </a: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41757-BD70-4FE3-96D9-78AC549F0A0A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7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6581-51AC-40B6-971E-26DA44C60429}" type="datetime1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0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614" y="1023939"/>
            <a:ext cx="8193385" cy="431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A8BC-6FB2-419A-8251-6F08BF548FE8}" type="datetime1">
              <a:rPr lang="en-US" smtClean="0"/>
              <a:t>12/23/2017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Installing a chrome extension </a:t>
            </a:r>
            <a:r>
              <a:rPr lang="en-US" dirty="0" smtClean="0"/>
              <a:t>(notepad, web developer)</a:t>
            </a:r>
            <a:endParaRPr lang="en-US" dirty="0" smtClean="0"/>
          </a:p>
          <a:p>
            <a:r>
              <a:rPr lang="en-US" dirty="0" smtClean="0"/>
              <a:t>Disabling/uninstalling a chrome extension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961C-8520-41BC-91A3-F3073454C1FB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5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developer.chrome.com/extensions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developer.chrome.com/extensions/overview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developer.chrome.com/extensions/getstarted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3C2F-90E2-433D-9A37-6B7DBDB2F116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2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Manifest.json</a:t>
            </a:r>
            <a:endParaRPr lang="en-US" dirty="0" smtClean="0"/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Browser Action</a:t>
            </a:r>
          </a:p>
          <a:p>
            <a:pPr lvl="1"/>
            <a:r>
              <a:rPr lang="en-US" dirty="0" smtClean="0"/>
              <a:t>Page Action</a:t>
            </a:r>
          </a:p>
          <a:p>
            <a:r>
              <a:rPr lang="en-US" dirty="0" smtClean="0"/>
              <a:t>Content Scripts </a:t>
            </a:r>
          </a:p>
          <a:p>
            <a:r>
              <a:rPr lang="en-US" dirty="0" smtClean="0"/>
              <a:t>Pages</a:t>
            </a:r>
          </a:p>
          <a:p>
            <a:pPr lvl="1"/>
            <a:r>
              <a:rPr lang="en-US" dirty="0" smtClean="0"/>
              <a:t>Background Pages</a:t>
            </a:r>
          </a:p>
          <a:p>
            <a:pPr lvl="1"/>
            <a:r>
              <a:rPr lang="en-US" dirty="0" smtClean="0"/>
              <a:t>Event Pages</a:t>
            </a:r>
          </a:p>
          <a:p>
            <a:pPr lvl="1"/>
            <a:r>
              <a:rPr lang="en-US" dirty="0" smtClean="0"/>
              <a:t>UI Pages</a:t>
            </a:r>
          </a:p>
          <a:p>
            <a:r>
              <a:rPr lang="en-US" dirty="0" smtClean="0"/>
              <a:t>Chrome APIs (chrome.*)</a:t>
            </a:r>
          </a:p>
          <a:p>
            <a:r>
              <a:rPr lang="en-US" dirty="0" smtClean="0"/>
              <a:t>Permissions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C7DC1-072F-49AA-A7B1-EFF388FFB670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- Extension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Objective:</a:t>
            </a:r>
            <a:r>
              <a:rPr lang="en-US" dirty="0" smtClean="0"/>
              <a:t> Create a very basic extension</a:t>
            </a:r>
          </a:p>
          <a:p>
            <a:r>
              <a:rPr lang="en-US" dirty="0" err="1" smtClean="0"/>
              <a:t>Manifest.json</a:t>
            </a:r>
            <a:r>
              <a:rPr lang="en-US" dirty="0" smtClean="0"/>
              <a:t> is the main file which holds all the configuration of extension.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CBA84-053F-40BB-A2C7-64A0F7A8575A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 learninginurdu.pk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16369</TotalTime>
  <Words>1352</Words>
  <Application>Microsoft Office PowerPoint</Application>
  <PresentationFormat>On-screen Show (4:3)</PresentationFormat>
  <Paragraphs>289</Paragraphs>
  <Slides>41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Solstice</vt:lpstr>
      <vt:lpstr>Developing Chrome Extensions</vt:lpstr>
      <vt:lpstr>Find us online</vt:lpstr>
      <vt:lpstr>Agenda</vt:lpstr>
      <vt:lpstr>Introduction</vt:lpstr>
      <vt:lpstr>PowerPoint Presentation</vt:lpstr>
      <vt:lpstr>Demo</vt:lpstr>
      <vt:lpstr>Getting Started</vt:lpstr>
      <vt:lpstr>Major Components</vt:lpstr>
      <vt:lpstr>Demo - Extension 1</vt:lpstr>
      <vt:lpstr>Content Scripts</vt:lpstr>
      <vt:lpstr>Content Scripts</vt:lpstr>
      <vt:lpstr>Demo - Extension 2</vt:lpstr>
      <vt:lpstr>Actions</vt:lpstr>
      <vt:lpstr>Demo - Extension 3</vt:lpstr>
      <vt:lpstr>Demo – Extension 4</vt:lpstr>
      <vt:lpstr>Chrome APIs</vt:lpstr>
      <vt:lpstr>Demo – Extension 5</vt:lpstr>
      <vt:lpstr>Background Pages</vt:lpstr>
      <vt:lpstr>Background Pages</vt:lpstr>
      <vt:lpstr>Background Pages</vt:lpstr>
      <vt:lpstr>Demo – Extension 6</vt:lpstr>
      <vt:lpstr>Demo – Extension 7</vt:lpstr>
      <vt:lpstr>Message Passing</vt:lpstr>
      <vt:lpstr>Demo – Extension 8</vt:lpstr>
      <vt:lpstr>UI Pages</vt:lpstr>
      <vt:lpstr>PowerPoint Presentation</vt:lpstr>
      <vt:lpstr>Demo – Extension 9</vt:lpstr>
      <vt:lpstr>Deployment/Hosting</vt:lpstr>
      <vt:lpstr>Quiz</vt:lpstr>
      <vt:lpstr>Question # 1</vt:lpstr>
      <vt:lpstr>Question # 2</vt:lpstr>
      <vt:lpstr>Question # 3</vt:lpstr>
      <vt:lpstr>Question # 4</vt:lpstr>
      <vt:lpstr>Question #</vt:lpstr>
      <vt:lpstr>Question # 5</vt:lpstr>
      <vt:lpstr>Question # 6</vt:lpstr>
      <vt:lpstr>Question # 7</vt:lpstr>
      <vt:lpstr>Question # 8</vt:lpstr>
      <vt:lpstr>Question # 9</vt:lpstr>
      <vt:lpstr>References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Chrome Extensions</dc:title>
  <dc:creator>Shahzad, Bilal</dc:creator>
  <cp:lastModifiedBy>Shahzad, Bilal</cp:lastModifiedBy>
  <cp:revision>68</cp:revision>
  <dcterms:created xsi:type="dcterms:W3CDTF">2006-08-16T00:00:00Z</dcterms:created>
  <dcterms:modified xsi:type="dcterms:W3CDTF">2017-12-23T12:41:07Z</dcterms:modified>
</cp:coreProperties>
</file>