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1" r:id="rId3"/>
    <p:sldId id="393" r:id="rId4"/>
    <p:sldId id="257" r:id="rId5"/>
    <p:sldId id="39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27" r:id="rId14"/>
    <p:sldId id="422" r:id="rId15"/>
    <p:sldId id="428" r:id="rId16"/>
    <p:sldId id="392" r:id="rId17"/>
    <p:sldId id="320" r:id="rId1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5" autoAdjust="0"/>
    <p:restoredTop sz="88929" autoAdjust="0"/>
  </p:normalViewPr>
  <p:slideViewPr>
    <p:cSldViewPr>
      <p:cViewPr>
        <p:scale>
          <a:sx n="66" d="100"/>
          <a:sy n="66" d="100"/>
        </p:scale>
        <p:origin x="-127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14" y="-90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B9BA3-9635-40AC-9A47-1BC487F99B17}" type="datetime1">
              <a:rPr lang="en-US" smtClean="0"/>
              <a:t>10/21/2019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DC46-751C-45EE-B359-9452DFFC97A7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7336F-DF3C-484E-A395-46A0F5D3E75D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4146A-EEF2-4447-9B63-1093335E8C99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5D853-D038-4437-A44B-F9A62230FD67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AAA15-0AEA-414D-B8C4-1BDB4ADADE26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6C455-B316-46E1-9177-65E7B5092787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67B87-9DDA-4C83-87EB-A70914510CE4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73CFE-99D8-4404-ACB1-96E182B1B3AF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062626-DAAA-4698-8AE0-049B0910E261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D87A-4935-48EB-801E-8F07608ABF72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10/21/2019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typescript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5.asp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es6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TypeScript</a:t>
            </a:r>
            <a:r>
              <a:rPr lang="en-US" dirty="0" smtClean="0"/>
              <a:t> with Bilal </a:t>
            </a:r>
            <a:r>
              <a:rPr lang="en-US" dirty="0" smtClean="0"/>
              <a:t>Shahzad</a:t>
            </a:r>
          </a:p>
          <a:p>
            <a:r>
              <a:rPr lang="en-US" sz="1800" dirty="0" smtClean="0"/>
              <a:t>21/10/19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Introduce Object Oriented features/syntax like we’ve in C# or Java?</a:t>
            </a:r>
          </a:p>
          <a:p>
            <a:r>
              <a:rPr lang="en-US" dirty="0" smtClean="0"/>
              <a:t>Provide Compile time syntax checking?</a:t>
            </a:r>
          </a:p>
          <a:p>
            <a:r>
              <a:rPr lang="en-US" dirty="0" smtClean="0"/>
              <a:t>Better IDE Support?</a:t>
            </a:r>
          </a:p>
          <a:p>
            <a:r>
              <a:rPr lang="en-US" dirty="0" smtClean="0"/>
              <a:t>Use latest ES Features? What if all browsers had not implemented those yet? Or We want to downgrade our code to older ES version?</a:t>
            </a:r>
          </a:p>
          <a:p>
            <a:r>
              <a:rPr lang="en-US" dirty="0" smtClean="0"/>
              <a:t>What if want to have additional features not defined by ES yet?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Solution - </a:t>
            </a:r>
            <a:r>
              <a:rPr lang="en-US" dirty="0" err="1" smtClean="0"/>
              <a:t>Transpiler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8" name="Picture 4" descr="Image result for transp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752600"/>
            <a:ext cx="7915275" cy="402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Solution – </a:t>
            </a:r>
            <a:r>
              <a:rPr lang="en-US" dirty="0" err="1" smtClean="0"/>
              <a:t>Transpiler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Image result for transp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14" y="1295400"/>
            <a:ext cx="7620001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p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3657600" cy="26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8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Superset</a:t>
            </a:r>
            <a:r>
              <a:rPr lang="en-US" dirty="0" smtClean="0"/>
              <a:t> of JavaScript</a:t>
            </a:r>
          </a:p>
          <a:p>
            <a:pPr lvl="1"/>
            <a:r>
              <a:rPr lang="en-US" dirty="0"/>
              <a:t>Any Existing JavaScript is valid </a:t>
            </a:r>
            <a:r>
              <a:rPr lang="en-US" dirty="0" err="1"/>
              <a:t>TypeScript</a:t>
            </a:r>
            <a:r>
              <a:rPr lang="en-US" dirty="0"/>
              <a:t> code.</a:t>
            </a:r>
          </a:p>
          <a:p>
            <a:r>
              <a:rPr lang="en-US" dirty="0" smtClean="0"/>
              <a:t>It is a language 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Compiles (</a:t>
            </a:r>
            <a:r>
              <a:rPr lang="en-US" dirty="0" err="1" smtClean="0"/>
              <a:t>Transpiles</a:t>
            </a:r>
            <a:r>
              <a:rPr lang="en-US" dirty="0" smtClean="0"/>
              <a:t>) to Plain JavaScript</a:t>
            </a:r>
          </a:p>
          <a:p>
            <a:pPr lvl="1"/>
            <a:r>
              <a:rPr lang="en-US" dirty="0" err="1" smtClean="0"/>
              <a:t>Transpiler</a:t>
            </a:r>
            <a:r>
              <a:rPr lang="en-US" dirty="0" smtClean="0"/>
              <a:t>: Source to Source Compiler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Open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 programming language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Can be used in any JS host (e.g. Browser, </a:t>
            </a:r>
            <a:r>
              <a:rPr lang="en-US" dirty="0" err="1" smtClean="0"/>
              <a:t>NodeJS</a:t>
            </a:r>
            <a:r>
              <a:rPr lang="en-US" dirty="0" smtClean="0"/>
              <a:t> applications)</a:t>
            </a:r>
          </a:p>
          <a:p>
            <a:r>
              <a:rPr lang="en-US" dirty="0" smtClean="0"/>
              <a:t>First Appeared in 2012. </a:t>
            </a:r>
            <a:r>
              <a:rPr lang="en-US" dirty="0"/>
              <a:t>Current Version is </a:t>
            </a:r>
            <a:r>
              <a:rPr lang="en-US" dirty="0" smtClean="0"/>
              <a:t>3.6.3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www.typescriptlang.org</a:t>
            </a:r>
            <a:endParaRPr lang="en-US" dirty="0" smtClean="0"/>
          </a:p>
          <a:p>
            <a:r>
              <a:rPr lang="en-US" dirty="0" smtClean="0"/>
              <a:t>Many JS Frameworks now supports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Types, type assertion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vs. let vs.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Type checking, Interface</a:t>
            </a:r>
            <a:endParaRPr lang="en-US" dirty="0" smtClean="0"/>
          </a:p>
          <a:p>
            <a:r>
              <a:rPr lang="en-US" dirty="0" smtClean="0"/>
              <a:t>Class, access modifiers, inheritance</a:t>
            </a:r>
          </a:p>
          <a:p>
            <a:r>
              <a:rPr lang="en-US" dirty="0" smtClean="0"/>
              <a:t>Arrow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(LTS)</a:t>
            </a:r>
          </a:p>
          <a:p>
            <a:pPr lvl="1"/>
            <a:r>
              <a:rPr lang="en-US" dirty="0">
                <a:hlinkClick r:id="rId2"/>
              </a:rPr>
              <a:t>https://nodejs.org/en/</a:t>
            </a:r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typescript</a:t>
            </a:r>
          </a:p>
          <a:p>
            <a:r>
              <a:rPr lang="en-US" dirty="0" smtClean="0"/>
              <a:t>Save file with “.</a:t>
            </a:r>
            <a:r>
              <a:rPr lang="en-US" dirty="0" err="1" smtClean="0"/>
              <a:t>ts</a:t>
            </a:r>
            <a:r>
              <a:rPr lang="en-US" dirty="0" smtClean="0"/>
              <a:t>” extension</a:t>
            </a:r>
          </a:p>
          <a:p>
            <a:r>
              <a:rPr lang="en-US" dirty="0" smtClean="0"/>
              <a:t>To compile (e.g. </a:t>
            </a:r>
            <a:r>
              <a:rPr lang="en-US" dirty="0" err="1" smtClean="0"/>
              <a:t>first.ts</a:t>
            </a:r>
            <a:r>
              <a:rPr lang="en-US" dirty="0" smtClean="0"/>
              <a:t> file)</a:t>
            </a:r>
          </a:p>
          <a:p>
            <a:pPr lvl="1"/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first.ts</a:t>
            </a:r>
            <a:endParaRPr lang="en-US" dirty="0" smtClean="0"/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(to create </a:t>
            </a:r>
            <a:r>
              <a:rPr lang="en-US" dirty="0" err="1"/>
              <a:t>tsconfig.json</a:t>
            </a:r>
            <a:r>
              <a:rPr lang="en-US" dirty="0"/>
              <a:t>)</a:t>
            </a:r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smtClean="0"/>
              <a:t>-w (To Add watcher to automatically compile </a:t>
            </a:r>
            <a:r>
              <a:rPr lang="en-US" dirty="0"/>
              <a:t>when TS file changes)</a:t>
            </a:r>
          </a:p>
          <a:p>
            <a:r>
              <a:rPr lang="en-US" dirty="0" smtClean="0"/>
              <a:t>Visual Studio Code </a:t>
            </a:r>
          </a:p>
          <a:p>
            <a:pPr lvl="1"/>
            <a:r>
              <a:rPr lang="en-US" sz="2400" dirty="0">
                <a:hlinkClick r:id="rId3"/>
              </a:rPr>
              <a:t>https://code.visualstudio.com/docs/languages/typescript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16+ Years of Professional Experience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Teacher/Blogger/</a:t>
            </a:r>
            <a:r>
              <a:rPr lang="en-US" sz="2000" dirty="0" err="1" smtClean="0"/>
              <a:t>YouTuber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Multiple Certifications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Awarded with MVP &amp; MCT awards Multiple times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Manage </a:t>
            </a:r>
            <a:r>
              <a:rPr lang="en-US" sz="2000" dirty="0" smtClean="0"/>
              <a:t>LearningInUrdu.pk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D:\Per\MyDocs\Professional\MVP\mvp award logo kit\MVP Logo_Vertical\MVP_Logo_Preferred_Cyan300_RGB_300p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13641"/>
            <a:ext cx="914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Per\MyDocs\Professional\Certifications\MCT (1)\MCT_Microsoft Certified Trainer\MS_Cert_Trainer_logo_Blk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7" y="4249326"/>
            <a:ext cx="2380492" cy="15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er\MyDocs\Professional\Certifications\logos\MCSD_2013(all)_1477\MCSD_2013(rgb)_14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92" y="4281182"/>
            <a:ext cx="1953208" cy="14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er\MyDocs\Professional\Certifications\logos\MCPD_2013(all)_506\MCPD_2013(rgb)_5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81182"/>
            <a:ext cx="1898018" cy="16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 smtClean="0">
                <a:hlinkClick r:id="rId6"/>
              </a:rPr>
              <a:t>bilalshahzad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2" descr="C:\Users\bshahzad\Desktop\65521052_637475713405891_542155796243283968_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33248"/>
            <a:ext cx="6705600" cy="1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overview of </a:t>
            </a:r>
            <a:r>
              <a:rPr lang="en-US" dirty="0" err="1" smtClean="0"/>
              <a:t>ECMAScript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Typescript</a:t>
            </a:r>
            <a:endParaRPr lang="en-US" dirty="0"/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Variables Declaration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Classes, Inheritance, Access Modifiers</a:t>
            </a:r>
            <a:endParaRPr lang="en-US" dirty="0" smtClean="0"/>
          </a:p>
          <a:p>
            <a:r>
              <a:rPr lang="en-US" dirty="0" smtClean="0"/>
              <a:t>Functions, Arrow Function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VS Code or any other editor of your choice</a:t>
            </a:r>
          </a:p>
          <a:p>
            <a:r>
              <a:rPr lang="en-US" dirty="0" smtClean="0"/>
              <a:t>Install Latest Version </a:t>
            </a:r>
            <a:r>
              <a:rPr lang="en-US" dirty="0"/>
              <a:t>(LTS) </a:t>
            </a:r>
            <a:r>
              <a:rPr lang="en-US" dirty="0" smtClean="0"/>
              <a:t>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https://nodejs.org/en/download/</a:t>
            </a:r>
            <a:endParaRPr lang="en-US" dirty="0" smtClean="0"/>
          </a:p>
          <a:p>
            <a:r>
              <a:rPr lang="en-US" dirty="0" smtClean="0"/>
              <a:t>Should have basic understanding of JavaScript and OOP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ECMAScript</a:t>
            </a:r>
            <a:r>
              <a:rPr lang="en-US" dirty="0"/>
              <a:t> or </a:t>
            </a:r>
            <a:r>
              <a:rPr lang="en-US" dirty="0" smtClean="0"/>
              <a:t>ES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Scripting Language Specification</a:t>
            </a:r>
          </a:p>
          <a:p>
            <a:r>
              <a:rPr lang="en-US" dirty="0" smtClean="0"/>
              <a:t>Created to Standardize JavaScript</a:t>
            </a:r>
          </a:p>
          <a:p>
            <a:pPr lvl="1"/>
            <a:r>
              <a:rPr lang="en-US" dirty="0" smtClean="0"/>
              <a:t>JavaScript is the best-known implementation of ES</a:t>
            </a:r>
          </a:p>
          <a:p>
            <a:pPr lvl="1"/>
            <a:r>
              <a:rPr lang="en-US" dirty="0" smtClean="0"/>
              <a:t>While JavaScript is compatible with ES, it provides additional features</a:t>
            </a:r>
          </a:p>
          <a:p>
            <a:r>
              <a:rPr lang="en-US" dirty="0" smtClean="0"/>
              <a:t>ES First Appeared in 1997. </a:t>
            </a:r>
          </a:p>
          <a:p>
            <a:pPr lvl="1"/>
            <a:r>
              <a:rPr lang="en-US" dirty="0" smtClean="0"/>
              <a:t>JavaScript came in 1995 and became ECMA compliant in 1997.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ECMAScript</a:t>
            </a:r>
            <a:r>
              <a:rPr lang="en-US" dirty="0"/>
              <a:t> or </a:t>
            </a:r>
            <a:r>
              <a:rPr lang="en-US" dirty="0" smtClean="0"/>
              <a:t>ES -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2015, naming of versions is standardized. Every year, a new version is coming.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Version or ES5 or (</a:t>
            </a:r>
            <a:r>
              <a:rPr lang="en-US" dirty="0" err="1" smtClean="0"/>
              <a:t>ECMAScript</a:t>
            </a:r>
            <a:r>
              <a:rPr lang="en-US" dirty="0" smtClean="0"/>
              <a:t> 2009)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Version or ES6 or (</a:t>
            </a:r>
            <a:r>
              <a:rPr lang="en-US" dirty="0" err="1" smtClean="0"/>
              <a:t>ECMAScript</a:t>
            </a:r>
            <a:r>
              <a:rPr lang="en-US" dirty="0" smtClean="0"/>
              <a:t> 2015)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Version or ES7 or </a:t>
            </a:r>
            <a:r>
              <a:rPr lang="en-US" dirty="0"/>
              <a:t>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2016)</a:t>
            </a:r>
          </a:p>
          <a:p>
            <a:pPr lvl="1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Version or </a:t>
            </a:r>
            <a:r>
              <a:rPr lang="en-US" dirty="0" smtClean="0"/>
              <a:t>ES8 </a:t>
            </a:r>
            <a:r>
              <a:rPr lang="en-US" dirty="0"/>
              <a:t>or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2017)</a:t>
            </a:r>
            <a:endParaRPr lang="en-US" dirty="0"/>
          </a:p>
          <a:p>
            <a:pPr lvl="1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Version or </a:t>
            </a:r>
            <a:r>
              <a:rPr lang="en-US" dirty="0" smtClean="0"/>
              <a:t>ES9 </a:t>
            </a:r>
            <a:r>
              <a:rPr lang="en-US" dirty="0"/>
              <a:t>or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2018)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Version or </a:t>
            </a:r>
            <a:r>
              <a:rPr lang="en-US" dirty="0" smtClean="0"/>
              <a:t>ES10 </a:t>
            </a:r>
            <a:r>
              <a:rPr lang="en-US" dirty="0"/>
              <a:t>or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2019)</a:t>
            </a:r>
          </a:p>
          <a:p>
            <a:r>
              <a:rPr lang="en-US" dirty="0" err="1">
                <a:solidFill>
                  <a:srgbClr val="FF0000"/>
                </a:solidFill>
              </a:rPr>
              <a:t>ES.Next</a:t>
            </a:r>
            <a:r>
              <a:rPr lang="en-US" dirty="0"/>
              <a:t> is a dynamic name that refers to whatever the next version is at the time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ES5 vs.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www.w3schools.com/js/js_versions.asp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www.w3schools.com/js/js_es5.asp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https://www.w3schools.com/js/js_es6.asp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becomes complex while developing bigger projects.</a:t>
            </a:r>
          </a:p>
          <a:p>
            <a:r>
              <a:rPr lang="en-US" dirty="0" smtClean="0"/>
              <a:t>Trying to achieve “Object Oriented Programming” creates more complexity. </a:t>
            </a:r>
          </a:p>
          <a:p>
            <a:r>
              <a:rPr lang="en-US" dirty="0" smtClean="0"/>
              <a:t>Dynamic Type Checking:  Type checking is done at run time. It is error prone.</a:t>
            </a:r>
          </a:p>
          <a:p>
            <a:pPr lvl="1"/>
            <a:r>
              <a:rPr lang="en-US" dirty="0" smtClean="0"/>
              <a:t>Static Type Checking (compile time checking) </a:t>
            </a:r>
          </a:p>
          <a:p>
            <a:r>
              <a:rPr lang="en-US" dirty="0" smtClean="0"/>
              <a:t>IDE </a:t>
            </a:r>
            <a:r>
              <a:rPr lang="en-US" dirty="0" err="1"/>
              <a:t>intellisense</a:t>
            </a:r>
            <a:r>
              <a:rPr lang="en-US" dirty="0"/>
              <a:t> </a:t>
            </a:r>
            <a:r>
              <a:rPr lang="en-US" dirty="0" smtClean="0"/>
              <a:t>support is not good</a:t>
            </a:r>
          </a:p>
          <a:p>
            <a:r>
              <a:rPr lang="en-US" dirty="0"/>
              <a:t>Which features to use as a developer? ES5 or ES6 or latest?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47219</TotalTime>
  <Words>572</Words>
  <Application>Microsoft Office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TypeScript</vt:lpstr>
      <vt:lpstr>Trainer</vt:lpstr>
      <vt:lpstr>How to Contact</vt:lpstr>
      <vt:lpstr>Agenda</vt:lpstr>
      <vt:lpstr>Prerequisites</vt:lpstr>
      <vt:lpstr>ECMAScript or ES - Background</vt:lpstr>
      <vt:lpstr>ECMAScript or ES - Versions</vt:lpstr>
      <vt:lpstr>ES5 vs. ES6</vt:lpstr>
      <vt:lpstr>Issues with JavaScript</vt:lpstr>
      <vt:lpstr>Improvements?</vt:lpstr>
      <vt:lpstr>A Solution - Transpiler</vt:lpstr>
      <vt:lpstr>A Solution – Transpiler</vt:lpstr>
      <vt:lpstr>TypeScript</vt:lpstr>
      <vt:lpstr>TypeScript</vt:lpstr>
      <vt:lpstr>Installation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cp:lastModifiedBy>Shahzad, Bilal</cp:lastModifiedBy>
  <cp:revision>140</cp:revision>
  <cp:lastPrinted>2018-01-06T12:15:55Z</cp:lastPrinted>
  <dcterms:created xsi:type="dcterms:W3CDTF">2006-08-16T00:00:00Z</dcterms:created>
  <dcterms:modified xsi:type="dcterms:W3CDTF">2019-10-21T15:41:22Z</dcterms:modified>
</cp:coreProperties>
</file>