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4E7BCE"/>
              </a:solidFill>
              <a:prstDash val="solid"/>
              <a:round/>
            </a:ln>
          </a:left>
          <a:right>
            <a:ln w="12700" cap="flat">
              <a:solidFill>
                <a:srgbClr val="4E7BCE"/>
              </a:solidFill>
              <a:prstDash val="solid"/>
              <a:round/>
            </a:ln>
          </a:right>
          <a:top>
            <a:ln w="12700" cap="flat">
              <a:solidFill>
                <a:srgbClr val="4E7BCE"/>
              </a:solidFill>
              <a:prstDash val="solid"/>
              <a:round/>
            </a:ln>
          </a:top>
          <a:bottom>
            <a:ln w="12700" cap="flat">
              <a:solidFill>
                <a:srgbClr val="4E7BCE"/>
              </a:solidFill>
              <a:prstDash val="solid"/>
              <a:round/>
            </a:ln>
          </a:bottom>
          <a:insideH>
            <a:ln w="12700" cap="flat">
              <a:solidFill>
                <a:srgbClr val="4E7BCE"/>
              </a:solidFill>
              <a:prstDash val="solid"/>
              <a:round/>
            </a:ln>
          </a:insideH>
          <a:insideV>
            <a:ln w="12700" cap="flat">
              <a:solidFill>
                <a:srgbClr val="4E7BCE"/>
              </a:solidFill>
              <a:prstDash val="solid"/>
              <a:round/>
            </a:ln>
          </a:insideV>
        </a:tcBdr>
        <a:fill>
          <a:solidFill>
            <a:schemeClr val="accent2">
              <a:alpha val="40000"/>
            </a:scheme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4E7BCE"/>
              </a:solidFill>
              <a:prstDash val="solid"/>
              <a:round/>
            </a:ln>
          </a:left>
          <a:right>
            <a:ln w="25400" cap="flat">
              <a:solidFill>
                <a:schemeClr val="accent2"/>
              </a:solidFill>
              <a:prstDash val="solid"/>
              <a:round/>
            </a:ln>
          </a:right>
          <a:top>
            <a:ln w="12700" cap="flat">
              <a:solidFill>
                <a:srgbClr val="4E7BCE"/>
              </a:solidFill>
              <a:prstDash val="solid"/>
              <a:round/>
            </a:ln>
          </a:top>
          <a:bottom>
            <a:ln w="12700" cap="flat">
              <a:solidFill>
                <a:srgbClr val="4E7BCE"/>
              </a:solidFill>
              <a:prstDash val="solid"/>
              <a:round/>
            </a:ln>
          </a:bottom>
          <a:insideH>
            <a:ln w="12700" cap="flat">
              <a:solidFill>
                <a:srgbClr val="4E7BCE"/>
              </a:solidFill>
              <a:prstDash val="solid"/>
              <a:round/>
            </a:ln>
          </a:insideH>
          <a:insideV>
            <a:ln w="12700" cap="flat">
              <a:solidFill>
                <a:srgbClr val="4E7BCE"/>
              </a:solidFill>
              <a:prstDash val="solid"/>
              <a:round/>
            </a:ln>
          </a:insideV>
        </a:tcBdr>
        <a:fill>
          <a:solidFill>
            <a:schemeClr val="accent2">
              <a:alpha val="40000"/>
            </a:schemeClr>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25400" cap="flat">
              <a:solidFill>
                <a:schemeClr val="accent2"/>
              </a:solidFill>
              <a:prstDash val="solid"/>
              <a:round/>
            </a:ln>
          </a:top>
          <a:bottom>
            <a:ln w="25400" cap="flat">
              <a:solidFill>
                <a:schemeClr val="accent2"/>
              </a:solidFill>
              <a:prstDash val="solid"/>
              <a:round/>
            </a:ln>
          </a:bottom>
          <a:insideH>
            <a:ln w="12700" cap="flat">
              <a:noFill/>
              <a:miter lim="400000"/>
            </a:ln>
          </a:insideH>
          <a:insideV>
            <a:ln w="12700" cap="flat">
              <a:noFill/>
              <a:miter lim="400000"/>
            </a:ln>
          </a:insideV>
        </a:tcBdr>
        <a:fill>
          <a:no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solidFill>
                <a:srgbClr val="4E7BCE"/>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2"/>
          </a:solidFill>
        </a:fill>
      </a:tcStyle>
    </a:firstRow>
  </a:tblStyle>
  <a:tblStyle styleId="{C7B018BB-80A7-4F77-B60F-C8B233D01FF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8CC"/>
          </a:solidFill>
        </a:fill>
      </a:tcStyle>
    </a:wholeTbl>
    <a:band2H>
      <a:tcTxStyle b="def" i="def"/>
      <a:tcStyle>
        <a:tcBdr/>
        <a:fill>
          <a:solidFill>
            <a:srgbClr val="FFED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BCA"/>
          </a:solidFill>
        </a:fill>
      </a:tcStyle>
    </a:wholeTbl>
    <a:band2H>
      <a:tcTxStyle b="def" i="def"/>
      <a:tcStyle>
        <a:tcBdr/>
        <a:fill>
          <a:solidFill>
            <a:srgbClr val="F2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6D8"/>
          </a:solidFill>
        </a:fill>
      </a:tcStyle>
    </a:wholeTbl>
    <a:band2H>
      <a:tcTxStyle b="def" i="def"/>
      <a:tcStyle>
        <a:tcBdr/>
        <a:fill>
          <a:solidFill>
            <a:srgbClr val="EB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3" name="Shape 143"/>
          <p:cNvSpPr/>
          <p:nvPr>
            <p:ph type="sldImg"/>
          </p:nvPr>
        </p:nvSpPr>
        <p:spPr>
          <a:xfrm>
            <a:off x="1143000" y="685800"/>
            <a:ext cx="4572000" cy="3429000"/>
          </a:xfrm>
          <a:prstGeom prst="rect">
            <a:avLst/>
          </a:prstGeom>
        </p:spPr>
        <p:txBody>
          <a:bodyPr/>
          <a:lstStyle/>
          <a:p>
            <a:pPr/>
          </a:p>
        </p:txBody>
      </p:sp>
      <p:sp>
        <p:nvSpPr>
          <p:cNvPr id="144" name="Shape 14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entury Schoolbook"/>
      </a:defRPr>
    </a:lvl1pPr>
    <a:lvl2pPr indent="228600" latinLnBrk="0">
      <a:defRPr sz="1200">
        <a:latin typeface="+mj-lt"/>
        <a:ea typeface="+mj-ea"/>
        <a:cs typeface="+mj-cs"/>
        <a:sym typeface="Century Schoolbook"/>
      </a:defRPr>
    </a:lvl2pPr>
    <a:lvl3pPr indent="457200" latinLnBrk="0">
      <a:defRPr sz="1200">
        <a:latin typeface="+mj-lt"/>
        <a:ea typeface="+mj-ea"/>
        <a:cs typeface="+mj-cs"/>
        <a:sym typeface="Century Schoolbook"/>
      </a:defRPr>
    </a:lvl3pPr>
    <a:lvl4pPr indent="685800" latinLnBrk="0">
      <a:defRPr sz="1200">
        <a:latin typeface="+mj-lt"/>
        <a:ea typeface="+mj-ea"/>
        <a:cs typeface="+mj-cs"/>
        <a:sym typeface="Century Schoolbook"/>
      </a:defRPr>
    </a:lvl4pPr>
    <a:lvl5pPr indent="914400" latinLnBrk="0">
      <a:defRPr sz="1200">
        <a:latin typeface="+mj-lt"/>
        <a:ea typeface="+mj-ea"/>
        <a:cs typeface="+mj-cs"/>
        <a:sym typeface="Century Schoolbook"/>
      </a:defRPr>
    </a:lvl5pPr>
    <a:lvl6pPr indent="1143000" latinLnBrk="0">
      <a:defRPr sz="1200">
        <a:latin typeface="+mj-lt"/>
        <a:ea typeface="+mj-ea"/>
        <a:cs typeface="+mj-cs"/>
        <a:sym typeface="Century Schoolbook"/>
      </a:defRPr>
    </a:lvl6pPr>
    <a:lvl7pPr indent="1371600" latinLnBrk="0">
      <a:defRPr sz="1200">
        <a:latin typeface="+mj-lt"/>
        <a:ea typeface="+mj-ea"/>
        <a:cs typeface="+mj-cs"/>
        <a:sym typeface="Century Schoolbook"/>
      </a:defRPr>
    </a:lvl7pPr>
    <a:lvl8pPr indent="1600200" latinLnBrk="0">
      <a:defRPr sz="1200">
        <a:latin typeface="+mj-lt"/>
        <a:ea typeface="+mj-ea"/>
        <a:cs typeface="+mj-cs"/>
        <a:sym typeface="Century Schoolbook"/>
      </a:defRPr>
    </a:lvl8pPr>
    <a:lvl9pPr indent="1828800" latinLnBrk="0">
      <a:defRPr sz="1200">
        <a:latin typeface="+mj-lt"/>
        <a:ea typeface="+mj-ea"/>
        <a:cs typeface="+mj-cs"/>
        <a:sym typeface="Century Schoolbook"/>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7" name="Title Text"/>
          <p:cNvSpPr txBox="1"/>
          <p:nvPr>
            <p:ph type="title"/>
          </p:nvPr>
        </p:nvSpPr>
        <p:spPr>
          <a:xfrm>
            <a:off x="2286000" y="3124200"/>
            <a:ext cx="6172200" cy="1894365"/>
          </a:xfrm>
          <a:prstGeom prst="rect">
            <a:avLst/>
          </a:prstGeom>
        </p:spPr>
        <p:txBody>
          <a:bodyPr/>
          <a:lstStyle>
            <a:lvl1pPr>
              <a:defRPr b="1"/>
            </a:lvl1pPr>
          </a:lstStyle>
          <a:p>
            <a:pPr/>
            <a:r>
              <a:t>Title Text</a:t>
            </a:r>
          </a:p>
        </p:txBody>
      </p:sp>
      <p:sp>
        <p:nvSpPr>
          <p:cNvPr id="18" name="Body Level One…"/>
          <p:cNvSpPr txBox="1"/>
          <p:nvPr>
            <p:ph type="body" sz="quarter" idx="1"/>
          </p:nvPr>
        </p:nvSpPr>
        <p:spPr>
          <a:xfrm>
            <a:off x="2286000" y="5003322"/>
            <a:ext cx="6172200" cy="1371603"/>
          </a:xfrm>
          <a:prstGeom prst="rect">
            <a:avLst/>
          </a:prstGeom>
        </p:spPr>
        <p:txBody>
          <a:bodyPr/>
          <a:lstStyle>
            <a:lvl1pPr marL="0" indent="0">
              <a:buClrTx/>
              <a:buSzTx/>
              <a:buNone/>
              <a:defRPr b="1" sz="1800">
                <a:solidFill>
                  <a:srgbClr val="575F6D"/>
                </a:solidFill>
              </a:defRPr>
            </a:lvl1pPr>
            <a:lvl2pPr marL="0" indent="0">
              <a:buClrTx/>
              <a:buSzTx/>
              <a:buNone/>
              <a:defRPr b="1" sz="1800">
                <a:solidFill>
                  <a:srgbClr val="575F6D"/>
                </a:solidFill>
              </a:defRPr>
            </a:lvl2pPr>
            <a:lvl3pPr marL="0" indent="0">
              <a:buClrTx/>
              <a:buSzTx/>
              <a:buNone/>
              <a:defRPr b="1" sz="1800">
                <a:solidFill>
                  <a:srgbClr val="575F6D"/>
                </a:solidFill>
              </a:defRPr>
            </a:lvl3pPr>
            <a:lvl4pPr marL="0" indent="0">
              <a:buClrTx/>
              <a:buSzTx/>
              <a:buNone/>
              <a:defRPr b="1" sz="1800">
                <a:solidFill>
                  <a:srgbClr val="575F6D"/>
                </a:solidFill>
              </a:defRPr>
            </a:lvl4pPr>
            <a:lvl5pPr marL="0" indent="0">
              <a:buClrTx/>
              <a:buSzTx/>
              <a:buNone/>
              <a:defRPr b="1" sz="1800">
                <a:solidFill>
                  <a:srgbClr val="575F6D"/>
                </a:solidFill>
              </a:defRPr>
            </a:lvl5pPr>
          </a:lstStyle>
          <a:p>
            <a:pPr/>
            <a:r>
              <a:t>Body Level One</a:t>
            </a:r>
          </a:p>
          <a:p>
            <a:pPr lvl="1"/>
            <a:r>
              <a:t>Body Level Two</a:t>
            </a:r>
          </a:p>
          <a:p>
            <a:pPr lvl="2"/>
            <a:r>
              <a:t>Body Level Three</a:t>
            </a:r>
          </a:p>
          <a:p>
            <a:pPr lvl="3"/>
            <a:r>
              <a:t>Body Level Four</a:t>
            </a:r>
          </a:p>
          <a:p>
            <a:pPr lvl="4"/>
            <a:r>
              <a:t>Body Level Five</a:t>
            </a:r>
          </a:p>
        </p:txBody>
      </p:sp>
      <p:sp>
        <p:nvSpPr>
          <p:cNvPr id="19" name="Rectangle 9"/>
          <p:cNvSpPr/>
          <p:nvPr/>
        </p:nvSpPr>
        <p:spPr>
          <a:xfrm>
            <a:off x="381000" y="0"/>
            <a:ext cx="609600" cy="6858000"/>
          </a:xfrm>
          <a:prstGeom prst="rect">
            <a:avLst/>
          </a:prstGeom>
          <a:solidFill>
            <a:srgbClr val="FEC2AC">
              <a:alpha val="54000"/>
            </a:srgbClr>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20" name="Rectangle 11"/>
          <p:cNvSpPr/>
          <p:nvPr/>
        </p:nvSpPr>
        <p:spPr>
          <a:xfrm>
            <a:off x="276334" y="0"/>
            <a:ext cx="104666" cy="6858000"/>
          </a:xfrm>
          <a:prstGeom prst="rect">
            <a:avLst/>
          </a:prstGeom>
          <a:solidFill>
            <a:srgbClr val="FFD8CC">
              <a:alpha val="36000"/>
            </a:srgbClr>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21" name="Rectangle 13"/>
          <p:cNvSpPr/>
          <p:nvPr/>
        </p:nvSpPr>
        <p:spPr>
          <a:xfrm>
            <a:off x="990599" y="0"/>
            <a:ext cx="181876" cy="6858000"/>
          </a:xfrm>
          <a:prstGeom prst="rect">
            <a:avLst/>
          </a:prstGeom>
          <a:solidFill>
            <a:srgbClr val="FFD8CC">
              <a:alpha val="70000"/>
            </a:srgbClr>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22" name="Rectangle 18"/>
          <p:cNvSpPr/>
          <p:nvPr/>
        </p:nvSpPr>
        <p:spPr>
          <a:xfrm>
            <a:off x="1141318" y="0"/>
            <a:ext cx="230283" cy="6858000"/>
          </a:xfrm>
          <a:prstGeom prst="rect">
            <a:avLst/>
          </a:prstGeom>
          <a:solidFill>
            <a:srgbClr val="FFEDE7">
              <a:alpha val="71000"/>
            </a:srgbClr>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23" name="Straight Connector 10"/>
          <p:cNvSpPr/>
          <p:nvPr/>
        </p:nvSpPr>
        <p:spPr>
          <a:xfrm flipH="1">
            <a:off x="106344" y="0"/>
            <a:ext cx="3" cy="6858001"/>
          </a:xfrm>
          <a:prstGeom prst="line">
            <a:avLst/>
          </a:prstGeom>
          <a:ln w="57150">
            <a:solidFill>
              <a:srgbClr val="FEC2AC">
                <a:alpha val="73000"/>
              </a:srgbClr>
            </a:solidFill>
          </a:ln>
        </p:spPr>
        <p:txBody>
          <a:bodyPr lIns="45718" tIns="45718" rIns="45718" bIns="45718"/>
          <a:lstStyle/>
          <a:p>
            <a:pPr/>
          </a:p>
        </p:txBody>
      </p:sp>
      <p:sp>
        <p:nvSpPr>
          <p:cNvPr id="24" name="Straight Connector 17"/>
          <p:cNvSpPr/>
          <p:nvPr/>
        </p:nvSpPr>
        <p:spPr>
          <a:xfrm flipH="1">
            <a:off x="914399" y="0"/>
            <a:ext cx="4" cy="6858001"/>
          </a:xfrm>
          <a:prstGeom prst="line">
            <a:avLst/>
          </a:prstGeom>
          <a:ln w="57150">
            <a:solidFill>
              <a:srgbClr val="FFEDE7">
                <a:alpha val="83000"/>
              </a:srgbClr>
            </a:solidFill>
          </a:ln>
        </p:spPr>
        <p:txBody>
          <a:bodyPr lIns="45718" tIns="45718" rIns="45718" bIns="45718"/>
          <a:lstStyle/>
          <a:p>
            <a:pPr/>
          </a:p>
        </p:txBody>
      </p:sp>
      <p:sp>
        <p:nvSpPr>
          <p:cNvPr id="25" name="Straight Connector 19"/>
          <p:cNvSpPr/>
          <p:nvPr/>
        </p:nvSpPr>
        <p:spPr>
          <a:xfrm flipH="1">
            <a:off x="854112" y="0"/>
            <a:ext cx="3" cy="6858001"/>
          </a:xfrm>
          <a:prstGeom prst="line">
            <a:avLst/>
          </a:prstGeom>
          <a:ln w="57150">
            <a:solidFill>
              <a:srgbClr val="FEC2AC"/>
            </a:solidFill>
          </a:ln>
        </p:spPr>
        <p:txBody>
          <a:bodyPr lIns="45718" tIns="45718" rIns="45718" bIns="45718"/>
          <a:lstStyle/>
          <a:p>
            <a:pPr/>
          </a:p>
        </p:txBody>
      </p:sp>
      <p:sp>
        <p:nvSpPr>
          <p:cNvPr id="26" name="Straight Connector 15"/>
          <p:cNvSpPr/>
          <p:nvPr/>
        </p:nvSpPr>
        <p:spPr>
          <a:xfrm flipH="1">
            <a:off x="1726638" y="0"/>
            <a:ext cx="3" cy="6858001"/>
          </a:xfrm>
          <a:prstGeom prst="line">
            <a:avLst/>
          </a:prstGeom>
          <a:ln w="28575">
            <a:solidFill>
              <a:srgbClr val="FEC2AC">
                <a:alpha val="82000"/>
              </a:srgbClr>
            </a:solidFill>
          </a:ln>
        </p:spPr>
        <p:txBody>
          <a:bodyPr lIns="45718" tIns="45718" rIns="45718" bIns="45718"/>
          <a:lstStyle/>
          <a:p>
            <a:pPr/>
          </a:p>
        </p:txBody>
      </p:sp>
      <p:sp>
        <p:nvSpPr>
          <p:cNvPr id="27" name="Straight Connector 14"/>
          <p:cNvSpPr/>
          <p:nvPr/>
        </p:nvSpPr>
        <p:spPr>
          <a:xfrm flipH="1">
            <a:off x="1066799" y="0"/>
            <a:ext cx="4" cy="6858001"/>
          </a:xfrm>
          <a:prstGeom prst="line">
            <a:avLst/>
          </a:prstGeom>
          <a:ln>
            <a:solidFill>
              <a:srgbClr val="FEC2AC"/>
            </a:solidFill>
          </a:ln>
        </p:spPr>
        <p:txBody>
          <a:bodyPr lIns="45718" tIns="45718" rIns="45718" bIns="45718"/>
          <a:lstStyle/>
          <a:p>
            <a:pPr/>
          </a:p>
        </p:txBody>
      </p:sp>
      <p:sp>
        <p:nvSpPr>
          <p:cNvPr id="28" name="Straight Connector 21"/>
          <p:cNvSpPr/>
          <p:nvPr/>
        </p:nvSpPr>
        <p:spPr>
          <a:xfrm flipH="1">
            <a:off x="9113856" y="0"/>
            <a:ext cx="3" cy="6858001"/>
          </a:xfrm>
          <a:prstGeom prst="line">
            <a:avLst/>
          </a:prstGeom>
          <a:ln w="57150">
            <a:solidFill>
              <a:srgbClr val="FEC2AC"/>
            </a:solidFill>
          </a:ln>
        </p:spPr>
        <p:txBody>
          <a:bodyPr lIns="45718" tIns="45718" rIns="45718" bIns="45718"/>
          <a:lstStyle/>
          <a:p>
            <a:pPr/>
          </a:p>
        </p:txBody>
      </p:sp>
      <p:sp>
        <p:nvSpPr>
          <p:cNvPr id="29" name="Rectangle 26"/>
          <p:cNvSpPr/>
          <p:nvPr/>
        </p:nvSpPr>
        <p:spPr>
          <a:xfrm>
            <a:off x="1219200" y="0"/>
            <a:ext cx="76200" cy="6858000"/>
          </a:xfrm>
          <a:prstGeom prst="rect">
            <a:avLst/>
          </a:prstGeom>
          <a:solidFill>
            <a:srgbClr val="FEC2AC">
              <a:alpha val="51000"/>
            </a:srgbClr>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30" name="Oval 20"/>
          <p:cNvSpPr/>
          <p:nvPr/>
        </p:nvSpPr>
        <p:spPr>
          <a:xfrm>
            <a:off x="609600" y="3429000"/>
            <a:ext cx="1295400" cy="1295400"/>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31" name="Oval 22"/>
          <p:cNvSpPr/>
          <p:nvPr/>
        </p:nvSpPr>
        <p:spPr>
          <a:xfrm>
            <a:off x="1309632" y="4866752"/>
            <a:ext cx="641424" cy="641429"/>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32" name="Oval 23"/>
          <p:cNvSpPr/>
          <p:nvPr/>
        </p:nvSpPr>
        <p:spPr>
          <a:xfrm>
            <a:off x="1091080" y="5500632"/>
            <a:ext cx="137165" cy="137165"/>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33" name="Oval 25"/>
          <p:cNvSpPr/>
          <p:nvPr/>
        </p:nvSpPr>
        <p:spPr>
          <a:xfrm>
            <a:off x="1664205" y="5788152"/>
            <a:ext cx="274325" cy="274325"/>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34" name="Oval 24"/>
          <p:cNvSpPr/>
          <p:nvPr/>
        </p:nvSpPr>
        <p:spPr>
          <a:xfrm>
            <a:off x="1904999" y="4495798"/>
            <a:ext cx="365765" cy="365765"/>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35" name="Slide Number"/>
          <p:cNvSpPr txBox="1"/>
          <p:nvPr>
            <p:ph type="sldNum" sz="quarter" idx="2"/>
          </p:nvPr>
        </p:nvSpPr>
        <p:spPr>
          <a:xfrm>
            <a:off x="1476179" y="5033795"/>
            <a:ext cx="308330" cy="3073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solidFill>
          <a:srgbClr val="575F6D"/>
        </a:solidFill>
      </p:bgPr>
    </p:bg>
    <p:spTree>
      <p:nvGrpSpPr>
        <p:cNvPr id="1" name=""/>
        <p:cNvGrpSpPr/>
        <p:nvPr/>
      </p:nvGrpSpPr>
      <p:grpSpPr>
        <a:xfrm>
          <a:off x="0" y="0"/>
          <a:ext cx="0" cy="0"/>
          <a:chOff x="0" y="0"/>
          <a:chExt cx="0" cy="0"/>
        </a:xfrm>
      </p:grpSpPr>
      <p:sp>
        <p:nvSpPr>
          <p:cNvPr id="51" name="Title Text"/>
          <p:cNvSpPr txBox="1"/>
          <p:nvPr>
            <p:ph type="title"/>
          </p:nvPr>
        </p:nvSpPr>
        <p:spPr>
          <a:xfrm>
            <a:off x="2286000" y="2895600"/>
            <a:ext cx="6172200" cy="2053590"/>
          </a:xfrm>
          <a:prstGeom prst="rect">
            <a:avLst/>
          </a:prstGeom>
        </p:spPr>
        <p:txBody>
          <a:bodyPr/>
          <a:lstStyle>
            <a:lvl1pPr>
              <a:defRPr b="1">
                <a:solidFill>
                  <a:srgbClr val="FFF39D"/>
                </a:solidFill>
              </a:defRPr>
            </a:lvl1pPr>
          </a:lstStyle>
          <a:p>
            <a:pPr/>
            <a:r>
              <a:t>Title Text</a:t>
            </a:r>
          </a:p>
        </p:txBody>
      </p:sp>
      <p:sp>
        <p:nvSpPr>
          <p:cNvPr id="52" name="Body Level One…"/>
          <p:cNvSpPr txBox="1"/>
          <p:nvPr>
            <p:ph type="body" sz="quarter" idx="1"/>
          </p:nvPr>
        </p:nvSpPr>
        <p:spPr>
          <a:xfrm>
            <a:off x="2286000" y="5010150"/>
            <a:ext cx="6172200" cy="1371600"/>
          </a:xfrm>
          <a:prstGeom prst="rect">
            <a:avLst/>
          </a:prstGeom>
        </p:spPr>
        <p:txBody>
          <a:bodyPr/>
          <a:lstStyle>
            <a:lvl1pPr marL="0" indent="0">
              <a:buClrTx/>
              <a:buSzTx/>
              <a:buNone/>
              <a:defRPr b="1" sz="1800">
                <a:solidFill>
                  <a:srgbClr val="FFF39D"/>
                </a:solidFill>
              </a:defRPr>
            </a:lvl1pPr>
            <a:lvl2pPr marL="0" indent="0">
              <a:buClrTx/>
              <a:buSzTx/>
              <a:buNone/>
              <a:defRPr b="1" sz="1800">
                <a:solidFill>
                  <a:srgbClr val="FFF39D"/>
                </a:solidFill>
              </a:defRPr>
            </a:lvl2pPr>
            <a:lvl3pPr marL="0" indent="0">
              <a:buClrTx/>
              <a:buSzTx/>
              <a:buNone/>
              <a:defRPr b="1" sz="1800">
                <a:solidFill>
                  <a:srgbClr val="FFF39D"/>
                </a:solidFill>
              </a:defRPr>
            </a:lvl3pPr>
            <a:lvl4pPr marL="0" indent="0">
              <a:buClrTx/>
              <a:buSzTx/>
              <a:buNone/>
              <a:defRPr b="1" sz="1800">
                <a:solidFill>
                  <a:srgbClr val="FFF39D"/>
                </a:solidFill>
              </a:defRPr>
            </a:lvl4pPr>
            <a:lvl5pPr marL="0" indent="0">
              <a:buClrTx/>
              <a:buSzTx/>
              <a:buNone/>
              <a:defRPr b="1" sz="1800">
                <a:solidFill>
                  <a:srgbClr val="FFF39D"/>
                </a:solidFill>
              </a:defRPr>
            </a:lvl5pPr>
          </a:lstStyle>
          <a:p>
            <a:pPr/>
            <a:r>
              <a:t>Body Level One</a:t>
            </a:r>
          </a:p>
          <a:p>
            <a:pPr lvl="1"/>
            <a:r>
              <a:t>Body Level Two</a:t>
            </a:r>
          </a:p>
          <a:p>
            <a:pPr lvl="2"/>
            <a:r>
              <a:t>Body Level Three</a:t>
            </a:r>
          </a:p>
          <a:p>
            <a:pPr lvl="3"/>
            <a:r>
              <a:t>Body Level Four</a:t>
            </a:r>
          </a:p>
          <a:p>
            <a:pPr lvl="4"/>
            <a:r>
              <a:t>Body Level Five</a:t>
            </a:r>
          </a:p>
        </p:txBody>
      </p:sp>
      <p:sp>
        <p:nvSpPr>
          <p:cNvPr id="53" name="Rectangle 8"/>
          <p:cNvSpPr/>
          <p:nvPr/>
        </p:nvSpPr>
        <p:spPr>
          <a:xfrm>
            <a:off x="381000" y="0"/>
            <a:ext cx="609600" cy="6858000"/>
          </a:xfrm>
          <a:prstGeom prst="rect">
            <a:avLst/>
          </a:prstGeom>
          <a:solidFill>
            <a:srgbClr val="FEC2AC">
              <a:alpha val="54000"/>
            </a:srgbClr>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54" name="Rectangle 9"/>
          <p:cNvSpPr/>
          <p:nvPr/>
        </p:nvSpPr>
        <p:spPr>
          <a:xfrm>
            <a:off x="276334" y="0"/>
            <a:ext cx="104666" cy="6858000"/>
          </a:xfrm>
          <a:prstGeom prst="rect">
            <a:avLst/>
          </a:prstGeom>
          <a:solidFill>
            <a:srgbClr val="FFD8CC">
              <a:alpha val="36000"/>
            </a:srgbClr>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55" name="Rectangle 10"/>
          <p:cNvSpPr/>
          <p:nvPr/>
        </p:nvSpPr>
        <p:spPr>
          <a:xfrm>
            <a:off x="990599" y="0"/>
            <a:ext cx="181876" cy="6858000"/>
          </a:xfrm>
          <a:prstGeom prst="rect">
            <a:avLst/>
          </a:prstGeom>
          <a:solidFill>
            <a:srgbClr val="FFD8CC">
              <a:alpha val="70000"/>
            </a:srgbClr>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56" name="Rectangle 11"/>
          <p:cNvSpPr/>
          <p:nvPr/>
        </p:nvSpPr>
        <p:spPr>
          <a:xfrm>
            <a:off x="1141318" y="0"/>
            <a:ext cx="230283" cy="6858000"/>
          </a:xfrm>
          <a:prstGeom prst="rect">
            <a:avLst/>
          </a:prstGeom>
          <a:solidFill>
            <a:srgbClr val="FFEDE7">
              <a:alpha val="71000"/>
            </a:srgbClr>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57" name="Straight Connector 12"/>
          <p:cNvSpPr/>
          <p:nvPr/>
        </p:nvSpPr>
        <p:spPr>
          <a:xfrm flipH="1">
            <a:off x="106344" y="0"/>
            <a:ext cx="3" cy="6858001"/>
          </a:xfrm>
          <a:prstGeom prst="line">
            <a:avLst/>
          </a:prstGeom>
          <a:ln w="57150">
            <a:solidFill>
              <a:srgbClr val="FEC2AC">
                <a:alpha val="73000"/>
              </a:srgbClr>
            </a:solidFill>
          </a:ln>
        </p:spPr>
        <p:txBody>
          <a:bodyPr lIns="45718" tIns="45718" rIns="45718" bIns="45718"/>
          <a:lstStyle/>
          <a:p>
            <a:pPr/>
          </a:p>
        </p:txBody>
      </p:sp>
      <p:sp>
        <p:nvSpPr>
          <p:cNvPr id="58" name="Straight Connector 13"/>
          <p:cNvSpPr/>
          <p:nvPr/>
        </p:nvSpPr>
        <p:spPr>
          <a:xfrm flipH="1">
            <a:off x="914399" y="0"/>
            <a:ext cx="4" cy="6858001"/>
          </a:xfrm>
          <a:prstGeom prst="line">
            <a:avLst/>
          </a:prstGeom>
          <a:ln w="57150">
            <a:solidFill>
              <a:srgbClr val="FFEDE7">
                <a:alpha val="83000"/>
              </a:srgbClr>
            </a:solidFill>
          </a:ln>
        </p:spPr>
        <p:txBody>
          <a:bodyPr lIns="45718" tIns="45718" rIns="45718" bIns="45718"/>
          <a:lstStyle/>
          <a:p>
            <a:pPr/>
          </a:p>
        </p:txBody>
      </p:sp>
      <p:sp>
        <p:nvSpPr>
          <p:cNvPr id="59" name="Straight Connector 14"/>
          <p:cNvSpPr/>
          <p:nvPr/>
        </p:nvSpPr>
        <p:spPr>
          <a:xfrm flipH="1">
            <a:off x="854112" y="0"/>
            <a:ext cx="3" cy="6858001"/>
          </a:xfrm>
          <a:prstGeom prst="line">
            <a:avLst/>
          </a:prstGeom>
          <a:ln w="57150">
            <a:solidFill>
              <a:srgbClr val="FEC2AC"/>
            </a:solidFill>
          </a:ln>
        </p:spPr>
        <p:txBody>
          <a:bodyPr lIns="45718" tIns="45718" rIns="45718" bIns="45718"/>
          <a:lstStyle/>
          <a:p>
            <a:pPr/>
          </a:p>
        </p:txBody>
      </p:sp>
      <p:sp>
        <p:nvSpPr>
          <p:cNvPr id="60" name="Straight Connector 15"/>
          <p:cNvSpPr/>
          <p:nvPr/>
        </p:nvSpPr>
        <p:spPr>
          <a:xfrm flipH="1">
            <a:off x="1726638" y="0"/>
            <a:ext cx="3" cy="6858001"/>
          </a:xfrm>
          <a:prstGeom prst="line">
            <a:avLst/>
          </a:prstGeom>
          <a:ln w="28575">
            <a:solidFill>
              <a:srgbClr val="FEC2AC">
                <a:alpha val="82000"/>
              </a:srgbClr>
            </a:solidFill>
          </a:ln>
        </p:spPr>
        <p:txBody>
          <a:bodyPr lIns="45718" tIns="45718" rIns="45718" bIns="45718"/>
          <a:lstStyle/>
          <a:p>
            <a:pPr/>
          </a:p>
        </p:txBody>
      </p:sp>
      <p:sp>
        <p:nvSpPr>
          <p:cNvPr id="61" name="Straight Connector 16"/>
          <p:cNvSpPr/>
          <p:nvPr/>
        </p:nvSpPr>
        <p:spPr>
          <a:xfrm flipH="1">
            <a:off x="1066799" y="0"/>
            <a:ext cx="4" cy="6858001"/>
          </a:xfrm>
          <a:prstGeom prst="line">
            <a:avLst/>
          </a:prstGeom>
          <a:ln>
            <a:solidFill>
              <a:srgbClr val="FEC2AC"/>
            </a:solidFill>
          </a:ln>
        </p:spPr>
        <p:txBody>
          <a:bodyPr lIns="45718" tIns="45718" rIns="45718" bIns="45718"/>
          <a:lstStyle/>
          <a:p>
            <a:pPr/>
          </a:p>
        </p:txBody>
      </p:sp>
      <p:sp>
        <p:nvSpPr>
          <p:cNvPr id="62" name="Rectangle 17"/>
          <p:cNvSpPr/>
          <p:nvPr/>
        </p:nvSpPr>
        <p:spPr>
          <a:xfrm>
            <a:off x="1219200" y="0"/>
            <a:ext cx="76200" cy="6858000"/>
          </a:xfrm>
          <a:prstGeom prst="rect">
            <a:avLst/>
          </a:prstGeom>
          <a:solidFill>
            <a:srgbClr val="FEC2AC">
              <a:alpha val="51000"/>
            </a:srgbClr>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63" name="Oval 18"/>
          <p:cNvSpPr/>
          <p:nvPr/>
        </p:nvSpPr>
        <p:spPr>
          <a:xfrm>
            <a:off x="609600" y="3429000"/>
            <a:ext cx="1295400" cy="1295400"/>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64" name="Oval 19"/>
          <p:cNvSpPr/>
          <p:nvPr/>
        </p:nvSpPr>
        <p:spPr>
          <a:xfrm>
            <a:off x="1324704" y="4866752"/>
            <a:ext cx="641424" cy="641429"/>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65" name="Oval 20"/>
          <p:cNvSpPr/>
          <p:nvPr/>
        </p:nvSpPr>
        <p:spPr>
          <a:xfrm>
            <a:off x="1091080" y="5500632"/>
            <a:ext cx="137165" cy="137165"/>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66" name="Oval 21"/>
          <p:cNvSpPr/>
          <p:nvPr/>
        </p:nvSpPr>
        <p:spPr>
          <a:xfrm>
            <a:off x="1664205" y="5791198"/>
            <a:ext cx="274325" cy="274325"/>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67" name="Oval 22"/>
          <p:cNvSpPr/>
          <p:nvPr/>
        </p:nvSpPr>
        <p:spPr>
          <a:xfrm>
            <a:off x="1879038" y="4479888"/>
            <a:ext cx="365765" cy="365765"/>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68" name="Straight Connector 25"/>
          <p:cNvSpPr/>
          <p:nvPr/>
        </p:nvSpPr>
        <p:spPr>
          <a:xfrm flipH="1">
            <a:off x="9097943" y="0"/>
            <a:ext cx="3" cy="6858001"/>
          </a:xfrm>
          <a:prstGeom prst="line">
            <a:avLst/>
          </a:prstGeom>
          <a:ln w="57150">
            <a:solidFill>
              <a:srgbClr val="FEC2AC"/>
            </a:solidFill>
          </a:ln>
        </p:spPr>
        <p:txBody>
          <a:bodyPr lIns="45718" tIns="45718" rIns="45718" bIns="45718"/>
          <a:lstStyle/>
          <a:p>
            <a:pPr/>
          </a:p>
        </p:txBody>
      </p:sp>
      <p:sp>
        <p:nvSpPr>
          <p:cNvPr id="69" name="Slide Number"/>
          <p:cNvSpPr txBox="1"/>
          <p:nvPr>
            <p:ph type="sldNum" sz="quarter" idx="2"/>
          </p:nvPr>
        </p:nvSpPr>
        <p:spPr>
          <a:xfrm>
            <a:off x="1491251" y="5033795"/>
            <a:ext cx="308330" cy="3073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76" name="Title Text"/>
          <p:cNvSpPr txBox="1"/>
          <p:nvPr>
            <p:ph type="title"/>
          </p:nvPr>
        </p:nvSpPr>
        <p:spPr>
          <a:prstGeom prst="rect">
            <a:avLst/>
          </a:prstGeom>
        </p:spPr>
        <p:txBody>
          <a:bodyPr/>
          <a:lstStyle/>
          <a:p>
            <a:pPr/>
            <a:r>
              <a:t>Title Text</a:t>
            </a:r>
          </a:p>
        </p:txBody>
      </p:sp>
      <p:sp>
        <p:nvSpPr>
          <p:cNvPr id="77" name="Body Level One…"/>
          <p:cNvSpPr txBox="1"/>
          <p:nvPr>
            <p:ph type="body" sz="half" idx="1"/>
          </p:nvPr>
        </p:nvSpPr>
        <p:spPr>
          <a:xfrm>
            <a:off x="457200" y="1600200"/>
            <a:ext cx="3657600" cy="4572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85" name="Title Text"/>
          <p:cNvSpPr txBox="1"/>
          <p:nvPr>
            <p:ph type="title"/>
          </p:nvPr>
        </p:nvSpPr>
        <p:spPr>
          <a:xfrm>
            <a:off x="457200" y="273050"/>
            <a:ext cx="7543800" cy="1143000"/>
          </a:xfrm>
          <a:prstGeom prst="rect">
            <a:avLst/>
          </a:prstGeom>
        </p:spPr>
        <p:txBody>
          <a:bodyPr/>
          <a:lstStyle/>
          <a:p>
            <a:pPr/>
            <a:r>
              <a:t>Title Text</a:t>
            </a:r>
          </a:p>
        </p:txBody>
      </p:sp>
      <p:sp>
        <p:nvSpPr>
          <p:cNvPr id="86" name="Body Level One…"/>
          <p:cNvSpPr txBox="1"/>
          <p:nvPr>
            <p:ph type="body" sz="half" idx="1"/>
          </p:nvPr>
        </p:nvSpPr>
        <p:spPr>
          <a:xfrm>
            <a:off x="457200" y="2362200"/>
            <a:ext cx="3657600" cy="3886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7" name="Text Placeholder 11"/>
          <p:cNvSpPr/>
          <p:nvPr>
            <p:ph type="body" sz="quarter" idx="21"/>
          </p:nvPr>
        </p:nvSpPr>
        <p:spPr>
          <a:xfrm>
            <a:off x="489336" y="1601858"/>
            <a:ext cx="3593327" cy="594093"/>
          </a:xfrm>
          <a:prstGeom prst="rect">
            <a:avLst/>
          </a:prstGeom>
          <a:solidFill>
            <a:schemeClr val="accent1"/>
          </a:solidFill>
        </p:spPr>
        <p:txBody>
          <a:bodyPr anchor="ctr"/>
          <a:lstStyle/>
          <a:p>
            <a:pPr/>
          </a:p>
        </p:txBody>
      </p:sp>
      <p:sp>
        <p:nvSpPr>
          <p:cNvPr id="88" name="Text Placeholder 13"/>
          <p:cNvSpPr/>
          <p:nvPr>
            <p:ph type="body" sz="quarter" idx="22"/>
          </p:nvPr>
        </p:nvSpPr>
        <p:spPr>
          <a:xfrm>
            <a:off x="4375537" y="1601858"/>
            <a:ext cx="3593325" cy="594093"/>
          </a:xfrm>
          <a:prstGeom prst="rect">
            <a:avLst/>
          </a:prstGeom>
          <a:solidFill>
            <a:schemeClr val="accent1"/>
          </a:solidFill>
        </p:spPr>
        <p:txBody>
          <a:bodyPr anchor="ctr"/>
          <a:lstStyle/>
          <a:p>
            <a:pP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6" name="Title Text"/>
          <p:cNvSpPr txBox="1"/>
          <p:nvPr>
            <p:ph type="title"/>
          </p:nvPr>
        </p:nvSpPr>
        <p:spPr>
          <a:prstGeom prst="rect">
            <a:avLst/>
          </a:prstGeom>
        </p:spPr>
        <p:txBody>
          <a:bodyPr/>
          <a:lstStyle/>
          <a:p>
            <a:pPr/>
            <a:r>
              <a:t>Title Text</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111" name="Straight Connector 9"/>
          <p:cNvSpPr/>
          <p:nvPr/>
        </p:nvSpPr>
        <p:spPr>
          <a:xfrm flipH="1">
            <a:off x="8762999" y="0"/>
            <a:ext cx="3" cy="6858001"/>
          </a:xfrm>
          <a:prstGeom prst="line">
            <a:avLst/>
          </a:prstGeom>
          <a:ln w="38100">
            <a:solidFill>
              <a:srgbClr val="FEC2AC">
                <a:alpha val="93000"/>
              </a:srgbClr>
            </a:solidFill>
          </a:ln>
        </p:spPr>
        <p:txBody>
          <a:bodyPr lIns="45718" tIns="45718" rIns="45718" bIns="45718"/>
          <a:lstStyle/>
          <a:p>
            <a:pPr/>
          </a:p>
        </p:txBody>
      </p:sp>
      <p:sp>
        <p:nvSpPr>
          <p:cNvPr id="112" name="Title Text"/>
          <p:cNvSpPr txBox="1"/>
          <p:nvPr>
            <p:ph type="title"/>
          </p:nvPr>
        </p:nvSpPr>
        <p:spPr>
          <a:xfrm rot="5400000">
            <a:off x="3371850" y="3200400"/>
            <a:ext cx="6309360" cy="457200"/>
          </a:xfrm>
          <a:prstGeom prst="rect">
            <a:avLst/>
          </a:prstGeom>
        </p:spPr>
        <p:txBody>
          <a:bodyPr/>
          <a:lstStyle>
            <a:lvl1pPr>
              <a:defRPr b="1" sz="2000"/>
            </a:lvl1pPr>
          </a:lstStyle>
          <a:p>
            <a:pPr/>
            <a:r>
              <a:t>Title Text</a:t>
            </a:r>
          </a:p>
        </p:txBody>
      </p:sp>
      <p:sp>
        <p:nvSpPr>
          <p:cNvPr id="113" name="Body Level One…"/>
          <p:cNvSpPr txBox="1"/>
          <p:nvPr>
            <p:ph type="body" sz="quarter" idx="1"/>
          </p:nvPr>
        </p:nvSpPr>
        <p:spPr>
          <a:xfrm>
            <a:off x="6812280" y="274320"/>
            <a:ext cx="1527051" cy="4983480"/>
          </a:xfrm>
          <a:prstGeom prst="rect">
            <a:avLst/>
          </a:prstGeom>
        </p:spPr>
        <p:txBody>
          <a:bodyPr/>
          <a:lstStyle>
            <a:lvl1pPr marL="0" indent="0">
              <a:spcBef>
                <a:spcPts val="1000"/>
              </a:spcBef>
              <a:buClrTx/>
              <a:buSzTx/>
              <a:buNone/>
              <a:defRPr sz="1200"/>
            </a:lvl1pPr>
            <a:lvl2pPr marL="0" indent="0">
              <a:spcBef>
                <a:spcPts val="1000"/>
              </a:spcBef>
              <a:buClrTx/>
              <a:buSzTx/>
              <a:buNone/>
              <a:defRPr sz="1200"/>
            </a:lvl2pPr>
            <a:lvl3pPr marL="0" indent="0">
              <a:spcBef>
                <a:spcPts val="1000"/>
              </a:spcBef>
              <a:buClrTx/>
              <a:buSzTx/>
              <a:buNone/>
              <a:defRPr sz="1200"/>
            </a:lvl3pPr>
            <a:lvl4pPr marL="0" indent="0">
              <a:spcBef>
                <a:spcPts val="1000"/>
              </a:spcBef>
              <a:buClrTx/>
              <a:buSzTx/>
              <a:buNone/>
              <a:defRPr sz="1200"/>
            </a:lvl4pPr>
            <a:lvl5pPr marL="0" indent="0">
              <a:spcBef>
                <a:spcPts val="1000"/>
              </a:spcBef>
              <a:buClrTx/>
              <a:buSz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14" name="Straight Connector 7"/>
          <p:cNvSpPr/>
          <p:nvPr/>
        </p:nvSpPr>
        <p:spPr>
          <a:xfrm flipH="1">
            <a:off x="6248398" y="0"/>
            <a:ext cx="4" cy="6858001"/>
          </a:xfrm>
          <a:prstGeom prst="line">
            <a:avLst/>
          </a:prstGeom>
          <a:ln w="38100">
            <a:solidFill>
              <a:srgbClr val="FEC2AC"/>
            </a:solidFill>
          </a:ln>
        </p:spPr>
        <p:txBody>
          <a:bodyPr lIns="45718" tIns="45718" rIns="45718" bIns="45718"/>
          <a:lstStyle/>
          <a:p>
            <a:pPr/>
          </a:p>
        </p:txBody>
      </p:sp>
      <p:sp>
        <p:nvSpPr>
          <p:cNvPr id="115" name="Straight Connector 8"/>
          <p:cNvSpPr/>
          <p:nvPr/>
        </p:nvSpPr>
        <p:spPr>
          <a:xfrm flipH="1">
            <a:off x="6192296" y="0"/>
            <a:ext cx="3" cy="6858001"/>
          </a:xfrm>
          <a:prstGeom prst="line">
            <a:avLst/>
          </a:prstGeom>
          <a:ln w="12700">
            <a:solidFill>
              <a:schemeClr val="accent1"/>
            </a:solidFill>
          </a:ln>
        </p:spPr>
        <p:txBody>
          <a:bodyPr lIns="45718" tIns="45718" rIns="45718" bIns="45718"/>
          <a:lstStyle/>
          <a:p>
            <a:pPr/>
          </a:p>
        </p:txBody>
      </p:sp>
      <p:sp>
        <p:nvSpPr>
          <p:cNvPr id="116" name="Straight Connector 10"/>
          <p:cNvSpPr/>
          <p:nvPr/>
        </p:nvSpPr>
        <p:spPr>
          <a:xfrm flipH="1">
            <a:off x="8991599" y="0"/>
            <a:ext cx="3" cy="6858001"/>
          </a:xfrm>
          <a:prstGeom prst="line">
            <a:avLst/>
          </a:prstGeom>
          <a:ln w="19050">
            <a:solidFill>
              <a:schemeClr val="accent1"/>
            </a:solidFill>
          </a:ln>
        </p:spPr>
        <p:txBody>
          <a:bodyPr lIns="45718" tIns="45718" rIns="45718" bIns="45718"/>
          <a:lstStyle/>
          <a:p>
            <a:pPr/>
          </a:p>
        </p:txBody>
      </p:sp>
      <p:sp>
        <p:nvSpPr>
          <p:cNvPr id="117" name="Rectangle 11"/>
          <p:cNvSpPr/>
          <p:nvPr/>
        </p:nvSpPr>
        <p:spPr>
          <a:xfrm>
            <a:off x="8839200" y="0"/>
            <a:ext cx="304800" cy="6858000"/>
          </a:xfrm>
          <a:prstGeom prst="rect">
            <a:avLst/>
          </a:prstGeom>
          <a:solidFill>
            <a:srgbClr val="FEC2AC">
              <a:alpha val="87000"/>
            </a:srgbClr>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118" name="Straight Connector 12"/>
          <p:cNvSpPr/>
          <p:nvPr/>
        </p:nvSpPr>
        <p:spPr>
          <a:xfrm flipH="1">
            <a:off x="8915399" y="0"/>
            <a:ext cx="3" cy="6858001"/>
          </a:xfrm>
          <a:prstGeom prst="line">
            <a:avLst/>
          </a:prstGeom>
          <a:ln>
            <a:solidFill>
              <a:schemeClr val="accent1"/>
            </a:solidFill>
          </a:ln>
        </p:spPr>
        <p:txBody>
          <a:bodyPr lIns="45718" tIns="45718" rIns="45718" bIns="45718"/>
          <a:lstStyle/>
          <a:p>
            <a:pPr/>
          </a:p>
        </p:txBody>
      </p:sp>
      <p:sp>
        <p:nvSpPr>
          <p:cNvPr id="119" name="Oval 13"/>
          <p:cNvSpPr/>
          <p:nvPr/>
        </p:nvSpPr>
        <p:spPr>
          <a:xfrm>
            <a:off x="8156447" y="5714998"/>
            <a:ext cx="548645" cy="548645"/>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27" name="Straight Connector 8"/>
          <p:cNvSpPr/>
          <p:nvPr/>
        </p:nvSpPr>
        <p:spPr>
          <a:xfrm flipH="1">
            <a:off x="8762999" y="0"/>
            <a:ext cx="3" cy="6858001"/>
          </a:xfrm>
          <a:prstGeom prst="line">
            <a:avLst/>
          </a:prstGeom>
          <a:ln w="38100">
            <a:solidFill>
              <a:srgbClr val="FEC2AC"/>
            </a:solidFill>
          </a:ln>
        </p:spPr>
        <p:txBody>
          <a:bodyPr lIns="45718" tIns="45718" rIns="45718" bIns="45718"/>
          <a:lstStyle/>
          <a:p>
            <a:pPr/>
          </a:p>
        </p:txBody>
      </p:sp>
      <p:sp>
        <p:nvSpPr>
          <p:cNvPr id="128" name="Oval 12"/>
          <p:cNvSpPr/>
          <p:nvPr/>
        </p:nvSpPr>
        <p:spPr>
          <a:xfrm>
            <a:off x="8156447" y="5714998"/>
            <a:ext cx="548645" cy="548645"/>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129" name="Title Text"/>
          <p:cNvSpPr txBox="1"/>
          <p:nvPr>
            <p:ph type="title"/>
          </p:nvPr>
        </p:nvSpPr>
        <p:spPr>
          <a:xfrm rot="5400000">
            <a:off x="3350133" y="3200400"/>
            <a:ext cx="6309360" cy="457200"/>
          </a:xfrm>
          <a:prstGeom prst="rect">
            <a:avLst/>
          </a:prstGeom>
        </p:spPr>
        <p:txBody>
          <a:bodyPr/>
          <a:lstStyle>
            <a:lvl1pPr>
              <a:defRPr b="1" sz="2000"/>
            </a:lvl1pPr>
          </a:lstStyle>
          <a:p>
            <a:pPr/>
            <a:r>
              <a:t>Title Text</a:t>
            </a:r>
          </a:p>
        </p:txBody>
      </p:sp>
      <p:sp>
        <p:nvSpPr>
          <p:cNvPr id="130" name="Picture Placeholder 2"/>
          <p:cNvSpPr/>
          <p:nvPr>
            <p:ph type="pic" idx="21"/>
          </p:nvPr>
        </p:nvSpPr>
        <p:spPr>
          <a:xfrm>
            <a:off x="0" y="0"/>
            <a:ext cx="6172200" cy="6858000"/>
          </a:xfrm>
          <a:prstGeom prst="rect">
            <a:avLst/>
          </a:prstGeom>
        </p:spPr>
        <p:txBody>
          <a:bodyPr lIns="91439" tIns="45719" rIns="91439" bIns="45719">
            <a:noAutofit/>
          </a:bodyPr>
          <a:lstStyle/>
          <a:p>
            <a:pPr/>
          </a:p>
        </p:txBody>
      </p:sp>
      <p:sp>
        <p:nvSpPr>
          <p:cNvPr id="131" name="Body Level One…"/>
          <p:cNvSpPr txBox="1"/>
          <p:nvPr>
            <p:ph type="body" sz="quarter" idx="1"/>
          </p:nvPr>
        </p:nvSpPr>
        <p:spPr>
          <a:xfrm>
            <a:off x="6765797" y="264795"/>
            <a:ext cx="1524003" cy="4956048"/>
          </a:xfrm>
          <a:prstGeom prst="rect">
            <a:avLst/>
          </a:prstGeom>
        </p:spPr>
        <p:txBody>
          <a:bodyPr/>
          <a:lstStyle>
            <a:lvl1pPr marL="0" indent="0">
              <a:spcBef>
                <a:spcPts val="400"/>
              </a:spcBef>
              <a:buClrTx/>
              <a:buSzTx/>
              <a:buNone/>
              <a:defRPr sz="1200"/>
            </a:lvl1pPr>
            <a:lvl2pPr marL="640080" indent="-274320">
              <a:spcBef>
                <a:spcPts val="400"/>
              </a:spcBef>
              <a:buClrTx/>
              <a:defRPr sz="1200"/>
            </a:lvl2pPr>
            <a:lvl3pPr marL="950974" indent="-219455">
              <a:spcBef>
                <a:spcPts val="400"/>
              </a:spcBef>
              <a:buClrTx/>
              <a:defRPr sz="1200"/>
            </a:lvl3pPr>
            <a:lvl4pPr>
              <a:spcBef>
                <a:spcPts val="400"/>
              </a:spcBef>
              <a:buClrTx/>
              <a:defRPr sz="1200"/>
            </a:lvl4pPr>
            <a:lvl5pPr marL="1524000" indent="-243838">
              <a:spcBef>
                <a:spcPts val="400"/>
              </a:spcBef>
              <a:buClrTx/>
              <a:defRPr sz="1200"/>
            </a:lvl5pPr>
          </a:lstStyle>
          <a:p>
            <a:pPr/>
            <a:r>
              <a:t>Body Level One</a:t>
            </a:r>
          </a:p>
          <a:p>
            <a:pPr lvl="1"/>
            <a:r>
              <a:t>Body Level Two</a:t>
            </a:r>
          </a:p>
          <a:p>
            <a:pPr lvl="2"/>
            <a:r>
              <a:t>Body Level Three</a:t>
            </a:r>
          </a:p>
          <a:p>
            <a:pPr lvl="3"/>
            <a:r>
              <a:t>Body Level Four</a:t>
            </a:r>
          </a:p>
          <a:p>
            <a:pPr lvl="4"/>
            <a:r>
              <a:t>Body Level Five</a:t>
            </a:r>
          </a:p>
        </p:txBody>
      </p:sp>
      <p:sp>
        <p:nvSpPr>
          <p:cNvPr id="132" name="Straight Connector 9"/>
          <p:cNvSpPr/>
          <p:nvPr/>
        </p:nvSpPr>
        <p:spPr>
          <a:xfrm flipH="1">
            <a:off x="8991599" y="0"/>
            <a:ext cx="3" cy="6858001"/>
          </a:xfrm>
          <a:prstGeom prst="line">
            <a:avLst/>
          </a:prstGeom>
          <a:ln>
            <a:solidFill>
              <a:srgbClr val="000000"/>
            </a:solidFill>
          </a:ln>
        </p:spPr>
        <p:txBody>
          <a:bodyPr lIns="45718" tIns="45718" rIns="45718" bIns="45718"/>
          <a:lstStyle/>
          <a:p>
            <a:pPr/>
          </a:p>
        </p:txBody>
      </p:sp>
      <p:sp>
        <p:nvSpPr>
          <p:cNvPr id="133" name="Rectangle 10"/>
          <p:cNvSpPr/>
          <p:nvPr/>
        </p:nvSpPr>
        <p:spPr>
          <a:xfrm>
            <a:off x="8839200" y="0"/>
            <a:ext cx="304800" cy="6858000"/>
          </a:xfrm>
          <a:prstGeom prst="rect">
            <a:avLst/>
          </a:prstGeom>
          <a:solidFill>
            <a:srgbClr val="FEC2AC"/>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134" name="Straight Connector 11"/>
          <p:cNvSpPr/>
          <p:nvPr/>
        </p:nvSpPr>
        <p:spPr>
          <a:xfrm flipH="1">
            <a:off x="8915399" y="0"/>
            <a:ext cx="3" cy="6858001"/>
          </a:xfrm>
          <a:prstGeom prst="line">
            <a:avLst/>
          </a:prstGeom>
          <a:ln>
            <a:solidFill>
              <a:schemeClr val="accent1"/>
            </a:solidFill>
          </a:ln>
        </p:spPr>
        <p:txBody>
          <a:bodyPr lIns="45718" tIns="45718" rIns="45718" bIns="45718"/>
          <a:lstStyle/>
          <a:p>
            <a:pPr/>
          </a:p>
        </p:txBody>
      </p:sp>
      <p:sp>
        <p:nvSpPr>
          <p:cNvPr id="135" name="Straight Connector 18"/>
          <p:cNvSpPr/>
          <p:nvPr/>
        </p:nvSpPr>
        <p:spPr>
          <a:xfrm flipH="1">
            <a:off x="6248398" y="0"/>
            <a:ext cx="4" cy="6858001"/>
          </a:xfrm>
          <a:prstGeom prst="line">
            <a:avLst/>
          </a:prstGeom>
          <a:ln w="38100">
            <a:solidFill>
              <a:srgbClr val="FEC2AC"/>
            </a:solidFill>
          </a:ln>
        </p:spPr>
        <p:txBody>
          <a:bodyPr lIns="45718" tIns="45718" rIns="45718" bIns="45718"/>
          <a:lstStyle/>
          <a:p>
            <a:pPr/>
          </a:p>
        </p:txBody>
      </p:sp>
      <p:sp>
        <p:nvSpPr>
          <p:cNvPr id="136" name="Straight Connector 19"/>
          <p:cNvSpPr/>
          <p:nvPr/>
        </p:nvSpPr>
        <p:spPr>
          <a:xfrm flipH="1">
            <a:off x="6192296" y="0"/>
            <a:ext cx="3" cy="6858001"/>
          </a:xfrm>
          <a:prstGeom prst="line">
            <a:avLst/>
          </a:prstGeom>
          <a:ln w="12700">
            <a:solidFill>
              <a:schemeClr val="accent1"/>
            </a:solidFill>
          </a:ln>
        </p:spPr>
        <p:txBody>
          <a:bodyPr lIns="45718" tIns="45718" rIns="45718" bIns="45718"/>
          <a:lstStyle/>
          <a:p>
            <a:pP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traight Connector 15"/>
          <p:cNvSpPr/>
          <p:nvPr/>
        </p:nvSpPr>
        <p:spPr>
          <a:xfrm flipH="1">
            <a:off x="8762999" y="0"/>
            <a:ext cx="3" cy="6858001"/>
          </a:xfrm>
          <a:prstGeom prst="line">
            <a:avLst/>
          </a:prstGeom>
          <a:ln w="38100">
            <a:solidFill>
              <a:srgbClr val="FEC2AC">
                <a:alpha val="93000"/>
              </a:srgbClr>
            </a:solidFill>
          </a:ln>
        </p:spPr>
        <p:txBody>
          <a:bodyPr lIns="45718" tIns="45718" rIns="45718" bIns="45718"/>
          <a:lstStyle/>
          <a:p>
            <a:pPr/>
          </a:p>
        </p:txBody>
      </p:sp>
      <p:sp>
        <p:nvSpPr>
          <p:cNvPr id="3" name="Straight Connector 6"/>
          <p:cNvSpPr/>
          <p:nvPr/>
        </p:nvSpPr>
        <p:spPr>
          <a:xfrm flipH="1">
            <a:off x="76199" y="0"/>
            <a:ext cx="4" cy="6858001"/>
          </a:xfrm>
          <a:prstGeom prst="line">
            <a:avLst/>
          </a:prstGeom>
          <a:ln w="57150">
            <a:solidFill>
              <a:srgbClr val="FEC2AC"/>
            </a:solidFill>
          </a:ln>
        </p:spPr>
        <p:txBody>
          <a:bodyPr lIns="45718" tIns="45718" rIns="45718" bIns="45718"/>
          <a:lstStyle/>
          <a:p>
            <a:pPr/>
          </a:p>
        </p:txBody>
      </p:sp>
      <p:sp>
        <p:nvSpPr>
          <p:cNvPr id="4" name="Straight Connector 8"/>
          <p:cNvSpPr/>
          <p:nvPr/>
        </p:nvSpPr>
        <p:spPr>
          <a:xfrm flipH="1">
            <a:off x="8991599" y="0"/>
            <a:ext cx="3" cy="6858001"/>
          </a:xfrm>
          <a:prstGeom prst="line">
            <a:avLst/>
          </a:prstGeom>
          <a:ln w="19050">
            <a:solidFill>
              <a:schemeClr val="accent1"/>
            </a:solidFill>
          </a:ln>
        </p:spPr>
        <p:txBody>
          <a:bodyPr lIns="45718" tIns="45718" rIns="45718" bIns="45718"/>
          <a:lstStyle/>
          <a:p>
            <a:pPr/>
          </a:p>
        </p:txBody>
      </p:sp>
      <p:sp>
        <p:nvSpPr>
          <p:cNvPr id="5" name="Rectangle 9"/>
          <p:cNvSpPr/>
          <p:nvPr/>
        </p:nvSpPr>
        <p:spPr>
          <a:xfrm>
            <a:off x="8839200" y="0"/>
            <a:ext cx="304800" cy="6858000"/>
          </a:xfrm>
          <a:prstGeom prst="rect">
            <a:avLst/>
          </a:prstGeom>
          <a:solidFill>
            <a:srgbClr val="FEC2AC">
              <a:alpha val="87000"/>
            </a:srgbClr>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6" name="Straight Connector 10"/>
          <p:cNvSpPr/>
          <p:nvPr/>
        </p:nvSpPr>
        <p:spPr>
          <a:xfrm flipH="1">
            <a:off x="8915399" y="0"/>
            <a:ext cx="3" cy="6858001"/>
          </a:xfrm>
          <a:prstGeom prst="line">
            <a:avLst/>
          </a:prstGeom>
          <a:ln>
            <a:solidFill>
              <a:schemeClr val="accent1"/>
            </a:solidFill>
          </a:ln>
        </p:spPr>
        <p:txBody>
          <a:bodyPr lIns="45718" tIns="45718" rIns="45718" bIns="45718"/>
          <a:lstStyle/>
          <a:p>
            <a:pPr/>
          </a:p>
        </p:txBody>
      </p:sp>
      <p:sp>
        <p:nvSpPr>
          <p:cNvPr id="7" name="Oval 11"/>
          <p:cNvSpPr/>
          <p:nvPr/>
        </p:nvSpPr>
        <p:spPr>
          <a:xfrm>
            <a:off x="8156447" y="5714998"/>
            <a:ext cx="548645" cy="548645"/>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mj-lt"/>
                <a:ea typeface="+mj-ea"/>
                <a:cs typeface="+mj-cs"/>
                <a:sym typeface="Century Schoolbook"/>
              </a:defRPr>
            </a:pPr>
          </a:p>
        </p:txBody>
      </p:sp>
      <p:sp>
        <p:nvSpPr>
          <p:cNvPr id="8" name="Title Text"/>
          <p:cNvSpPr txBox="1"/>
          <p:nvPr>
            <p:ph type="title"/>
          </p:nvPr>
        </p:nvSpPr>
        <p:spPr>
          <a:xfrm>
            <a:off x="457200" y="274638"/>
            <a:ext cx="7467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9" name="Body Level One…"/>
          <p:cNvSpPr txBox="1"/>
          <p:nvPr>
            <p:ph type="body" idx="1"/>
          </p:nvPr>
        </p:nvSpPr>
        <p:spPr>
          <a:xfrm>
            <a:off x="457200" y="1600200"/>
            <a:ext cx="7467600" cy="48737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8279652" y="5840986"/>
            <a:ext cx="308329" cy="307337"/>
          </a:xfrm>
          <a:prstGeom prst="rect">
            <a:avLst/>
          </a:prstGeom>
          <a:ln w="12700">
            <a:miter lim="400000"/>
          </a:ln>
        </p:spPr>
        <p:txBody>
          <a:bodyPr wrap="none" lIns="45718" tIns="45718" rIns="45718" bIns="45718" anchor="ctr">
            <a:spAutoFit/>
          </a:bodyPr>
          <a:lstStyle>
            <a:lvl1pPr algn="ctr">
              <a:defRPr b="1" sz="1400">
                <a:solidFill>
                  <a:srgbClr val="FFFFFF"/>
                </a:solidFill>
                <a:latin typeface="+mj-lt"/>
                <a:ea typeface="+mj-ea"/>
                <a:cs typeface="+mj-cs"/>
                <a:sym typeface="Century Schoolboo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small" i="0" spc="0" strike="noStrike" sz="3000" u="none">
          <a:solidFill>
            <a:srgbClr val="575F6D"/>
          </a:solidFill>
          <a:uFillTx/>
          <a:latin typeface="+mj-lt"/>
          <a:ea typeface="+mj-ea"/>
          <a:cs typeface="+mj-cs"/>
          <a:sym typeface="Century Schoolbook"/>
        </a:defRPr>
      </a:lvl1pPr>
      <a:lvl2pPr marL="0" marR="0" indent="0" algn="l" defTabSz="914400" rtl="0" latinLnBrk="0">
        <a:lnSpc>
          <a:spcPct val="100000"/>
        </a:lnSpc>
        <a:spcBef>
          <a:spcPts val="0"/>
        </a:spcBef>
        <a:spcAft>
          <a:spcPts val="0"/>
        </a:spcAft>
        <a:buClrTx/>
        <a:buSzTx/>
        <a:buFontTx/>
        <a:buNone/>
        <a:tabLst/>
        <a:defRPr b="0" baseline="0" cap="small" i="0" spc="0" strike="noStrike" sz="3000" u="none">
          <a:solidFill>
            <a:srgbClr val="575F6D"/>
          </a:solidFill>
          <a:uFillTx/>
          <a:latin typeface="+mj-lt"/>
          <a:ea typeface="+mj-ea"/>
          <a:cs typeface="+mj-cs"/>
          <a:sym typeface="Century Schoolbook"/>
        </a:defRPr>
      </a:lvl2pPr>
      <a:lvl3pPr marL="0" marR="0" indent="0" algn="l" defTabSz="914400" rtl="0" latinLnBrk="0">
        <a:lnSpc>
          <a:spcPct val="100000"/>
        </a:lnSpc>
        <a:spcBef>
          <a:spcPts val="0"/>
        </a:spcBef>
        <a:spcAft>
          <a:spcPts val="0"/>
        </a:spcAft>
        <a:buClrTx/>
        <a:buSzTx/>
        <a:buFontTx/>
        <a:buNone/>
        <a:tabLst/>
        <a:defRPr b="0" baseline="0" cap="small" i="0" spc="0" strike="noStrike" sz="3000" u="none">
          <a:solidFill>
            <a:srgbClr val="575F6D"/>
          </a:solidFill>
          <a:uFillTx/>
          <a:latin typeface="+mj-lt"/>
          <a:ea typeface="+mj-ea"/>
          <a:cs typeface="+mj-cs"/>
          <a:sym typeface="Century Schoolbook"/>
        </a:defRPr>
      </a:lvl3pPr>
      <a:lvl4pPr marL="0" marR="0" indent="0" algn="l" defTabSz="914400" rtl="0" latinLnBrk="0">
        <a:lnSpc>
          <a:spcPct val="100000"/>
        </a:lnSpc>
        <a:spcBef>
          <a:spcPts val="0"/>
        </a:spcBef>
        <a:spcAft>
          <a:spcPts val="0"/>
        </a:spcAft>
        <a:buClrTx/>
        <a:buSzTx/>
        <a:buFontTx/>
        <a:buNone/>
        <a:tabLst/>
        <a:defRPr b="0" baseline="0" cap="small" i="0" spc="0" strike="noStrike" sz="3000" u="none">
          <a:solidFill>
            <a:srgbClr val="575F6D"/>
          </a:solidFill>
          <a:uFillTx/>
          <a:latin typeface="+mj-lt"/>
          <a:ea typeface="+mj-ea"/>
          <a:cs typeface="+mj-cs"/>
          <a:sym typeface="Century Schoolbook"/>
        </a:defRPr>
      </a:lvl4pPr>
      <a:lvl5pPr marL="0" marR="0" indent="0" algn="l" defTabSz="914400" rtl="0" latinLnBrk="0">
        <a:lnSpc>
          <a:spcPct val="100000"/>
        </a:lnSpc>
        <a:spcBef>
          <a:spcPts val="0"/>
        </a:spcBef>
        <a:spcAft>
          <a:spcPts val="0"/>
        </a:spcAft>
        <a:buClrTx/>
        <a:buSzTx/>
        <a:buFontTx/>
        <a:buNone/>
        <a:tabLst/>
        <a:defRPr b="0" baseline="0" cap="small" i="0" spc="0" strike="noStrike" sz="3000" u="none">
          <a:solidFill>
            <a:srgbClr val="575F6D"/>
          </a:solidFill>
          <a:uFillTx/>
          <a:latin typeface="+mj-lt"/>
          <a:ea typeface="+mj-ea"/>
          <a:cs typeface="+mj-cs"/>
          <a:sym typeface="Century Schoolbook"/>
        </a:defRPr>
      </a:lvl5pPr>
      <a:lvl6pPr marL="0" marR="0" indent="0" algn="l" defTabSz="914400" rtl="0" latinLnBrk="0">
        <a:lnSpc>
          <a:spcPct val="100000"/>
        </a:lnSpc>
        <a:spcBef>
          <a:spcPts val="0"/>
        </a:spcBef>
        <a:spcAft>
          <a:spcPts val="0"/>
        </a:spcAft>
        <a:buClrTx/>
        <a:buSzTx/>
        <a:buFontTx/>
        <a:buNone/>
        <a:tabLst/>
        <a:defRPr b="0" baseline="0" cap="small" i="0" spc="0" strike="noStrike" sz="3000" u="none">
          <a:solidFill>
            <a:srgbClr val="575F6D"/>
          </a:solidFill>
          <a:uFillTx/>
          <a:latin typeface="+mj-lt"/>
          <a:ea typeface="+mj-ea"/>
          <a:cs typeface="+mj-cs"/>
          <a:sym typeface="Century Schoolbook"/>
        </a:defRPr>
      </a:lvl6pPr>
      <a:lvl7pPr marL="0" marR="0" indent="0" algn="l" defTabSz="914400" rtl="0" latinLnBrk="0">
        <a:lnSpc>
          <a:spcPct val="100000"/>
        </a:lnSpc>
        <a:spcBef>
          <a:spcPts val="0"/>
        </a:spcBef>
        <a:spcAft>
          <a:spcPts val="0"/>
        </a:spcAft>
        <a:buClrTx/>
        <a:buSzTx/>
        <a:buFontTx/>
        <a:buNone/>
        <a:tabLst/>
        <a:defRPr b="0" baseline="0" cap="small" i="0" spc="0" strike="noStrike" sz="3000" u="none">
          <a:solidFill>
            <a:srgbClr val="575F6D"/>
          </a:solidFill>
          <a:uFillTx/>
          <a:latin typeface="+mj-lt"/>
          <a:ea typeface="+mj-ea"/>
          <a:cs typeface="+mj-cs"/>
          <a:sym typeface="Century Schoolbook"/>
        </a:defRPr>
      </a:lvl7pPr>
      <a:lvl8pPr marL="0" marR="0" indent="0" algn="l" defTabSz="914400" rtl="0" latinLnBrk="0">
        <a:lnSpc>
          <a:spcPct val="100000"/>
        </a:lnSpc>
        <a:spcBef>
          <a:spcPts val="0"/>
        </a:spcBef>
        <a:spcAft>
          <a:spcPts val="0"/>
        </a:spcAft>
        <a:buClrTx/>
        <a:buSzTx/>
        <a:buFontTx/>
        <a:buNone/>
        <a:tabLst/>
        <a:defRPr b="0" baseline="0" cap="small" i="0" spc="0" strike="noStrike" sz="3000" u="none">
          <a:solidFill>
            <a:srgbClr val="575F6D"/>
          </a:solidFill>
          <a:uFillTx/>
          <a:latin typeface="+mj-lt"/>
          <a:ea typeface="+mj-ea"/>
          <a:cs typeface="+mj-cs"/>
          <a:sym typeface="Century Schoolbook"/>
        </a:defRPr>
      </a:lvl8pPr>
      <a:lvl9pPr marL="0" marR="0" indent="0" algn="l" defTabSz="914400" rtl="0" latinLnBrk="0">
        <a:lnSpc>
          <a:spcPct val="100000"/>
        </a:lnSpc>
        <a:spcBef>
          <a:spcPts val="0"/>
        </a:spcBef>
        <a:spcAft>
          <a:spcPts val="0"/>
        </a:spcAft>
        <a:buClrTx/>
        <a:buSzTx/>
        <a:buFontTx/>
        <a:buNone/>
        <a:tabLst/>
        <a:defRPr b="0" baseline="0" cap="small" i="0" spc="0" strike="noStrike" sz="3000" u="none">
          <a:solidFill>
            <a:srgbClr val="575F6D"/>
          </a:solidFill>
          <a:uFillTx/>
          <a:latin typeface="+mj-lt"/>
          <a:ea typeface="+mj-ea"/>
          <a:cs typeface="+mj-cs"/>
          <a:sym typeface="Century Schoolbook"/>
        </a:defRPr>
      </a:lvl9pPr>
    </p:titleStyle>
    <p:bodyStyle>
      <a:lvl1pPr marL="274320" marR="0" indent="-274320" algn="l" defTabSz="914400" rtl="0" latinLnBrk="0">
        <a:lnSpc>
          <a:spcPct val="100000"/>
        </a:lnSpc>
        <a:spcBef>
          <a:spcPts val="600"/>
        </a:spcBef>
        <a:spcAft>
          <a:spcPts val="0"/>
        </a:spcAft>
        <a:buClr>
          <a:schemeClr val="accent1"/>
        </a:buClr>
        <a:buSzPct val="70000"/>
        <a:buFontTx/>
        <a:buChar char="○"/>
        <a:tabLst/>
        <a:defRPr b="0" baseline="0" cap="none" i="0" spc="0" strike="noStrike" sz="2400" u="none">
          <a:solidFill>
            <a:srgbClr val="000000"/>
          </a:solidFill>
          <a:uFillTx/>
          <a:latin typeface="+mj-lt"/>
          <a:ea typeface="+mj-ea"/>
          <a:cs typeface="+mj-cs"/>
          <a:sym typeface="Century Schoolbook"/>
        </a:defRPr>
      </a:lvl1pPr>
      <a:lvl2pPr marL="679266" marR="0" indent="-313506" algn="l" defTabSz="914400" rtl="0" latinLnBrk="0">
        <a:lnSpc>
          <a:spcPct val="100000"/>
        </a:lnSpc>
        <a:spcBef>
          <a:spcPts val="600"/>
        </a:spcBef>
        <a:spcAft>
          <a:spcPts val="0"/>
        </a:spcAft>
        <a:buClr>
          <a:schemeClr val="accent1"/>
        </a:buClr>
        <a:buSzPct val="80000"/>
        <a:buFontTx/>
        <a:buChar char="●"/>
        <a:tabLst/>
        <a:defRPr b="0" baseline="0" cap="none" i="0" spc="0" strike="noStrike" sz="2400" u="none">
          <a:solidFill>
            <a:srgbClr val="000000"/>
          </a:solidFill>
          <a:uFillTx/>
          <a:latin typeface="+mj-lt"/>
          <a:ea typeface="+mj-ea"/>
          <a:cs typeface="+mj-cs"/>
          <a:sym typeface="Century Schoolbook"/>
        </a:defRPr>
      </a:lvl2pPr>
      <a:lvl3pPr marL="975360" marR="0" indent="-243840" algn="l" defTabSz="914400" rtl="0" latinLnBrk="0">
        <a:lnSpc>
          <a:spcPct val="100000"/>
        </a:lnSpc>
        <a:spcBef>
          <a:spcPts val="600"/>
        </a:spcBef>
        <a:spcAft>
          <a:spcPts val="0"/>
        </a:spcAft>
        <a:buClr>
          <a:schemeClr val="accent1"/>
        </a:buClr>
        <a:buSzPct val="60000"/>
        <a:buFontTx/>
        <a:buChar char="○"/>
        <a:tabLst/>
        <a:defRPr b="0" baseline="0" cap="none" i="0" spc="0" strike="noStrike" sz="2400" u="none">
          <a:solidFill>
            <a:srgbClr val="000000"/>
          </a:solidFill>
          <a:uFillTx/>
          <a:latin typeface="+mj-lt"/>
          <a:ea typeface="+mj-ea"/>
          <a:cs typeface="+mj-cs"/>
          <a:sym typeface="Century Schoolbook"/>
        </a:defRPr>
      </a:lvl3pPr>
      <a:lvl4pPr marL="1249677" marR="0" indent="-243838" algn="l" defTabSz="914400" rtl="0" latinLnBrk="0">
        <a:lnSpc>
          <a:spcPct val="100000"/>
        </a:lnSpc>
        <a:spcBef>
          <a:spcPts val="600"/>
        </a:spcBef>
        <a:spcAft>
          <a:spcPts val="0"/>
        </a:spcAft>
        <a:buClr>
          <a:schemeClr val="accent1"/>
        </a:buClr>
        <a:buSzPct val="60000"/>
        <a:buFontTx/>
        <a:buChar char="○"/>
        <a:tabLst/>
        <a:defRPr b="0" baseline="0" cap="none" i="0" spc="0" strike="noStrike" sz="2400" u="none">
          <a:solidFill>
            <a:srgbClr val="000000"/>
          </a:solidFill>
          <a:uFillTx/>
          <a:latin typeface="+mj-lt"/>
          <a:ea typeface="+mj-ea"/>
          <a:cs typeface="+mj-cs"/>
          <a:sym typeface="Century Schoolbook"/>
        </a:defRPr>
      </a:lvl4pPr>
      <a:lvl5pPr marL="1554477" marR="0" indent="-274319" algn="l" defTabSz="914400" rtl="0" latinLnBrk="0">
        <a:lnSpc>
          <a:spcPct val="100000"/>
        </a:lnSpc>
        <a:spcBef>
          <a:spcPts val="600"/>
        </a:spcBef>
        <a:spcAft>
          <a:spcPts val="0"/>
        </a:spcAft>
        <a:buClr>
          <a:schemeClr val="accent1"/>
        </a:buClr>
        <a:buSzPct val="68000"/>
        <a:buFontTx/>
        <a:buChar char="●"/>
        <a:tabLst/>
        <a:defRPr b="0" baseline="0" cap="none" i="0" spc="0" strike="noStrike" sz="2400" u="none">
          <a:solidFill>
            <a:srgbClr val="000000"/>
          </a:solidFill>
          <a:uFillTx/>
          <a:latin typeface="+mj-lt"/>
          <a:ea typeface="+mj-ea"/>
          <a:cs typeface="+mj-cs"/>
          <a:sym typeface="Century Schoolbook"/>
        </a:defRPr>
      </a:lvl5pPr>
      <a:lvl6pPr marL="1828800" marR="0" indent="-274319" algn="l" defTabSz="914400" rtl="0" latinLnBrk="0">
        <a:lnSpc>
          <a:spcPct val="100000"/>
        </a:lnSpc>
        <a:spcBef>
          <a:spcPts val="600"/>
        </a:spcBef>
        <a:spcAft>
          <a:spcPts val="0"/>
        </a:spcAft>
        <a:buClr>
          <a:schemeClr val="accent1"/>
        </a:buClr>
        <a:buSzPct val="100000"/>
        <a:buFontTx/>
        <a:buChar char="•"/>
        <a:tabLst/>
        <a:defRPr b="0" baseline="0" cap="none" i="0" spc="0" strike="noStrike" sz="2400" u="none">
          <a:solidFill>
            <a:srgbClr val="000000"/>
          </a:solidFill>
          <a:uFillTx/>
          <a:latin typeface="+mj-lt"/>
          <a:ea typeface="+mj-ea"/>
          <a:cs typeface="+mj-cs"/>
          <a:sym typeface="Century Schoolbook"/>
        </a:defRPr>
      </a:lvl6pPr>
      <a:lvl7pPr marL="2142307" marR="0" indent="-313507" algn="l" defTabSz="914400" rtl="0" latinLnBrk="0">
        <a:lnSpc>
          <a:spcPct val="100000"/>
        </a:lnSpc>
        <a:spcBef>
          <a:spcPts val="600"/>
        </a:spcBef>
        <a:spcAft>
          <a:spcPts val="0"/>
        </a:spcAft>
        <a:buClr>
          <a:schemeClr val="accent1"/>
        </a:buClr>
        <a:buSzPct val="60000"/>
        <a:buFontTx/>
        <a:buChar char="○"/>
        <a:tabLst/>
        <a:defRPr b="0" baseline="0" cap="none" i="0" spc="0" strike="noStrike" sz="2400" u="none">
          <a:solidFill>
            <a:srgbClr val="000000"/>
          </a:solidFill>
          <a:uFillTx/>
          <a:latin typeface="+mj-lt"/>
          <a:ea typeface="+mj-ea"/>
          <a:cs typeface="+mj-cs"/>
          <a:sym typeface="Century Schoolbook"/>
        </a:defRPr>
      </a:lvl7pPr>
      <a:lvl8pPr marL="2416628" marR="0" indent="-313507" algn="l" defTabSz="914400" rtl="0" latinLnBrk="0">
        <a:lnSpc>
          <a:spcPct val="100000"/>
        </a:lnSpc>
        <a:spcBef>
          <a:spcPts val="600"/>
        </a:spcBef>
        <a:spcAft>
          <a:spcPts val="0"/>
        </a:spcAft>
        <a:buClr>
          <a:schemeClr val="accent1"/>
        </a:buClr>
        <a:buSzPct val="100000"/>
        <a:buFontTx/>
        <a:buChar char="•"/>
        <a:tabLst/>
        <a:defRPr b="0" baseline="0" cap="none" i="0" spc="0" strike="noStrike" sz="2400" u="none">
          <a:solidFill>
            <a:srgbClr val="000000"/>
          </a:solidFill>
          <a:uFillTx/>
          <a:latin typeface="+mj-lt"/>
          <a:ea typeface="+mj-ea"/>
          <a:cs typeface="+mj-cs"/>
          <a:sym typeface="Century Schoolbook"/>
        </a:defRPr>
      </a:lvl8pPr>
      <a:lvl9pPr marL="2690946" marR="0" indent="-313507" algn="l" defTabSz="914400" rtl="0" latinLnBrk="0">
        <a:lnSpc>
          <a:spcPct val="100000"/>
        </a:lnSpc>
        <a:spcBef>
          <a:spcPts val="600"/>
        </a:spcBef>
        <a:spcAft>
          <a:spcPts val="0"/>
        </a:spcAft>
        <a:buClr>
          <a:schemeClr val="accent1"/>
        </a:buClr>
        <a:buSzPct val="100000"/>
        <a:buFontTx/>
        <a:buChar char="•"/>
        <a:tabLst/>
        <a:defRPr b="0" baseline="0" cap="none" i="0" spc="0" strike="noStrike" sz="2400" u="none">
          <a:solidFill>
            <a:srgbClr val="000000"/>
          </a:solidFill>
          <a:uFillTx/>
          <a:latin typeface="+mj-lt"/>
          <a:ea typeface="+mj-ea"/>
          <a:cs typeface="+mj-cs"/>
          <a:sym typeface="Century Schoolbook"/>
        </a:defRPr>
      </a:lvl9pPr>
    </p:bodyStyle>
    <p:otherStyle>
      <a:lvl1pPr marL="0" marR="0" indent="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Century Schoolbook"/>
        </a:defRPr>
      </a:lvl1pPr>
      <a:lvl2pPr marL="0" marR="0" indent="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Century Schoolbook"/>
        </a:defRPr>
      </a:lvl2pPr>
      <a:lvl3pPr marL="0" marR="0" indent="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Century Schoolbook"/>
        </a:defRPr>
      </a:lvl3pPr>
      <a:lvl4pPr marL="0" marR="0" indent="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Century Schoolbook"/>
        </a:defRPr>
      </a:lvl4pPr>
      <a:lvl5pPr marL="0" marR="0" indent="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Century Schoolbook"/>
        </a:defRPr>
      </a:lvl5pPr>
      <a:lvl6pPr marL="0" marR="0" indent="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Century Schoolbook"/>
        </a:defRPr>
      </a:lvl6pPr>
      <a:lvl7pPr marL="0" marR="0" indent="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Century Schoolbook"/>
        </a:defRPr>
      </a:lvl7pPr>
      <a:lvl8pPr marL="0" marR="0" indent="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Century Schoolbook"/>
        </a:defRPr>
      </a:lvl8pPr>
      <a:lvl9pPr marL="0" marR="0" indent="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Century Schoolboo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Title 1"/>
          <p:cNvSpPr txBox="1"/>
          <p:nvPr>
            <p:ph type="ctrTitle"/>
          </p:nvPr>
        </p:nvSpPr>
        <p:spPr>
          <a:xfrm>
            <a:off x="1676400" y="359897"/>
            <a:ext cx="7467600" cy="935503"/>
          </a:xfrm>
          <a:prstGeom prst="rect">
            <a:avLst/>
          </a:prstGeom>
        </p:spPr>
        <p:txBody>
          <a:bodyPr/>
          <a:lstStyle>
            <a:lvl1pPr defTabSz="768095">
              <a:defRPr sz="2688">
                <a:solidFill>
                  <a:schemeClr val="accent1"/>
                </a:solidFill>
                <a:latin typeface="Comic Sans MS"/>
                <a:ea typeface="Comic Sans MS"/>
                <a:cs typeface="Comic Sans MS"/>
                <a:sym typeface="Comic Sans MS"/>
              </a:defRPr>
            </a:lvl1pPr>
          </a:lstStyle>
          <a:p>
            <a:pPr/>
            <a:r>
              <a:t>Employee Association Management System</a:t>
            </a:r>
          </a:p>
        </p:txBody>
      </p:sp>
      <p:sp>
        <p:nvSpPr>
          <p:cNvPr id="147" name="Subtitle 2"/>
          <p:cNvSpPr txBox="1"/>
          <p:nvPr>
            <p:ph type="subTitle" idx="1"/>
          </p:nvPr>
        </p:nvSpPr>
        <p:spPr>
          <a:xfrm>
            <a:off x="1432559" y="1850062"/>
            <a:ext cx="7406641" cy="4779341"/>
          </a:xfrm>
          <a:prstGeom prst="rect">
            <a:avLst/>
          </a:prstGeom>
        </p:spPr>
        <p:txBody>
          <a:bodyPr/>
          <a:lstStyle/>
          <a:p>
            <a:pPr/>
          </a:p>
          <a:p>
            <a:pPr/>
            <a:r>
              <a:t>				</a:t>
            </a:r>
          </a:p>
          <a:p>
            <a:pPr/>
          </a:p>
          <a:p>
            <a:pPr>
              <a:defRPr b="0" sz="8000">
                <a:latin typeface="Algerian"/>
                <a:ea typeface="Algerian"/>
                <a:cs typeface="Algerian"/>
                <a:sym typeface="Algerian"/>
              </a:defRPr>
            </a:pPr>
            <a:r>
              <a:t>	</a:t>
            </a:r>
            <a:r>
              <a:rPr>
                <a:effectLst>
                  <a:outerShdw sx="100000" sy="100000" kx="0" ky="0" algn="b" rotWithShape="0" blurRad="38100" dist="38100" dir="2700000">
                    <a:srgbClr val="000000">
                      <a:alpha val="43137"/>
                    </a:srgbClr>
                  </a:outerShdw>
                </a:effectLst>
              </a:rPr>
              <a:t>  </a:t>
            </a:r>
            <a:r>
              <a:rPr>
                <a:solidFill>
                  <a:srgbClr val="FF0000"/>
                </a:solidFill>
                <a:effectLst>
                  <a:outerShdw sx="100000" sy="100000" kx="0" ky="0" algn="b" rotWithShape="0" blurRad="38100" dist="38100" dir="2700000">
                    <a:srgbClr val="000000">
                      <a:alpha val="43137"/>
                    </a:srgbClr>
                  </a:outerShdw>
                </a:effectLst>
              </a:rPr>
              <a:t>WELCOME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Title 1"/>
          <p:cNvSpPr txBox="1"/>
          <p:nvPr>
            <p:ph type="title"/>
          </p:nvPr>
        </p:nvSpPr>
        <p:spPr>
          <a:xfrm>
            <a:off x="457200" y="274638"/>
            <a:ext cx="7924800" cy="1143001"/>
          </a:xfrm>
          <a:prstGeom prst="rect">
            <a:avLst/>
          </a:prstGeom>
        </p:spPr>
        <p:txBody>
          <a:bodyPr/>
          <a:lstStyle/>
          <a:p>
            <a:pPr defTabSz="886966">
              <a:defRPr sz="3400">
                <a:latin typeface="Algerian"/>
                <a:ea typeface="Algerian"/>
                <a:cs typeface="Algerian"/>
                <a:sym typeface="Algerian"/>
              </a:defRPr>
            </a:pPr>
            <a:r>
              <a:t>   </a:t>
            </a:r>
            <a:r>
              <a:rPr sz="4200">
                <a:solidFill>
                  <a:srgbClr val="FFC000"/>
                </a:solidFill>
              </a:rPr>
              <a:t>SOFTWARE ARCHITECTURE</a:t>
            </a:r>
          </a:p>
        </p:txBody>
      </p:sp>
      <p:pic>
        <p:nvPicPr>
          <p:cNvPr id="174" name="Content Placeholder 3" descr="Content Placeholder 3"/>
          <p:cNvPicPr>
            <a:picLocks noChangeAspect="1"/>
          </p:cNvPicPr>
          <p:nvPr/>
        </p:nvPicPr>
        <p:blipFill>
          <a:blip r:embed="rId2">
            <a:extLst/>
          </a:blip>
          <a:stretch>
            <a:fillRect/>
          </a:stretch>
        </p:blipFill>
        <p:spPr>
          <a:xfrm>
            <a:off x="228600" y="1447800"/>
            <a:ext cx="8534400" cy="479665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Title 1"/>
          <p:cNvSpPr txBox="1"/>
          <p:nvPr>
            <p:ph type="title"/>
          </p:nvPr>
        </p:nvSpPr>
        <p:spPr>
          <a:xfrm>
            <a:off x="457200" y="274638"/>
            <a:ext cx="8077200" cy="1143001"/>
          </a:xfrm>
          <a:prstGeom prst="rect">
            <a:avLst/>
          </a:prstGeom>
        </p:spPr>
        <p:txBody>
          <a:bodyPr/>
          <a:lstStyle>
            <a:lvl1pPr defTabSz="896111">
              <a:defRPr sz="4300">
                <a:solidFill>
                  <a:srgbClr val="FFC000"/>
                </a:solidFill>
                <a:latin typeface="Algerian"/>
                <a:ea typeface="Algerian"/>
                <a:cs typeface="Algerian"/>
                <a:sym typeface="Algerian"/>
              </a:defRPr>
            </a:lvl1pPr>
          </a:lstStyle>
          <a:p>
            <a:pPr/>
            <a:r>
              <a:t>   TECHNICAL ARCHITECTURE</a:t>
            </a:r>
          </a:p>
        </p:txBody>
      </p:sp>
      <p:pic>
        <p:nvPicPr>
          <p:cNvPr id="177" name="Content Placeholder 3" descr="Content Placeholder 3"/>
          <p:cNvPicPr>
            <a:picLocks noChangeAspect="1"/>
          </p:cNvPicPr>
          <p:nvPr/>
        </p:nvPicPr>
        <p:blipFill>
          <a:blip r:embed="rId2">
            <a:extLst/>
          </a:blip>
          <a:stretch>
            <a:fillRect/>
          </a:stretch>
        </p:blipFill>
        <p:spPr>
          <a:xfrm>
            <a:off x="609600" y="1524000"/>
            <a:ext cx="7924800" cy="41910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itle 1"/>
          <p:cNvSpPr txBox="1"/>
          <p:nvPr>
            <p:ph type="title"/>
          </p:nvPr>
        </p:nvSpPr>
        <p:spPr>
          <a:xfrm>
            <a:off x="457200" y="274638"/>
            <a:ext cx="8153400" cy="1143001"/>
          </a:xfrm>
          <a:prstGeom prst="rect">
            <a:avLst/>
          </a:prstGeom>
        </p:spPr>
        <p:txBody>
          <a:bodyPr/>
          <a:lstStyle/>
          <a:p>
            <a:pPr defTabSz="886966">
              <a:defRPr sz="3400">
                <a:solidFill>
                  <a:srgbClr val="FFC000"/>
                </a:solidFill>
                <a:latin typeface="Algerian"/>
                <a:ea typeface="Algerian"/>
                <a:cs typeface="Algerian"/>
                <a:sym typeface="Algerian"/>
              </a:defRPr>
            </a:pPr>
            <a:r>
              <a:t>    </a:t>
            </a:r>
            <a:r>
              <a:rPr sz="4200"/>
              <a:t>HARDWARE ARCHITECTURE</a:t>
            </a:r>
          </a:p>
        </p:txBody>
      </p:sp>
      <p:pic>
        <p:nvPicPr>
          <p:cNvPr id="180" name="Content Placeholder 3" descr="Content Placeholder 3"/>
          <p:cNvPicPr>
            <a:picLocks noChangeAspect="1"/>
          </p:cNvPicPr>
          <p:nvPr/>
        </p:nvPicPr>
        <p:blipFill>
          <a:blip r:embed="rId2">
            <a:extLst/>
          </a:blip>
          <a:stretch>
            <a:fillRect/>
          </a:stretch>
        </p:blipFill>
        <p:spPr>
          <a:xfrm>
            <a:off x="457200" y="1524000"/>
            <a:ext cx="8229601" cy="4800599"/>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Title 1"/>
          <p:cNvSpPr txBox="1"/>
          <p:nvPr>
            <p:ph type="title"/>
          </p:nvPr>
        </p:nvSpPr>
        <p:spPr>
          <a:xfrm>
            <a:off x="457200" y="274638"/>
            <a:ext cx="8077200" cy="1401764"/>
          </a:xfrm>
          <a:prstGeom prst="rect">
            <a:avLst/>
          </a:prstGeom>
        </p:spPr>
        <p:txBody>
          <a:bodyPr/>
          <a:lstStyle>
            <a:lvl1pPr>
              <a:defRPr sz="4000">
                <a:solidFill>
                  <a:srgbClr val="FFC000"/>
                </a:solidFill>
                <a:latin typeface="Algerian"/>
                <a:ea typeface="Algerian"/>
                <a:cs typeface="Algerian"/>
                <a:sym typeface="Algerian"/>
              </a:defRPr>
            </a:lvl1pPr>
          </a:lstStyle>
          <a:p>
            <a:pPr/>
            <a:r>
              <a:t>        CONTEXT FLOW DIAGRAM</a:t>
            </a:r>
          </a:p>
        </p:txBody>
      </p:sp>
      <p:pic>
        <p:nvPicPr>
          <p:cNvPr id="183" name="Content Placeholder 3" descr="Content Placeholder 3"/>
          <p:cNvPicPr>
            <a:picLocks noChangeAspect="1"/>
          </p:cNvPicPr>
          <p:nvPr/>
        </p:nvPicPr>
        <p:blipFill>
          <a:blip r:embed="rId2">
            <a:extLst/>
          </a:blip>
          <a:stretch>
            <a:fillRect/>
          </a:stretch>
        </p:blipFill>
        <p:spPr>
          <a:xfrm>
            <a:off x="457200" y="2438400"/>
            <a:ext cx="8001000" cy="22098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itle 1"/>
          <p:cNvSpPr txBox="1"/>
          <p:nvPr>
            <p:ph type="title"/>
          </p:nvPr>
        </p:nvSpPr>
        <p:spPr>
          <a:xfrm>
            <a:off x="457200" y="274638"/>
            <a:ext cx="7467600" cy="1143001"/>
          </a:xfrm>
          <a:prstGeom prst="rect">
            <a:avLst/>
          </a:prstGeom>
        </p:spPr>
        <p:txBody>
          <a:bodyPr/>
          <a:lstStyle/>
          <a:p>
            <a:pPr>
              <a:defRPr sz="4400">
                <a:solidFill>
                  <a:srgbClr val="FFC000"/>
                </a:solidFill>
                <a:latin typeface="Algerian"/>
                <a:ea typeface="Algerian"/>
                <a:cs typeface="Algerian"/>
                <a:sym typeface="Algerian"/>
              </a:defRPr>
            </a:pPr>
            <a:r>
              <a:t>             </a:t>
            </a:r>
            <a:r>
              <a:rPr sz="5400"/>
              <a:t>Top level dfd</a:t>
            </a:r>
          </a:p>
        </p:txBody>
      </p:sp>
      <p:pic>
        <p:nvPicPr>
          <p:cNvPr id="186" name="Content Placeholder 3" descr="Content Placeholder 3"/>
          <p:cNvPicPr>
            <a:picLocks noChangeAspect="1"/>
          </p:cNvPicPr>
          <p:nvPr/>
        </p:nvPicPr>
        <p:blipFill>
          <a:blip r:embed="rId2">
            <a:extLst/>
          </a:blip>
          <a:stretch>
            <a:fillRect/>
          </a:stretch>
        </p:blipFill>
        <p:spPr>
          <a:xfrm>
            <a:off x="457200" y="1295400"/>
            <a:ext cx="8229600" cy="52578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Title 1"/>
          <p:cNvSpPr txBox="1"/>
          <p:nvPr>
            <p:ph type="title"/>
          </p:nvPr>
        </p:nvSpPr>
        <p:spPr>
          <a:xfrm>
            <a:off x="457200" y="274638"/>
            <a:ext cx="7467600" cy="1143001"/>
          </a:xfrm>
          <a:prstGeom prst="rect">
            <a:avLst/>
          </a:prstGeom>
        </p:spPr>
        <p:txBody>
          <a:bodyPr/>
          <a:lstStyle/>
          <a:p>
            <a:pPr defTabSz="832102">
              <a:defRPr sz="3500">
                <a:solidFill>
                  <a:srgbClr val="00B050"/>
                </a:solidFill>
                <a:latin typeface="Algerian"/>
                <a:ea typeface="Algerian"/>
                <a:cs typeface="Algerian"/>
                <a:sym typeface="Algerian"/>
              </a:defRPr>
            </a:pPr>
            <a:r>
              <a:t>     </a:t>
            </a:r>
            <a:r>
              <a:rPr sz="4000"/>
              <a:t>Description of Components</a:t>
            </a:r>
          </a:p>
        </p:txBody>
      </p:sp>
      <p:sp>
        <p:nvSpPr>
          <p:cNvPr id="189" name="Content Placeholder 2"/>
          <p:cNvSpPr txBox="1"/>
          <p:nvPr>
            <p:ph type="body" idx="1"/>
          </p:nvPr>
        </p:nvSpPr>
        <p:spPr>
          <a:xfrm>
            <a:off x="457200" y="1600199"/>
            <a:ext cx="8229600" cy="4873755"/>
          </a:xfrm>
          <a:prstGeom prst="rect">
            <a:avLst/>
          </a:prstGeom>
        </p:spPr>
        <p:txBody>
          <a:bodyPr/>
          <a:lstStyle/>
          <a:p>
            <a:pPr marL="406908" indent="-406908" defTabSz="813816">
              <a:lnSpc>
                <a:spcPct val="90000"/>
              </a:lnSpc>
              <a:spcBef>
                <a:spcPts val="500"/>
              </a:spcBef>
              <a:buSzTx/>
              <a:buNone/>
              <a:defRPr b="1" sz="2200">
                <a:solidFill>
                  <a:srgbClr val="FF0000"/>
                </a:solidFill>
                <a:latin typeface="Comic Sans MS"/>
                <a:ea typeface="Comic Sans MS"/>
                <a:cs typeface="Comic Sans MS"/>
                <a:sym typeface="Comic Sans MS"/>
              </a:defRPr>
            </a:pPr>
            <a:r>
              <a:t>1. </a:t>
            </a:r>
            <a:r>
              <a:rPr sz="2100"/>
              <a:t>Employee registration process </a:t>
            </a:r>
            <a:endParaRPr sz="1900"/>
          </a:p>
          <a:p>
            <a:pPr marL="244142" indent="-244142" defTabSz="813816">
              <a:lnSpc>
                <a:spcPct val="90000"/>
              </a:lnSpc>
              <a:spcBef>
                <a:spcPts val="500"/>
              </a:spcBef>
              <a:defRPr b="1" sz="1700">
                <a:solidFill>
                  <a:srgbClr val="FF0000"/>
                </a:solidFill>
                <a:latin typeface="Comic Sans MS"/>
                <a:ea typeface="Comic Sans MS"/>
                <a:cs typeface="Comic Sans MS"/>
                <a:sym typeface="Comic Sans MS"/>
              </a:defRPr>
            </a:pPr>
            <a:r>
              <a:t>Input</a:t>
            </a:r>
            <a:r>
              <a:rPr>
                <a:solidFill>
                  <a:srgbClr val="000000"/>
                </a:solidFill>
              </a:rPr>
              <a:t>:</a:t>
            </a:r>
            <a:r>
              <a:rPr b="0">
                <a:solidFill>
                  <a:srgbClr val="000000"/>
                </a:solidFill>
              </a:rPr>
              <a:t> </a:t>
            </a:r>
            <a:r>
              <a:rPr b="0"/>
              <a:t>Adding</a:t>
            </a:r>
            <a:r>
              <a:rPr b="0">
                <a:solidFill>
                  <a:srgbClr val="000000"/>
                </a:solidFill>
              </a:rPr>
              <a:t> branch, designation and employee </a:t>
            </a:r>
            <a:r>
              <a:rPr b="0"/>
              <a:t>details</a:t>
            </a:r>
            <a:endParaRPr sz="1900"/>
          </a:p>
          <a:p>
            <a:pPr marL="244142" indent="-244142" defTabSz="813816">
              <a:lnSpc>
                <a:spcPct val="90000"/>
              </a:lnSpc>
              <a:spcBef>
                <a:spcPts val="500"/>
              </a:spcBef>
              <a:defRPr b="1" sz="1700">
                <a:solidFill>
                  <a:srgbClr val="FF0000"/>
                </a:solidFill>
                <a:latin typeface="Comic Sans MS"/>
                <a:ea typeface="Comic Sans MS"/>
                <a:cs typeface="Comic Sans MS"/>
                <a:sym typeface="Comic Sans MS"/>
              </a:defRPr>
            </a:pPr>
            <a:r>
              <a:t>Process</a:t>
            </a:r>
            <a:r>
              <a:rPr>
                <a:solidFill>
                  <a:srgbClr val="000000"/>
                </a:solidFill>
              </a:rPr>
              <a:t>: </a:t>
            </a:r>
            <a:r>
              <a:rPr b="0">
                <a:solidFill>
                  <a:srgbClr val="000000"/>
                </a:solidFill>
              </a:rPr>
              <a:t>The </a:t>
            </a:r>
            <a:r>
              <a:rPr b="0"/>
              <a:t>system checks </a:t>
            </a:r>
            <a:r>
              <a:rPr b="0">
                <a:solidFill>
                  <a:srgbClr val="000000"/>
                </a:solidFill>
              </a:rPr>
              <a:t>whether the entered information of the </a:t>
            </a:r>
            <a:r>
              <a:rPr b="0"/>
              <a:t>form is valid or not</a:t>
            </a:r>
            <a:r>
              <a:rPr b="0">
                <a:solidFill>
                  <a:srgbClr val="000000"/>
                </a:solidFill>
              </a:rPr>
              <a:t>. </a:t>
            </a:r>
            <a:endParaRPr sz="1900"/>
          </a:p>
          <a:p>
            <a:pPr marL="244142" indent="-244142" defTabSz="813816">
              <a:lnSpc>
                <a:spcPct val="90000"/>
              </a:lnSpc>
              <a:spcBef>
                <a:spcPts val="500"/>
              </a:spcBef>
              <a:defRPr b="1" sz="1700">
                <a:solidFill>
                  <a:srgbClr val="FF0000"/>
                </a:solidFill>
                <a:latin typeface="Comic Sans MS"/>
                <a:ea typeface="Comic Sans MS"/>
                <a:cs typeface="Comic Sans MS"/>
                <a:sym typeface="Comic Sans MS"/>
              </a:defRPr>
            </a:pPr>
            <a:r>
              <a:t>Output</a:t>
            </a:r>
            <a:r>
              <a:rPr>
                <a:solidFill>
                  <a:srgbClr val="000000"/>
                </a:solidFill>
              </a:rPr>
              <a:t>: </a:t>
            </a:r>
            <a:r>
              <a:rPr b="0">
                <a:solidFill>
                  <a:srgbClr val="000000"/>
                </a:solidFill>
              </a:rPr>
              <a:t>If the entered information is </a:t>
            </a:r>
            <a:r>
              <a:rPr b="0"/>
              <a:t>valid</a:t>
            </a:r>
            <a:r>
              <a:rPr b="0">
                <a:solidFill>
                  <a:srgbClr val="000000"/>
                </a:solidFill>
              </a:rPr>
              <a:t> then the employee will </a:t>
            </a:r>
            <a:r>
              <a:rPr b="0"/>
              <a:t>receive </a:t>
            </a:r>
            <a:r>
              <a:rPr b="0">
                <a:solidFill>
                  <a:srgbClr val="000000"/>
                </a:solidFill>
              </a:rPr>
              <a:t>an</a:t>
            </a:r>
            <a:r>
              <a:rPr b="0"/>
              <a:t> SMS </a:t>
            </a:r>
            <a:r>
              <a:rPr b="0">
                <a:solidFill>
                  <a:srgbClr val="000000"/>
                </a:solidFill>
              </a:rPr>
              <a:t>and</a:t>
            </a:r>
            <a:r>
              <a:rPr b="0"/>
              <a:t> Email </a:t>
            </a:r>
            <a:r>
              <a:rPr b="0">
                <a:solidFill>
                  <a:srgbClr val="000000"/>
                </a:solidFill>
              </a:rPr>
              <a:t>to the registered account.</a:t>
            </a:r>
            <a:endParaRPr sz="1900"/>
          </a:p>
          <a:p>
            <a:pPr marL="244143" indent="-244143" defTabSz="813816">
              <a:lnSpc>
                <a:spcPct val="90000"/>
              </a:lnSpc>
              <a:spcBef>
                <a:spcPts val="500"/>
              </a:spcBef>
              <a:defRPr sz="1900">
                <a:latin typeface="Comic Sans MS"/>
                <a:ea typeface="Comic Sans MS"/>
                <a:cs typeface="Comic Sans MS"/>
                <a:sym typeface="Comic Sans MS"/>
              </a:defRPr>
            </a:pPr>
          </a:p>
          <a:p>
            <a:pPr marL="244142" indent="-244142" defTabSz="813816">
              <a:lnSpc>
                <a:spcPct val="90000"/>
              </a:lnSpc>
              <a:spcBef>
                <a:spcPts val="500"/>
              </a:spcBef>
              <a:buSzTx/>
              <a:buNone/>
              <a:defRPr b="1" sz="2200">
                <a:solidFill>
                  <a:srgbClr val="FF0000"/>
                </a:solidFill>
                <a:latin typeface="Comic Sans MS"/>
                <a:ea typeface="Comic Sans MS"/>
                <a:cs typeface="Comic Sans MS"/>
                <a:sym typeface="Comic Sans MS"/>
              </a:defRPr>
            </a:pPr>
            <a:r>
              <a:t>2. </a:t>
            </a:r>
            <a:r>
              <a:rPr sz="2100"/>
              <a:t>Publish news</a:t>
            </a:r>
            <a:endParaRPr sz="2600"/>
          </a:p>
          <a:p>
            <a:pPr marL="244143" indent="-244143" defTabSz="813816">
              <a:lnSpc>
                <a:spcPct val="90000"/>
              </a:lnSpc>
              <a:spcBef>
                <a:spcPts val="500"/>
              </a:spcBef>
              <a:defRPr b="1" sz="1900">
                <a:latin typeface="Comic Sans MS"/>
                <a:ea typeface="Comic Sans MS"/>
                <a:cs typeface="Comic Sans MS"/>
                <a:sym typeface="Comic Sans MS"/>
              </a:defRPr>
            </a:pPr>
            <a:r>
              <a:t> </a:t>
            </a:r>
            <a:r>
              <a:rPr sz="1700">
                <a:solidFill>
                  <a:srgbClr val="FF0000"/>
                </a:solidFill>
              </a:rPr>
              <a:t>Input: </a:t>
            </a:r>
            <a:r>
              <a:rPr b="0" sz="1700">
                <a:solidFill>
                  <a:srgbClr val="FF0000"/>
                </a:solidFill>
              </a:rPr>
              <a:t>Entering</a:t>
            </a:r>
            <a:r>
              <a:rPr b="0" sz="1700"/>
              <a:t> the </a:t>
            </a:r>
            <a:r>
              <a:rPr b="0" sz="1700">
                <a:solidFill>
                  <a:srgbClr val="FF0000"/>
                </a:solidFill>
              </a:rPr>
              <a:t>news details </a:t>
            </a:r>
            <a:r>
              <a:rPr b="0" sz="1700"/>
              <a:t>like news content, news type, news title, news publish date</a:t>
            </a:r>
          </a:p>
          <a:p>
            <a:pPr marL="244142" indent="-244142" defTabSz="813816">
              <a:lnSpc>
                <a:spcPct val="90000"/>
              </a:lnSpc>
              <a:spcBef>
                <a:spcPts val="500"/>
              </a:spcBef>
              <a:defRPr b="1" sz="1700">
                <a:latin typeface="Comic Sans MS"/>
                <a:ea typeface="Comic Sans MS"/>
                <a:cs typeface="Comic Sans MS"/>
                <a:sym typeface="Comic Sans MS"/>
              </a:defRPr>
            </a:pPr>
            <a:r>
              <a:t> </a:t>
            </a:r>
            <a:r>
              <a:rPr>
                <a:solidFill>
                  <a:srgbClr val="FF0000"/>
                </a:solidFill>
              </a:rPr>
              <a:t>Process: </a:t>
            </a:r>
            <a:r>
              <a:rPr b="0"/>
              <a:t>The </a:t>
            </a:r>
            <a:r>
              <a:rPr b="0">
                <a:solidFill>
                  <a:srgbClr val="FF0000"/>
                </a:solidFill>
              </a:rPr>
              <a:t>system checks </a:t>
            </a:r>
            <a:r>
              <a:rPr b="0"/>
              <a:t>whether the validation of the entered </a:t>
            </a:r>
            <a:r>
              <a:rPr b="0">
                <a:solidFill>
                  <a:srgbClr val="FF0000"/>
                </a:solidFill>
              </a:rPr>
              <a:t>information is correct or not</a:t>
            </a:r>
            <a:r>
              <a:rPr b="0"/>
              <a:t>. </a:t>
            </a:r>
            <a:endParaRPr sz="1900"/>
          </a:p>
          <a:p>
            <a:pPr marL="244142" indent="-244142" defTabSz="813816">
              <a:lnSpc>
                <a:spcPct val="90000"/>
              </a:lnSpc>
              <a:spcBef>
                <a:spcPts val="500"/>
              </a:spcBef>
              <a:defRPr b="1" sz="1700">
                <a:solidFill>
                  <a:srgbClr val="FF0000"/>
                </a:solidFill>
                <a:latin typeface="Comic Sans MS"/>
                <a:ea typeface="Comic Sans MS"/>
                <a:cs typeface="Comic Sans MS"/>
                <a:sym typeface="Comic Sans MS"/>
              </a:defRPr>
            </a:pPr>
            <a:r>
              <a:t>Output:</a:t>
            </a:r>
            <a:r>
              <a:rPr>
                <a:solidFill>
                  <a:srgbClr val="000000"/>
                </a:solidFill>
              </a:rPr>
              <a:t> </a:t>
            </a:r>
            <a:r>
              <a:rPr b="0">
                <a:solidFill>
                  <a:srgbClr val="000000"/>
                </a:solidFill>
              </a:rPr>
              <a:t>If entered data is </a:t>
            </a:r>
            <a:r>
              <a:rPr b="0"/>
              <a:t>valid</a:t>
            </a:r>
            <a:r>
              <a:rPr b="0">
                <a:solidFill>
                  <a:srgbClr val="000000"/>
                </a:solidFill>
              </a:rPr>
              <a:t> then the </a:t>
            </a:r>
            <a:r>
              <a:rPr b="0"/>
              <a:t>system publish </a:t>
            </a:r>
            <a:r>
              <a:rPr b="0">
                <a:solidFill>
                  <a:srgbClr val="000000"/>
                </a:solidFill>
              </a:rPr>
              <a:t>the </a:t>
            </a:r>
            <a:r>
              <a:rPr b="0"/>
              <a:t>news</a:t>
            </a:r>
            <a:r>
              <a:rPr b="0">
                <a:solidFill>
                  <a:srgbClr val="000000"/>
                </a:solidFill>
              </a:rPr>
              <a:t> on the given date.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Content Placeholder 2"/>
          <p:cNvSpPr txBox="1"/>
          <p:nvPr>
            <p:ph type="body" idx="1"/>
          </p:nvPr>
        </p:nvSpPr>
        <p:spPr>
          <a:xfrm>
            <a:off x="685800" y="609600"/>
            <a:ext cx="8001000" cy="5257800"/>
          </a:xfrm>
          <a:prstGeom prst="rect">
            <a:avLst/>
          </a:prstGeom>
        </p:spPr>
        <p:txBody>
          <a:bodyPr/>
          <a:lstStyle/>
          <a:p>
            <a:pPr marL="257860" indent="-257860" defTabSz="859536">
              <a:lnSpc>
                <a:spcPct val="80000"/>
              </a:lnSpc>
              <a:spcBef>
                <a:spcPts val="500"/>
              </a:spcBef>
              <a:buSzTx/>
              <a:buNone/>
              <a:defRPr b="1" sz="2200">
                <a:solidFill>
                  <a:srgbClr val="FF0000"/>
                </a:solidFill>
                <a:latin typeface="Comic Sans MS"/>
                <a:ea typeface="Comic Sans MS"/>
                <a:cs typeface="Comic Sans MS"/>
                <a:sym typeface="Comic Sans MS"/>
              </a:defRPr>
            </a:pPr>
            <a:r>
              <a:t>3. Upload training material</a:t>
            </a:r>
            <a:endParaRPr sz="2000"/>
          </a:p>
          <a:p>
            <a:pPr marL="257860" indent="-257860" defTabSz="859536">
              <a:lnSpc>
                <a:spcPct val="80000"/>
              </a:lnSpc>
              <a:spcBef>
                <a:spcPts val="500"/>
              </a:spcBef>
              <a:defRPr b="1" sz="1800">
                <a:solidFill>
                  <a:srgbClr val="FF0000"/>
                </a:solidFill>
                <a:latin typeface="Comic Sans MS"/>
                <a:ea typeface="Comic Sans MS"/>
                <a:cs typeface="Comic Sans MS"/>
                <a:sym typeface="Comic Sans MS"/>
              </a:defRPr>
            </a:pPr>
            <a:r>
              <a:t>Input: </a:t>
            </a:r>
            <a:r>
              <a:rPr b="0">
                <a:solidFill>
                  <a:srgbClr val="000000"/>
                </a:solidFill>
              </a:rPr>
              <a:t> </a:t>
            </a:r>
            <a:r>
              <a:rPr b="0"/>
              <a:t>Uploading </a:t>
            </a:r>
            <a:r>
              <a:rPr b="0">
                <a:solidFill>
                  <a:srgbClr val="000000"/>
                </a:solidFill>
              </a:rPr>
              <a:t>the</a:t>
            </a:r>
            <a:r>
              <a:rPr b="0"/>
              <a:t> training material details </a:t>
            </a:r>
            <a:r>
              <a:rPr b="0">
                <a:solidFill>
                  <a:srgbClr val="000000"/>
                </a:solidFill>
              </a:rPr>
              <a:t>like Employee Name, Title, Training Category, Image Link, Video Link, Content and Status </a:t>
            </a:r>
            <a:endParaRPr sz="2000"/>
          </a:p>
          <a:p>
            <a:pPr marL="257860" indent="-257860" defTabSz="859536">
              <a:lnSpc>
                <a:spcPct val="80000"/>
              </a:lnSpc>
              <a:spcBef>
                <a:spcPts val="500"/>
              </a:spcBef>
              <a:defRPr b="1" sz="1800">
                <a:solidFill>
                  <a:srgbClr val="FF0000"/>
                </a:solidFill>
                <a:latin typeface="Comic Sans MS"/>
                <a:ea typeface="Comic Sans MS"/>
                <a:cs typeface="Comic Sans MS"/>
                <a:sym typeface="Comic Sans MS"/>
              </a:defRPr>
            </a:pPr>
            <a:r>
              <a:t>Process: </a:t>
            </a:r>
            <a:r>
              <a:rPr b="0">
                <a:solidFill>
                  <a:srgbClr val="000000"/>
                </a:solidFill>
              </a:rPr>
              <a:t>The </a:t>
            </a:r>
            <a:r>
              <a:rPr b="0"/>
              <a:t>system checks </a:t>
            </a:r>
            <a:r>
              <a:rPr b="0">
                <a:solidFill>
                  <a:srgbClr val="000000"/>
                </a:solidFill>
              </a:rPr>
              <a:t>whether the validation of the entered </a:t>
            </a:r>
            <a:r>
              <a:rPr b="0"/>
              <a:t>information is correct or not</a:t>
            </a:r>
            <a:r>
              <a:rPr b="0">
                <a:solidFill>
                  <a:srgbClr val="000000"/>
                </a:solidFill>
              </a:rPr>
              <a:t>. </a:t>
            </a:r>
            <a:endParaRPr sz="2000"/>
          </a:p>
          <a:p>
            <a:pPr marL="257860" indent="-257860" defTabSz="859536">
              <a:lnSpc>
                <a:spcPct val="80000"/>
              </a:lnSpc>
              <a:spcBef>
                <a:spcPts val="500"/>
              </a:spcBef>
              <a:defRPr b="1" sz="1800">
                <a:solidFill>
                  <a:srgbClr val="FF0000"/>
                </a:solidFill>
                <a:latin typeface="Comic Sans MS"/>
                <a:ea typeface="Comic Sans MS"/>
                <a:cs typeface="Comic Sans MS"/>
                <a:sym typeface="Comic Sans MS"/>
              </a:defRPr>
            </a:pPr>
            <a:r>
              <a:t>Output:</a:t>
            </a:r>
            <a:r>
              <a:rPr>
                <a:solidFill>
                  <a:srgbClr val="000000"/>
                </a:solidFill>
              </a:rPr>
              <a:t> </a:t>
            </a:r>
            <a:r>
              <a:rPr b="0">
                <a:solidFill>
                  <a:srgbClr val="000000"/>
                </a:solidFill>
              </a:rPr>
              <a:t>If entered data is </a:t>
            </a:r>
            <a:r>
              <a:rPr b="0"/>
              <a:t>valid</a:t>
            </a:r>
            <a:r>
              <a:rPr b="0">
                <a:solidFill>
                  <a:srgbClr val="000000"/>
                </a:solidFill>
              </a:rPr>
              <a:t> then the </a:t>
            </a:r>
            <a:r>
              <a:rPr b="0"/>
              <a:t>system uploads </a:t>
            </a:r>
            <a:r>
              <a:rPr b="0">
                <a:solidFill>
                  <a:srgbClr val="000000"/>
                </a:solidFill>
              </a:rPr>
              <a:t>the </a:t>
            </a:r>
            <a:r>
              <a:rPr b="0"/>
              <a:t>training materials </a:t>
            </a:r>
            <a:r>
              <a:rPr b="0">
                <a:solidFill>
                  <a:srgbClr val="000000"/>
                </a:solidFill>
              </a:rPr>
              <a:t>to the server.</a:t>
            </a:r>
            <a:endParaRPr sz="2000"/>
          </a:p>
          <a:p>
            <a:pPr marL="257860" indent="-257860" defTabSz="859536">
              <a:lnSpc>
                <a:spcPct val="80000"/>
              </a:lnSpc>
              <a:spcBef>
                <a:spcPts val="500"/>
              </a:spcBef>
              <a:buSzTx/>
              <a:buNone/>
              <a:defRPr sz="1800">
                <a:latin typeface="Comic Sans MS"/>
                <a:ea typeface="Comic Sans MS"/>
                <a:cs typeface="Comic Sans MS"/>
                <a:sym typeface="Comic Sans MS"/>
              </a:defRPr>
            </a:pPr>
          </a:p>
          <a:p>
            <a:pPr marL="257860" indent="-257860" defTabSz="859536">
              <a:lnSpc>
                <a:spcPct val="80000"/>
              </a:lnSpc>
              <a:spcBef>
                <a:spcPts val="500"/>
              </a:spcBef>
              <a:buSzTx/>
              <a:buNone/>
              <a:defRPr b="1" sz="2200">
                <a:solidFill>
                  <a:srgbClr val="FF0000"/>
                </a:solidFill>
                <a:latin typeface="Comic Sans MS"/>
                <a:ea typeface="Comic Sans MS"/>
                <a:cs typeface="Comic Sans MS"/>
                <a:sym typeface="Comic Sans MS"/>
              </a:defRPr>
            </a:pPr>
            <a:r>
              <a:t>4. Post discussion forum</a:t>
            </a:r>
            <a:endParaRPr sz="2000"/>
          </a:p>
          <a:p>
            <a:pPr marL="257860" indent="-257860" defTabSz="859536">
              <a:lnSpc>
                <a:spcPct val="80000"/>
              </a:lnSpc>
              <a:spcBef>
                <a:spcPts val="500"/>
              </a:spcBef>
              <a:defRPr b="1" sz="1800">
                <a:solidFill>
                  <a:srgbClr val="FF0000"/>
                </a:solidFill>
                <a:latin typeface="Comic Sans MS"/>
                <a:ea typeface="Comic Sans MS"/>
                <a:cs typeface="Comic Sans MS"/>
                <a:sym typeface="Comic Sans MS"/>
              </a:defRPr>
            </a:pPr>
            <a:r>
              <a:t>Input: </a:t>
            </a:r>
            <a:r>
              <a:rPr b="0">
                <a:solidFill>
                  <a:srgbClr val="000000"/>
                </a:solidFill>
              </a:rPr>
              <a:t> </a:t>
            </a:r>
            <a:r>
              <a:rPr b="0"/>
              <a:t>Post discussion details </a:t>
            </a:r>
            <a:r>
              <a:rPr b="0">
                <a:solidFill>
                  <a:srgbClr val="000000"/>
                </a:solidFill>
              </a:rPr>
              <a:t>like Employee Name, Category, Discussion Title, Description, Discussion Image, Publish Date, Uploads and Status </a:t>
            </a:r>
            <a:endParaRPr sz="2000"/>
          </a:p>
          <a:p>
            <a:pPr marL="257860" indent="-257860" defTabSz="859536">
              <a:lnSpc>
                <a:spcPct val="80000"/>
              </a:lnSpc>
              <a:spcBef>
                <a:spcPts val="500"/>
              </a:spcBef>
              <a:defRPr b="1" sz="1800">
                <a:solidFill>
                  <a:srgbClr val="FF0000"/>
                </a:solidFill>
                <a:latin typeface="Comic Sans MS"/>
                <a:ea typeface="Comic Sans MS"/>
                <a:cs typeface="Comic Sans MS"/>
                <a:sym typeface="Comic Sans MS"/>
              </a:defRPr>
            </a:pPr>
            <a:r>
              <a:t>Process: </a:t>
            </a:r>
            <a:r>
              <a:rPr b="0">
                <a:solidFill>
                  <a:srgbClr val="000000"/>
                </a:solidFill>
              </a:rPr>
              <a:t>The </a:t>
            </a:r>
            <a:r>
              <a:rPr b="0"/>
              <a:t>system checks </a:t>
            </a:r>
            <a:r>
              <a:rPr b="0">
                <a:solidFill>
                  <a:srgbClr val="000000"/>
                </a:solidFill>
              </a:rPr>
              <a:t>whether the validation of the entered </a:t>
            </a:r>
            <a:r>
              <a:rPr b="0"/>
              <a:t>information is correct or not</a:t>
            </a:r>
            <a:r>
              <a:rPr b="0">
                <a:solidFill>
                  <a:srgbClr val="000000"/>
                </a:solidFill>
              </a:rPr>
              <a:t>. </a:t>
            </a:r>
            <a:endParaRPr sz="2000"/>
          </a:p>
          <a:p>
            <a:pPr marL="257860" indent="-257860" defTabSz="859536">
              <a:lnSpc>
                <a:spcPct val="80000"/>
              </a:lnSpc>
              <a:spcBef>
                <a:spcPts val="500"/>
              </a:spcBef>
              <a:defRPr b="1" sz="1800">
                <a:solidFill>
                  <a:srgbClr val="FF0000"/>
                </a:solidFill>
                <a:latin typeface="Comic Sans MS"/>
                <a:ea typeface="Comic Sans MS"/>
                <a:cs typeface="Comic Sans MS"/>
                <a:sym typeface="Comic Sans MS"/>
              </a:defRPr>
            </a:pPr>
            <a:r>
              <a:t>Output:</a:t>
            </a:r>
            <a:r>
              <a:rPr>
                <a:solidFill>
                  <a:srgbClr val="000000"/>
                </a:solidFill>
              </a:rPr>
              <a:t> </a:t>
            </a:r>
            <a:r>
              <a:rPr b="0">
                <a:solidFill>
                  <a:srgbClr val="000000"/>
                </a:solidFill>
              </a:rPr>
              <a:t>If entered data is </a:t>
            </a:r>
            <a:r>
              <a:rPr b="0"/>
              <a:t>valid</a:t>
            </a:r>
            <a:r>
              <a:rPr b="0">
                <a:solidFill>
                  <a:srgbClr val="000000"/>
                </a:solidFill>
              </a:rPr>
              <a:t> then the system </a:t>
            </a:r>
            <a:r>
              <a:rPr b="0"/>
              <a:t>post</a:t>
            </a:r>
            <a:r>
              <a:rPr b="0">
                <a:solidFill>
                  <a:srgbClr val="000000"/>
                </a:solidFill>
              </a:rPr>
              <a:t> the </a:t>
            </a:r>
            <a:r>
              <a:rPr b="0"/>
              <a:t>discussions</a:t>
            </a:r>
            <a:r>
              <a:rPr b="0">
                <a:solidFill>
                  <a:srgbClr val="000000"/>
                </a:solidFill>
              </a:rPr>
              <a: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itle 1"/>
          <p:cNvSpPr txBox="1"/>
          <p:nvPr>
            <p:ph type="title"/>
          </p:nvPr>
        </p:nvSpPr>
        <p:spPr>
          <a:xfrm>
            <a:off x="457200" y="274638"/>
            <a:ext cx="8001000" cy="1143001"/>
          </a:xfrm>
          <a:prstGeom prst="rect">
            <a:avLst/>
          </a:prstGeom>
        </p:spPr>
        <p:txBody>
          <a:bodyPr/>
          <a:lstStyle/>
          <a:p>
            <a:pPr>
              <a:defRPr sz="4400">
                <a:solidFill>
                  <a:srgbClr val="00B050"/>
                </a:solidFill>
                <a:latin typeface="Algerian"/>
                <a:ea typeface="Algerian"/>
                <a:cs typeface="Algerian"/>
                <a:sym typeface="Algerian"/>
              </a:defRPr>
            </a:pPr>
            <a:r>
              <a:t>           </a:t>
            </a:r>
            <a:r>
              <a:rPr sz="4800"/>
              <a:t>Schema information</a:t>
            </a:r>
          </a:p>
        </p:txBody>
      </p:sp>
      <p:sp>
        <p:nvSpPr>
          <p:cNvPr id="194" name="TextBox 8"/>
          <p:cNvSpPr txBox="1"/>
          <p:nvPr/>
        </p:nvSpPr>
        <p:spPr>
          <a:xfrm>
            <a:off x="731519" y="1600199"/>
            <a:ext cx="2651762"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Century Schoolbook"/>
              </a:defRPr>
            </a:lvl1pPr>
          </a:lstStyle>
          <a:p>
            <a:pPr/>
            <a:r>
              <a:t>Table name : branch</a:t>
            </a:r>
          </a:p>
        </p:txBody>
      </p:sp>
      <p:sp>
        <p:nvSpPr>
          <p:cNvPr id="195" name="TextBox 11"/>
          <p:cNvSpPr txBox="1"/>
          <p:nvPr/>
        </p:nvSpPr>
        <p:spPr>
          <a:xfrm>
            <a:off x="807719" y="2666999"/>
            <a:ext cx="3185162"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Century Schoolbook"/>
              </a:defRPr>
            </a:lvl1pPr>
          </a:lstStyle>
          <a:p>
            <a:pPr/>
            <a:r>
              <a:t>Table name : designation</a:t>
            </a:r>
          </a:p>
        </p:txBody>
      </p:sp>
      <p:sp>
        <p:nvSpPr>
          <p:cNvPr id="196" name="TextBox 15"/>
          <p:cNvSpPr txBox="1"/>
          <p:nvPr/>
        </p:nvSpPr>
        <p:spPr>
          <a:xfrm>
            <a:off x="807719" y="3733798"/>
            <a:ext cx="3185162"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Century Schoolbook"/>
              </a:defRPr>
            </a:lvl1pPr>
          </a:lstStyle>
          <a:p>
            <a:pPr/>
            <a:r>
              <a:t>Table name : subscription</a:t>
            </a:r>
          </a:p>
        </p:txBody>
      </p:sp>
      <p:sp>
        <p:nvSpPr>
          <p:cNvPr id="197" name="TextBox 16"/>
          <p:cNvSpPr txBox="1"/>
          <p:nvPr/>
        </p:nvSpPr>
        <p:spPr>
          <a:xfrm>
            <a:off x="883919" y="4876798"/>
            <a:ext cx="3185162"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Century Schoolbook"/>
              </a:defRPr>
            </a:lvl1pPr>
          </a:lstStyle>
          <a:p>
            <a:pPr/>
            <a:r>
              <a:t>Table name : employee</a:t>
            </a:r>
          </a:p>
        </p:txBody>
      </p:sp>
      <p:pic>
        <p:nvPicPr>
          <p:cNvPr id="198" name="Picture 9" descr="Picture 9"/>
          <p:cNvPicPr>
            <a:picLocks noChangeAspect="1"/>
          </p:cNvPicPr>
          <p:nvPr/>
        </p:nvPicPr>
        <p:blipFill>
          <a:blip r:embed="rId2">
            <a:extLst/>
          </a:blip>
          <a:stretch>
            <a:fillRect/>
          </a:stretch>
        </p:blipFill>
        <p:spPr>
          <a:xfrm>
            <a:off x="685800" y="1981200"/>
            <a:ext cx="5917661" cy="762000"/>
          </a:xfrm>
          <a:prstGeom prst="rect">
            <a:avLst/>
          </a:prstGeom>
          <a:ln w="12700">
            <a:miter lim="400000"/>
          </a:ln>
        </p:spPr>
      </p:pic>
      <p:pic>
        <p:nvPicPr>
          <p:cNvPr id="199" name="Picture 10" descr="Picture 10"/>
          <p:cNvPicPr>
            <a:picLocks noChangeAspect="1"/>
          </p:cNvPicPr>
          <p:nvPr/>
        </p:nvPicPr>
        <p:blipFill>
          <a:blip r:embed="rId3">
            <a:extLst/>
          </a:blip>
          <a:stretch>
            <a:fillRect/>
          </a:stretch>
        </p:blipFill>
        <p:spPr>
          <a:xfrm>
            <a:off x="533400" y="3048000"/>
            <a:ext cx="6343650" cy="685800"/>
          </a:xfrm>
          <a:prstGeom prst="rect">
            <a:avLst/>
          </a:prstGeom>
          <a:ln w="12700">
            <a:miter lim="400000"/>
          </a:ln>
        </p:spPr>
      </p:pic>
      <p:pic>
        <p:nvPicPr>
          <p:cNvPr id="200" name="Picture 11" descr="Picture 11"/>
          <p:cNvPicPr>
            <a:picLocks noChangeAspect="1"/>
          </p:cNvPicPr>
          <p:nvPr/>
        </p:nvPicPr>
        <p:blipFill>
          <a:blip r:embed="rId4">
            <a:extLst/>
          </a:blip>
          <a:srcRect l="0" t="0" r="4141" b="0"/>
          <a:stretch>
            <a:fillRect/>
          </a:stretch>
        </p:blipFill>
        <p:spPr>
          <a:xfrm>
            <a:off x="609599" y="4191000"/>
            <a:ext cx="7848604" cy="685800"/>
          </a:xfrm>
          <a:prstGeom prst="rect">
            <a:avLst/>
          </a:prstGeom>
          <a:ln w="12700">
            <a:miter lim="400000"/>
          </a:ln>
        </p:spPr>
      </p:pic>
      <p:pic>
        <p:nvPicPr>
          <p:cNvPr id="201" name="Picture 12" descr="Picture 12"/>
          <p:cNvPicPr>
            <a:picLocks noChangeAspect="1"/>
          </p:cNvPicPr>
          <p:nvPr/>
        </p:nvPicPr>
        <p:blipFill>
          <a:blip r:embed="rId5">
            <a:extLst/>
          </a:blip>
          <a:stretch>
            <a:fillRect/>
          </a:stretch>
        </p:blipFill>
        <p:spPr>
          <a:xfrm>
            <a:off x="723900" y="5257800"/>
            <a:ext cx="7353300" cy="76200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Content Placeholder 3"/>
          <p:cNvSpPr txBox="1"/>
          <p:nvPr>
            <p:ph type="body" sz="quarter" idx="1"/>
          </p:nvPr>
        </p:nvSpPr>
        <p:spPr>
          <a:xfrm>
            <a:off x="609600" y="1600199"/>
            <a:ext cx="6705600" cy="369336"/>
          </a:xfrm>
          <a:prstGeom prst="rect">
            <a:avLst/>
          </a:prstGeom>
        </p:spPr>
        <p:txBody>
          <a:bodyPr/>
          <a:lstStyle>
            <a:lvl1pPr>
              <a:buSzTx/>
              <a:buNone/>
              <a:defRPr sz="1800"/>
            </a:lvl1pPr>
          </a:lstStyle>
          <a:p>
            <a:pPr/>
            <a:r>
              <a:t>Table name : discussion</a:t>
            </a:r>
          </a:p>
        </p:txBody>
      </p:sp>
      <p:sp>
        <p:nvSpPr>
          <p:cNvPr id="204" name="TextBox 4"/>
          <p:cNvSpPr txBox="1"/>
          <p:nvPr/>
        </p:nvSpPr>
        <p:spPr>
          <a:xfrm>
            <a:off x="655317" y="304799"/>
            <a:ext cx="3642366"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Century Schoolbook"/>
              </a:defRPr>
            </a:lvl1pPr>
          </a:lstStyle>
          <a:p>
            <a:pPr/>
            <a:r>
              <a:t>Table name : subscription_tariff</a:t>
            </a:r>
          </a:p>
        </p:txBody>
      </p:sp>
      <p:pic>
        <p:nvPicPr>
          <p:cNvPr id="205" name="Picture 2" descr="Picture 2"/>
          <p:cNvPicPr>
            <a:picLocks noChangeAspect="1"/>
          </p:cNvPicPr>
          <p:nvPr/>
        </p:nvPicPr>
        <p:blipFill>
          <a:blip r:embed="rId2">
            <a:extLst/>
          </a:blip>
          <a:stretch>
            <a:fillRect/>
          </a:stretch>
        </p:blipFill>
        <p:spPr>
          <a:xfrm>
            <a:off x="535458" y="762000"/>
            <a:ext cx="6932143" cy="624061"/>
          </a:xfrm>
          <a:prstGeom prst="rect">
            <a:avLst/>
          </a:prstGeom>
          <a:ln w="12700">
            <a:miter lim="400000"/>
          </a:ln>
        </p:spPr>
      </p:pic>
      <p:pic>
        <p:nvPicPr>
          <p:cNvPr id="206" name="Picture 3" descr="Picture 3"/>
          <p:cNvPicPr>
            <a:picLocks noChangeAspect="1"/>
          </p:cNvPicPr>
          <p:nvPr/>
        </p:nvPicPr>
        <p:blipFill>
          <a:blip r:embed="rId3">
            <a:extLst/>
          </a:blip>
          <a:stretch>
            <a:fillRect/>
          </a:stretch>
        </p:blipFill>
        <p:spPr>
          <a:xfrm>
            <a:off x="609600" y="2057400"/>
            <a:ext cx="7847135" cy="762000"/>
          </a:xfrm>
          <a:prstGeom prst="rect">
            <a:avLst/>
          </a:prstGeom>
          <a:ln w="12700">
            <a:miter lim="400000"/>
          </a:ln>
        </p:spPr>
      </p:pic>
      <p:sp>
        <p:nvSpPr>
          <p:cNvPr id="207" name="Content Placeholder 3"/>
          <p:cNvSpPr txBox="1"/>
          <p:nvPr/>
        </p:nvSpPr>
        <p:spPr>
          <a:xfrm>
            <a:off x="655318" y="2895599"/>
            <a:ext cx="6614163"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274320" indent="-274320">
              <a:spcBef>
                <a:spcPts val="600"/>
              </a:spcBef>
              <a:defRPr>
                <a:latin typeface="+mj-lt"/>
                <a:ea typeface="+mj-ea"/>
                <a:cs typeface="+mj-cs"/>
                <a:sym typeface="Century Schoolbook"/>
              </a:defRPr>
            </a:lvl1pPr>
          </a:lstStyle>
          <a:p>
            <a:pPr/>
            <a:r>
              <a:t>Table name : discussion_reply</a:t>
            </a:r>
          </a:p>
        </p:txBody>
      </p:sp>
      <p:pic>
        <p:nvPicPr>
          <p:cNvPr id="208" name="Picture 4" descr="Picture 4"/>
          <p:cNvPicPr>
            <a:picLocks noChangeAspect="1"/>
          </p:cNvPicPr>
          <p:nvPr/>
        </p:nvPicPr>
        <p:blipFill>
          <a:blip r:embed="rId4">
            <a:extLst/>
          </a:blip>
          <a:stretch>
            <a:fillRect/>
          </a:stretch>
        </p:blipFill>
        <p:spPr>
          <a:xfrm>
            <a:off x="609600" y="3276600"/>
            <a:ext cx="7924800" cy="459611"/>
          </a:xfrm>
          <a:prstGeom prst="rect">
            <a:avLst/>
          </a:prstGeom>
          <a:ln w="12700">
            <a:miter lim="400000"/>
          </a:ln>
        </p:spPr>
      </p:pic>
      <p:pic>
        <p:nvPicPr>
          <p:cNvPr id="209" name="Picture 5" descr="Picture 5"/>
          <p:cNvPicPr>
            <a:picLocks noChangeAspect="1"/>
          </p:cNvPicPr>
          <p:nvPr/>
        </p:nvPicPr>
        <p:blipFill>
          <a:blip r:embed="rId5">
            <a:extLst/>
          </a:blip>
          <a:stretch>
            <a:fillRect/>
          </a:stretch>
        </p:blipFill>
        <p:spPr>
          <a:xfrm>
            <a:off x="647700" y="4114800"/>
            <a:ext cx="7734300" cy="533400"/>
          </a:xfrm>
          <a:prstGeom prst="rect">
            <a:avLst/>
          </a:prstGeom>
          <a:ln w="12700">
            <a:miter lim="400000"/>
          </a:ln>
        </p:spPr>
      </p:pic>
      <p:sp>
        <p:nvSpPr>
          <p:cNvPr id="210" name="Content Placeholder 3"/>
          <p:cNvSpPr txBox="1"/>
          <p:nvPr/>
        </p:nvSpPr>
        <p:spPr>
          <a:xfrm>
            <a:off x="655318" y="3733798"/>
            <a:ext cx="6614163"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274320" indent="-274320">
              <a:spcBef>
                <a:spcPts val="600"/>
              </a:spcBef>
              <a:defRPr>
                <a:latin typeface="+mj-lt"/>
                <a:ea typeface="+mj-ea"/>
                <a:cs typeface="+mj-cs"/>
                <a:sym typeface="Century Schoolbook"/>
              </a:defRPr>
            </a:lvl1pPr>
          </a:lstStyle>
          <a:p>
            <a:pPr/>
            <a:r>
              <a:t>Table name : mail</a:t>
            </a:r>
          </a:p>
        </p:txBody>
      </p:sp>
      <p:pic>
        <p:nvPicPr>
          <p:cNvPr id="211" name="Picture 6" descr="Picture 6"/>
          <p:cNvPicPr>
            <a:picLocks noChangeAspect="1"/>
          </p:cNvPicPr>
          <p:nvPr/>
        </p:nvPicPr>
        <p:blipFill>
          <a:blip r:embed="rId6">
            <a:extLst/>
          </a:blip>
          <a:stretch>
            <a:fillRect/>
          </a:stretch>
        </p:blipFill>
        <p:spPr>
          <a:xfrm>
            <a:off x="685800" y="5334000"/>
            <a:ext cx="7439188" cy="762000"/>
          </a:xfrm>
          <a:prstGeom prst="rect">
            <a:avLst/>
          </a:prstGeom>
          <a:ln w="12700">
            <a:miter lim="400000"/>
          </a:ln>
        </p:spPr>
      </p:pic>
      <p:sp>
        <p:nvSpPr>
          <p:cNvPr id="212" name="Content Placeholder 3"/>
          <p:cNvSpPr txBox="1"/>
          <p:nvPr/>
        </p:nvSpPr>
        <p:spPr>
          <a:xfrm>
            <a:off x="655318" y="4876798"/>
            <a:ext cx="6614163"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274320" indent="-274320">
              <a:spcBef>
                <a:spcPts val="600"/>
              </a:spcBef>
              <a:defRPr>
                <a:latin typeface="+mj-lt"/>
                <a:ea typeface="+mj-ea"/>
                <a:cs typeface="+mj-cs"/>
                <a:sym typeface="Century Schoolbook"/>
              </a:defRPr>
            </a:lvl1pPr>
          </a:lstStyle>
          <a:p>
            <a:pPr/>
            <a:r>
              <a:t>Table name :  news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Title 1"/>
          <p:cNvSpPr txBox="1"/>
          <p:nvPr>
            <p:ph type="title"/>
          </p:nvPr>
        </p:nvSpPr>
        <p:spPr>
          <a:xfrm>
            <a:off x="457200" y="76200"/>
            <a:ext cx="7467600" cy="838200"/>
          </a:xfrm>
          <a:prstGeom prst="rect">
            <a:avLst/>
          </a:prstGeom>
        </p:spPr>
        <p:txBody>
          <a:bodyPr/>
          <a:lstStyle>
            <a:lvl1pPr>
              <a:defRPr sz="4800">
                <a:solidFill>
                  <a:srgbClr val="00B050"/>
                </a:solidFill>
                <a:latin typeface="Algerian"/>
                <a:ea typeface="Algerian"/>
                <a:cs typeface="Algerian"/>
                <a:sym typeface="Algerian"/>
              </a:defRPr>
            </a:lvl1pPr>
          </a:lstStyle>
          <a:p>
            <a:pPr/>
            <a:r>
              <a:t>     TABLE DEFINITION</a:t>
            </a:r>
          </a:p>
        </p:txBody>
      </p:sp>
      <p:sp>
        <p:nvSpPr>
          <p:cNvPr id="215" name="TextBox 4"/>
          <p:cNvSpPr txBox="1"/>
          <p:nvPr/>
        </p:nvSpPr>
        <p:spPr>
          <a:xfrm>
            <a:off x="655317" y="914399"/>
            <a:ext cx="6004566"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Century Schoolbook"/>
              </a:defRPr>
            </a:lvl1pPr>
          </a:lstStyle>
          <a:p>
            <a:pPr/>
            <a:r>
              <a:t>Table Name:  employee</a:t>
            </a:r>
          </a:p>
        </p:txBody>
      </p:sp>
      <p:graphicFrame>
        <p:nvGraphicFramePr>
          <p:cNvPr id="216" name="Table 7"/>
          <p:cNvGraphicFramePr/>
          <p:nvPr/>
        </p:nvGraphicFramePr>
        <p:xfrm>
          <a:off x="609600" y="1371596"/>
          <a:ext cx="7162804" cy="518160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5543"/>
                <a:gridCol w="1145543"/>
                <a:gridCol w="1798124"/>
                <a:gridCol w="3073591"/>
              </a:tblGrid>
              <a:tr h="246743">
                <a:tc>
                  <a:txBody>
                    <a:bodyPr/>
                    <a:lstStyle/>
                    <a:p>
                      <a:pPr>
                        <a:lnSpc>
                          <a:spcPct val="115000"/>
                        </a:lnSpc>
                        <a:defRPr sz="1800"/>
                      </a:pPr>
                      <a:r>
                        <a:rPr b="1" sz="1200">
                          <a:latin typeface="Times New Roman"/>
                          <a:ea typeface="Times New Roman"/>
                          <a:cs typeface="Times New Roman"/>
                          <a:sym typeface="Times New Roman"/>
                        </a:rPr>
                        <a:t>Column</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b="1" sz="1200">
                          <a:latin typeface="Calibri"/>
                          <a:ea typeface="Calibri"/>
                          <a:cs typeface="Calibri"/>
                          <a:sym typeface="Calibri"/>
                        </a:rPr>
                        <a:t>Type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b="1" sz="1200">
                          <a:latin typeface="Calibri"/>
                          <a:ea typeface="Calibri"/>
                          <a:cs typeface="Calibri"/>
                          <a:sym typeface="Calibri"/>
                        </a:rPr>
                        <a:t>Index</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b="1" sz="1200">
                          <a:latin typeface="Calibri"/>
                          <a:ea typeface="Calibri"/>
                          <a:cs typeface="Calibri"/>
                          <a:sym typeface="Calibri"/>
                        </a:rPr>
                        <a:t>Description</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493485">
                <a:tc>
                  <a:txBody>
                    <a:bodyPr/>
                    <a:lstStyle/>
                    <a:p>
                      <a:pPr algn="l">
                        <a:lnSpc>
                          <a:spcPct val="115000"/>
                        </a:lnSpc>
                        <a:defRPr sz="1800"/>
                      </a:pPr>
                      <a:r>
                        <a:rPr b="1" sz="1200">
                          <a:latin typeface="Calibri"/>
                          <a:ea typeface="Calibri"/>
                          <a:cs typeface="Calibri"/>
                          <a:sym typeface="Calibri"/>
                        </a:rPr>
                        <a:t>employee_id</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int(10)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Primary Key</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Employee unique ID</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46743">
                <a:tc>
                  <a:txBody>
                    <a:bodyPr/>
                    <a:lstStyle/>
                    <a:p>
                      <a:pPr algn="l">
                        <a:lnSpc>
                          <a:spcPct val="115000"/>
                        </a:lnSpc>
                        <a:defRPr sz="1800"/>
                      </a:pPr>
                      <a:r>
                        <a:rPr sz="1200">
                          <a:latin typeface="Times New Roman"/>
                          <a:ea typeface="Times New Roman"/>
                          <a:cs typeface="Times New Roman"/>
                          <a:sym typeface="Times New Roman"/>
                        </a:rPr>
                        <a:t>branch_id</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int(10)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Foreign Key</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Branch unique ID</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493485">
                <a:tc>
                  <a:txBody>
                    <a:bodyPr/>
                    <a:lstStyle/>
                    <a:p>
                      <a:pPr algn="l">
                        <a:lnSpc>
                          <a:spcPct val="115000"/>
                        </a:lnSpc>
                        <a:defRPr sz="1800"/>
                      </a:pPr>
                      <a:r>
                        <a:rPr sz="1200">
                          <a:latin typeface="Times New Roman"/>
                          <a:ea typeface="Times New Roman"/>
                          <a:cs typeface="Times New Roman"/>
                          <a:sym typeface="Times New Roman"/>
                        </a:rPr>
                        <a:t>designation_id</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int(10)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Foreign Key</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Designation unique ID</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46743">
                <a:tc>
                  <a:txBody>
                    <a:bodyPr/>
                    <a:lstStyle/>
                    <a:p>
                      <a:pPr algn="l">
                        <a:lnSpc>
                          <a:spcPct val="115000"/>
                        </a:lnSpc>
                        <a:defRPr sz="1800"/>
                      </a:pPr>
                      <a:r>
                        <a:rPr sz="1200">
                          <a:latin typeface="Times New Roman"/>
                          <a:ea typeface="Times New Roman"/>
                          <a:cs typeface="Times New Roman"/>
                          <a:sym typeface="Times New Roman"/>
                        </a:rPr>
                        <a:t>empname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varchar(25)</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Employee Name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46743">
                <a:tc>
                  <a:txBody>
                    <a:bodyPr/>
                    <a:lstStyle/>
                    <a:p>
                      <a:pPr algn="l">
                        <a:lnSpc>
                          <a:spcPct val="115000"/>
                        </a:lnSpc>
                        <a:defRPr sz="1800"/>
                      </a:pPr>
                      <a:r>
                        <a:rPr sz="1200">
                          <a:latin typeface="Times New Roman"/>
                          <a:ea typeface="Times New Roman"/>
                          <a:cs typeface="Times New Roman"/>
                          <a:sym typeface="Times New Roman"/>
                        </a:rPr>
                        <a:t>dob</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Date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Employee date of  birth</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46743">
                <a:tc>
                  <a:txBody>
                    <a:bodyPr/>
                    <a:lstStyle/>
                    <a:p>
                      <a:pPr algn="l">
                        <a:lnSpc>
                          <a:spcPct val="115000"/>
                        </a:lnSpc>
                        <a:defRPr sz="1800"/>
                      </a:pPr>
                      <a:r>
                        <a:rPr sz="1200">
                          <a:latin typeface="Times New Roman"/>
                          <a:ea typeface="Times New Roman"/>
                          <a:cs typeface="Times New Roman"/>
                          <a:sym typeface="Times New Roman"/>
                        </a:rPr>
                        <a:t>gender</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varchar(10)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Employee gender</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46743">
                <a:tc>
                  <a:txBody>
                    <a:bodyPr/>
                    <a:lstStyle/>
                    <a:p>
                      <a:pPr algn="l">
                        <a:lnSpc>
                          <a:spcPct val="115000"/>
                        </a:lnSpc>
                        <a:defRPr sz="1800"/>
                      </a:pPr>
                      <a:r>
                        <a:rPr sz="1200">
                          <a:latin typeface="Times New Roman"/>
                          <a:ea typeface="Times New Roman"/>
                          <a:cs typeface="Times New Roman"/>
                          <a:sym typeface="Times New Roman"/>
                        </a:rPr>
                        <a:t>address</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varchar(250)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Employee address</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46743">
                <a:tc>
                  <a:txBody>
                    <a:bodyPr/>
                    <a:lstStyle/>
                    <a:p>
                      <a:pPr algn="l">
                        <a:lnSpc>
                          <a:spcPct val="115000"/>
                        </a:lnSpc>
                        <a:defRPr sz="1800"/>
                      </a:pPr>
                      <a:r>
                        <a:rPr sz="1200">
                          <a:latin typeface="Times New Roman"/>
                          <a:ea typeface="Times New Roman"/>
                          <a:cs typeface="Times New Roman"/>
                          <a:sym typeface="Times New Roman"/>
                        </a:rPr>
                        <a:t>country</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varchar(25)</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Employee country</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46743">
                <a:tc>
                  <a:txBody>
                    <a:bodyPr/>
                    <a:lstStyle/>
                    <a:p>
                      <a:pPr algn="l">
                        <a:lnSpc>
                          <a:spcPct val="115000"/>
                        </a:lnSpc>
                        <a:defRPr sz="1800"/>
                      </a:pPr>
                      <a:r>
                        <a:rPr sz="1200">
                          <a:latin typeface="Times New Roman"/>
                          <a:ea typeface="Times New Roman"/>
                          <a:cs typeface="Times New Roman"/>
                          <a:sym typeface="Times New Roman"/>
                        </a:rPr>
                        <a:t>state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varchar(25)</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Employee state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46743">
                <a:tc>
                  <a:txBody>
                    <a:bodyPr/>
                    <a:lstStyle/>
                    <a:p>
                      <a:pPr algn="l">
                        <a:lnSpc>
                          <a:spcPct val="115000"/>
                        </a:lnSpc>
                        <a:defRPr sz="1800"/>
                      </a:pPr>
                      <a:r>
                        <a:rPr sz="1200">
                          <a:latin typeface="Times New Roman"/>
                          <a:ea typeface="Times New Roman"/>
                          <a:cs typeface="Times New Roman"/>
                          <a:sym typeface="Times New Roman"/>
                        </a:rPr>
                        <a:t>city</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varchar(25)</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Employee city</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46743">
                <a:tc>
                  <a:txBody>
                    <a:bodyPr/>
                    <a:lstStyle/>
                    <a:p>
                      <a:pPr algn="l">
                        <a:lnSpc>
                          <a:spcPct val="115000"/>
                        </a:lnSpc>
                        <a:defRPr sz="1800"/>
                      </a:pPr>
                      <a:r>
                        <a:rPr sz="1200">
                          <a:latin typeface="Times New Roman"/>
                          <a:ea typeface="Times New Roman"/>
                          <a:cs typeface="Times New Roman"/>
                          <a:sym typeface="Times New Roman"/>
                        </a:rPr>
                        <a:t>pincode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varchar(10)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Employee pincode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46743">
                <a:tc>
                  <a:txBody>
                    <a:bodyPr/>
                    <a:lstStyle/>
                    <a:p>
                      <a:pPr algn="l">
                        <a:lnSpc>
                          <a:spcPct val="115000"/>
                        </a:lnSpc>
                        <a:defRPr sz="1800"/>
                      </a:pPr>
                      <a:r>
                        <a:rPr sz="1200">
                          <a:latin typeface="Times New Roman"/>
                          <a:ea typeface="Times New Roman"/>
                          <a:cs typeface="Times New Roman"/>
                          <a:sym typeface="Times New Roman"/>
                        </a:rPr>
                        <a:t>doj</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Date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Employee date of  joining</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46743">
                <a:tc>
                  <a:txBody>
                    <a:bodyPr/>
                    <a:lstStyle/>
                    <a:p>
                      <a:pPr algn="l">
                        <a:lnSpc>
                          <a:spcPct val="115000"/>
                        </a:lnSpc>
                        <a:defRPr sz="1800"/>
                      </a:pPr>
                      <a:r>
                        <a:rPr sz="1200">
                          <a:latin typeface="Times New Roman"/>
                          <a:ea typeface="Times New Roman"/>
                          <a:cs typeface="Times New Roman"/>
                          <a:sym typeface="Times New Roman"/>
                        </a:rPr>
                        <a:t>dor</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Date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Employee date of retirement</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46743">
                <a:tc>
                  <a:txBody>
                    <a:bodyPr/>
                    <a:lstStyle/>
                    <a:p>
                      <a:pPr algn="l">
                        <a:lnSpc>
                          <a:spcPct val="115000"/>
                        </a:lnSpc>
                        <a:defRPr sz="1800"/>
                      </a:pPr>
                      <a:r>
                        <a:rPr sz="1200">
                          <a:latin typeface="Times New Roman"/>
                          <a:ea typeface="Times New Roman"/>
                          <a:cs typeface="Times New Roman"/>
                          <a:sym typeface="Times New Roman"/>
                        </a:rPr>
                        <a:t>login_id</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varchar(25)</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Employee login ID</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46743">
                <a:tc>
                  <a:txBody>
                    <a:bodyPr/>
                    <a:lstStyle/>
                    <a:p>
                      <a:pPr algn="l">
                        <a:lnSpc>
                          <a:spcPct val="115000"/>
                        </a:lnSpc>
                        <a:defRPr sz="1800"/>
                      </a:pPr>
                      <a:r>
                        <a:rPr sz="1200">
                          <a:latin typeface="Times New Roman"/>
                          <a:ea typeface="Times New Roman"/>
                          <a:cs typeface="Times New Roman"/>
                          <a:sym typeface="Times New Roman"/>
                        </a:rPr>
                        <a:t>password</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varchar(250)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Employee password</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46743">
                <a:tc>
                  <a:txBody>
                    <a:bodyPr/>
                    <a:lstStyle/>
                    <a:p>
                      <a:pPr algn="l">
                        <a:lnSpc>
                          <a:spcPct val="115000"/>
                        </a:lnSpc>
                        <a:defRPr sz="1800"/>
                      </a:pPr>
                      <a:r>
                        <a:rPr sz="1200">
                          <a:latin typeface="Times New Roman"/>
                          <a:ea typeface="Times New Roman"/>
                          <a:cs typeface="Times New Roman"/>
                          <a:sym typeface="Times New Roman"/>
                        </a:rPr>
                        <a:t>empimage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varchar(100)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Employee image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46743">
                <a:tc>
                  <a:txBody>
                    <a:bodyPr/>
                    <a:lstStyle/>
                    <a:p>
                      <a:pPr algn="l">
                        <a:lnSpc>
                          <a:spcPct val="115000"/>
                        </a:lnSpc>
                        <a:defRPr sz="1800"/>
                      </a:pPr>
                      <a:r>
                        <a:rPr sz="1200">
                          <a:latin typeface="Times New Roman"/>
                          <a:ea typeface="Times New Roman"/>
                          <a:cs typeface="Times New Roman"/>
                          <a:sym typeface="Times New Roman"/>
                        </a:rPr>
                        <a:t>note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Text</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Employee note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46743">
                <a:tc>
                  <a:txBody>
                    <a:bodyPr/>
                    <a:lstStyle/>
                    <a:p>
                      <a:pPr algn="l">
                        <a:lnSpc>
                          <a:spcPct val="115000"/>
                        </a:lnSpc>
                        <a:defRPr sz="1800"/>
                      </a:pPr>
                      <a:r>
                        <a:rPr sz="1200">
                          <a:latin typeface="Times New Roman"/>
                          <a:ea typeface="Times New Roman"/>
                          <a:cs typeface="Times New Roman"/>
                          <a:sym typeface="Times New Roman"/>
                        </a:rPr>
                        <a:t>status</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varchar(10)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Employee status</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Title 1"/>
          <p:cNvSpPr txBox="1"/>
          <p:nvPr>
            <p:ph type="title"/>
          </p:nvPr>
        </p:nvSpPr>
        <p:spPr>
          <a:xfrm>
            <a:off x="457200" y="274638"/>
            <a:ext cx="8153400" cy="1325564"/>
          </a:xfrm>
          <a:prstGeom prst="rect">
            <a:avLst/>
          </a:prstGeom>
        </p:spPr>
        <p:txBody>
          <a:bodyPr/>
          <a:lstStyle/>
          <a:p>
            <a:pPr defTabSz="758951">
              <a:defRPr sz="2573">
                <a:solidFill>
                  <a:srgbClr val="00B0F0"/>
                </a:solidFill>
                <a:latin typeface="Comic Sans MS"/>
                <a:ea typeface="Comic Sans MS"/>
                <a:cs typeface="Comic Sans MS"/>
                <a:sym typeface="Comic Sans MS"/>
              </a:defRPr>
            </a:pPr>
            <a:r>
              <a:t>Title of the Project :</a:t>
            </a:r>
            <a:br/>
            <a:r>
              <a:rPr sz="2988">
                <a:solidFill>
                  <a:srgbClr val="FF0000"/>
                </a:solidFill>
                <a:effectLst>
                  <a:outerShdw sx="100000" sy="100000" kx="0" ky="0" algn="b" rotWithShape="0" blurRad="31623" dist="31623" dir="2700000">
                    <a:srgbClr val="000000">
                      <a:alpha val="43137"/>
                    </a:srgbClr>
                  </a:outerShdw>
                </a:effectLst>
              </a:rPr>
              <a:t>Employee Association Management System</a:t>
            </a:r>
          </a:p>
        </p:txBody>
      </p:sp>
      <p:sp>
        <p:nvSpPr>
          <p:cNvPr id="150" name="Content Placeholder 2"/>
          <p:cNvSpPr txBox="1"/>
          <p:nvPr>
            <p:ph type="body" sz="half" idx="1"/>
          </p:nvPr>
        </p:nvSpPr>
        <p:spPr>
          <a:xfrm>
            <a:off x="457200" y="2057400"/>
            <a:ext cx="8172450" cy="2286000"/>
          </a:xfrm>
          <a:prstGeom prst="rect">
            <a:avLst/>
          </a:prstGeom>
        </p:spPr>
        <p:txBody>
          <a:bodyPr/>
          <a:lstStyle/>
          <a:p>
            <a:pPr marL="233172" indent="-233172" defTabSz="777240">
              <a:lnSpc>
                <a:spcPct val="90000"/>
              </a:lnSpc>
              <a:spcBef>
                <a:spcPts val="500"/>
              </a:spcBef>
              <a:buSzTx/>
              <a:buNone/>
              <a:defRPr sz="2300">
                <a:latin typeface="Comic Sans MS"/>
                <a:ea typeface="Comic Sans MS"/>
                <a:cs typeface="Comic Sans MS"/>
                <a:sym typeface="Comic Sans MS"/>
              </a:defRPr>
            </a:pPr>
          </a:p>
          <a:p>
            <a:pPr marL="233172" indent="-233172" defTabSz="777240">
              <a:lnSpc>
                <a:spcPct val="90000"/>
              </a:lnSpc>
              <a:spcBef>
                <a:spcPts val="500"/>
              </a:spcBef>
              <a:buSzTx/>
              <a:buNone/>
              <a:defRPr sz="2100">
                <a:solidFill>
                  <a:srgbClr val="00B0F0"/>
                </a:solidFill>
                <a:latin typeface="Comic Sans MS"/>
                <a:ea typeface="Comic Sans MS"/>
                <a:cs typeface="Comic Sans MS"/>
                <a:sym typeface="Comic Sans MS"/>
              </a:defRPr>
            </a:pPr>
            <a:r>
              <a:t>Author’s Name</a:t>
            </a:r>
            <a:r>
              <a:rPr>
                <a:solidFill>
                  <a:srgbClr val="000000"/>
                </a:solidFill>
              </a:rPr>
              <a:t>	: </a:t>
            </a:r>
            <a:r>
              <a:rPr>
                <a:solidFill>
                  <a:srgbClr val="FF0000"/>
                </a:solidFill>
              </a:rPr>
              <a:t>Mohd Bilal Jagir Hussain Shaikh</a:t>
            </a:r>
            <a:endParaRPr sz="2300">
              <a:solidFill>
                <a:srgbClr val="FF0000"/>
              </a:solidFill>
            </a:endParaRPr>
          </a:p>
          <a:p>
            <a:pPr marL="233172" indent="-233172" defTabSz="777240">
              <a:lnSpc>
                <a:spcPct val="90000"/>
              </a:lnSpc>
              <a:spcBef>
                <a:spcPts val="500"/>
              </a:spcBef>
              <a:buSzTx/>
              <a:buNone/>
              <a:defRPr sz="2100">
                <a:solidFill>
                  <a:srgbClr val="00B0F0"/>
                </a:solidFill>
                <a:latin typeface="Comic Sans MS"/>
                <a:ea typeface="Comic Sans MS"/>
                <a:cs typeface="Comic Sans MS"/>
                <a:sym typeface="Comic Sans MS"/>
              </a:defRPr>
            </a:pPr>
            <a:r>
              <a:t>Class</a:t>
            </a:r>
            <a:r>
              <a:rPr>
                <a:solidFill>
                  <a:srgbClr val="000000"/>
                </a:solidFill>
              </a:rPr>
              <a:t>			: </a:t>
            </a:r>
            <a:r>
              <a:rPr sz="1800">
                <a:solidFill>
                  <a:srgbClr val="FF0000"/>
                </a:solidFill>
              </a:rPr>
              <a:t>Bachelor of Science in Information technology</a:t>
            </a:r>
            <a:endParaRPr sz="2300">
              <a:solidFill>
                <a:srgbClr val="FF0000"/>
              </a:solidFill>
            </a:endParaRPr>
          </a:p>
          <a:p>
            <a:pPr marL="233172" indent="-233172" defTabSz="777240">
              <a:lnSpc>
                <a:spcPct val="90000"/>
              </a:lnSpc>
              <a:spcBef>
                <a:spcPts val="500"/>
              </a:spcBef>
              <a:buSzTx/>
              <a:buNone/>
              <a:defRPr sz="2100">
                <a:solidFill>
                  <a:srgbClr val="00B0F0"/>
                </a:solidFill>
                <a:latin typeface="Comic Sans MS"/>
                <a:ea typeface="Comic Sans MS"/>
                <a:cs typeface="Comic Sans MS"/>
                <a:sym typeface="Comic Sans MS"/>
              </a:defRPr>
            </a:pPr>
            <a:r>
              <a:t>College</a:t>
            </a:r>
            <a:r>
              <a:rPr>
                <a:solidFill>
                  <a:srgbClr val="000000"/>
                </a:solidFill>
              </a:rPr>
              <a:t>		: </a:t>
            </a:r>
            <a:r>
              <a:rPr sz="1800">
                <a:solidFill>
                  <a:srgbClr val="FF0000"/>
                </a:solidFill>
              </a:rPr>
              <a:t>SIES College</a:t>
            </a:r>
            <a:endParaRPr sz="2300">
              <a:solidFill>
                <a:srgbClr val="FF0000"/>
              </a:solidFill>
            </a:endParaRPr>
          </a:p>
          <a:p>
            <a:pPr marL="233172" indent="-233172" defTabSz="777240">
              <a:lnSpc>
                <a:spcPct val="90000"/>
              </a:lnSpc>
              <a:spcBef>
                <a:spcPts val="500"/>
              </a:spcBef>
              <a:buSzTx/>
              <a:buNone/>
              <a:defRPr sz="2100">
                <a:solidFill>
                  <a:srgbClr val="00B0F0"/>
                </a:solidFill>
                <a:latin typeface="Comic Sans MS"/>
                <a:ea typeface="Comic Sans MS"/>
                <a:cs typeface="Comic Sans MS"/>
                <a:sym typeface="Comic Sans MS"/>
              </a:defRPr>
            </a:pPr>
            <a:r>
              <a:t>Reg No.</a:t>
            </a:r>
            <a:r>
              <a:rPr>
                <a:solidFill>
                  <a:srgbClr val="000000"/>
                </a:solidFill>
              </a:rPr>
              <a:t>		: </a:t>
            </a:r>
            <a:r>
              <a:rPr sz="1800">
                <a:solidFill>
                  <a:srgbClr val="FF0000"/>
                </a:solidFill>
              </a:rPr>
              <a:t>+91 9137121198</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18" name="Table 3"/>
          <p:cNvGraphicFramePr/>
          <p:nvPr/>
        </p:nvGraphicFramePr>
        <p:xfrm>
          <a:off x="381000" y="1676400"/>
          <a:ext cx="7696200" cy="358140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18021"/>
                <a:gridCol w="1518021"/>
                <a:gridCol w="1257174"/>
                <a:gridCol w="3402984"/>
              </a:tblGrid>
              <a:tr h="325582">
                <a:tc>
                  <a:txBody>
                    <a:bodyPr/>
                    <a:lstStyle/>
                    <a:p>
                      <a:pPr>
                        <a:lnSpc>
                          <a:spcPct val="115000"/>
                        </a:lnSpc>
                        <a:defRPr sz="1800"/>
                      </a:pPr>
                      <a:r>
                        <a:rPr b="1" sz="1200">
                          <a:latin typeface="Times New Roman"/>
                          <a:ea typeface="Times New Roman"/>
                          <a:cs typeface="Times New Roman"/>
                          <a:sym typeface="Times New Roman"/>
                        </a:rPr>
                        <a:t>Column</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b="1" sz="1200">
                          <a:latin typeface="Calibri"/>
                          <a:ea typeface="Calibri"/>
                          <a:cs typeface="Calibri"/>
                          <a:sym typeface="Calibri"/>
                        </a:rPr>
                        <a:t>Type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b="1" sz="1200">
                          <a:latin typeface="Calibri"/>
                          <a:ea typeface="Calibri"/>
                          <a:cs typeface="Calibri"/>
                          <a:sym typeface="Calibri"/>
                        </a:rPr>
                        <a:t>Index</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b="1" sz="1200">
                          <a:latin typeface="Calibri"/>
                          <a:ea typeface="Calibri"/>
                          <a:cs typeface="Calibri"/>
                          <a:sym typeface="Calibri"/>
                        </a:rPr>
                        <a:t>Description</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651164">
                <a:tc>
                  <a:txBody>
                    <a:bodyPr/>
                    <a:lstStyle/>
                    <a:p>
                      <a:pPr algn="l">
                        <a:lnSpc>
                          <a:spcPct val="115000"/>
                        </a:lnSpc>
                        <a:defRPr sz="1800"/>
                      </a:pPr>
                      <a:r>
                        <a:rPr b="1" sz="1200">
                          <a:latin typeface="Calibri"/>
                          <a:ea typeface="Calibri"/>
                          <a:cs typeface="Calibri"/>
                          <a:sym typeface="Calibri"/>
                        </a:rPr>
                        <a:t>training_material_id</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int(10)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Primary Key</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b="1" sz="1200">
                          <a:latin typeface="Calibri"/>
                          <a:ea typeface="Calibri"/>
                          <a:cs typeface="Calibri"/>
                          <a:sym typeface="Calibri"/>
                        </a:rPr>
                        <a:t>Training material unique ID</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25582">
                <a:tc>
                  <a:txBody>
                    <a:bodyPr/>
                    <a:lstStyle/>
                    <a:p>
                      <a:pPr algn="l">
                        <a:lnSpc>
                          <a:spcPct val="115000"/>
                        </a:lnSpc>
                        <a:defRPr sz="1800"/>
                      </a:pPr>
                      <a:r>
                        <a:rPr sz="1200">
                          <a:latin typeface="Times New Roman"/>
                          <a:ea typeface="Times New Roman"/>
                          <a:cs typeface="Times New Roman"/>
                          <a:sym typeface="Times New Roman"/>
                        </a:rPr>
                        <a:t>employee_id</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int(10)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Foreign Key</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b="1" sz="1200">
                          <a:latin typeface="Calibri"/>
                          <a:ea typeface="Calibri"/>
                          <a:cs typeface="Calibri"/>
                          <a:sym typeface="Calibri"/>
                        </a:rPr>
                        <a:t>Employee unique ID</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25582">
                <a:tc>
                  <a:txBody>
                    <a:bodyPr/>
                    <a:lstStyle/>
                    <a:p>
                      <a:pPr algn="l">
                        <a:lnSpc>
                          <a:spcPct val="115000"/>
                        </a:lnSpc>
                        <a:defRPr sz="1800"/>
                      </a:pPr>
                      <a:r>
                        <a:rPr sz="1200">
                          <a:latin typeface="Times New Roman"/>
                          <a:ea typeface="Times New Roman"/>
                          <a:cs typeface="Times New Roman"/>
                          <a:sym typeface="Times New Roman"/>
                        </a:rPr>
                        <a:t>Title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varchar(150)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b="1" sz="1200">
                          <a:latin typeface="Calibri"/>
                          <a:ea typeface="Calibri"/>
                          <a:cs typeface="Calibri"/>
                          <a:sym typeface="Calibri"/>
                        </a:rPr>
                        <a:t>Training material title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651164">
                <a:tc>
                  <a:txBody>
                    <a:bodyPr/>
                    <a:lstStyle/>
                    <a:p>
                      <a:pPr algn="l">
                        <a:lnSpc>
                          <a:spcPct val="115000"/>
                        </a:lnSpc>
                        <a:defRPr sz="1800"/>
                      </a:pPr>
                      <a:r>
                        <a:rPr sz="1200">
                          <a:latin typeface="Times New Roman"/>
                          <a:ea typeface="Times New Roman"/>
                          <a:cs typeface="Times New Roman"/>
                          <a:sym typeface="Times New Roman"/>
                        </a:rPr>
                        <a:t>training_category</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varchar(25)</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b="1" sz="1200">
                          <a:latin typeface="Calibri"/>
                          <a:ea typeface="Calibri"/>
                          <a:cs typeface="Calibri"/>
                          <a:sym typeface="Calibri"/>
                        </a:rPr>
                        <a:t>Training material category</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25582">
                <a:tc>
                  <a:txBody>
                    <a:bodyPr/>
                    <a:lstStyle/>
                    <a:p>
                      <a:pPr algn="l">
                        <a:lnSpc>
                          <a:spcPct val="115000"/>
                        </a:lnSpc>
                        <a:defRPr sz="1800"/>
                      </a:pPr>
                      <a:r>
                        <a:rPr sz="1200">
                          <a:latin typeface="Times New Roman"/>
                          <a:ea typeface="Times New Roman"/>
                          <a:cs typeface="Times New Roman"/>
                          <a:sym typeface="Times New Roman"/>
                        </a:rPr>
                        <a:t>image_link</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varchar(100)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b="1" sz="1200">
                          <a:latin typeface="Calibri"/>
                          <a:ea typeface="Calibri"/>
                          <a:cs typeface="Calibri"/>
                          <a:sym typeface="Calibri"/>
                        </a:rPr>
                        <a:t>Training material image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25582">
                <a:tc>
                  <a:txBody>
                    <a:bodyPr/>
                    <a:lstStyle/>
                    <a:p>
                      <a:pPr algn="l">
                        <a:lnSpc>
                          <a:spcPct val="115000"/>
                        </a:lnSpc>
                        <a:defRPr sz="1800"/>
                      </a:pPr>
                      <a:r>
                        <a:rPr sz="1200">
                          <a:latin typeface="Times New Roman"/>
                          <a:ea typeface="Times New Roman"/>
                          <a:cs typeface="Times New Roman"/>
                          <a:sym typeface="Times New Roman"/>
                        </a:rPr>
                        <a:t>video_link</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varchar(100)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b="1" sz="1200">
                          <a:latin typeface="Calibri"/>
                          <a:ea typeface="Calibri"/>
                          <a:cs typeface="Calibri"/>
                          <a:sym typeface="Calibri"/>
                        </a:rPr>
                        <a:t>Training material video</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25582">
                <a:tc>
                  <a:txBody>
                    <a:bodyPr/>
                    <a:lstStyle/>
                    <a:p>
                      <a:pPr algn="l">
                        <a:lnSpc>
                          <a:spcPct val="115000"/>
                        </a:lnSpc>
                        <a:defRPr sz="1800"/>
                      </a:pPr>
                      <a:r>
                        <a:rPr sz="1200">
                          <a:latin typeface="Times New Roman"/>
                          <a:ea typeface="Times New Roman"/>
                          <a:cs typeface="Times New Roman"/>
                          <a:sym typeface="Times New Roman"/>
                        </a:rPr>
                        <a:t>Content</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Text</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b="1" sz="1200">
                          <a:latin typeface="Calibri"/>
                          <a:ea typeface="Calibri"/>
                          <a:cs typeface="Calibri"/>
                          <a:sym typeface="Calibri"/>
                        </a:rPr>
                        <a:t>Training material content</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25582">
                <a:tc>
                  <a:txBody>
                    <a:bodyPr/>
                    <a:lstStyle/>
                    <a:p>
                      <a:pPr algn="l">
                        <a:lnSpc>
                          <a:spcPct val="115000"/>
                        </a:lnSpc>
                        <a:defRPr sz="1800"/>
                      </a:pPr>
                      <a:r>
                        <a:rPr sz="1200">
                          <a:latin typeface="Times New Roman"/>
                          <a:ea typeface="Times New Roman"/>
                          <a:cs typeface="Times New Roman"/>
                          <a:sym typeface="Times New Roman"/>
                        </a:rPr>
                        <a:t>Status</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varchar(10)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200">
                          <a:latin typeface="Times New Roman"/>
                          <a:ea typeface="Times New Roman"/>
                          <a:cs typeface="Times New Roman"/>
                          <a:sym typeface="Times New Roman"/>
                        </a:rPr>
                        <a:t>Not Null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b="1" sz="1200">
                          <a:latin typeface="Calibri"/>
                          <a:ea typeface="Calibri"/>
                          <a:cs typeface="Calibri"/>
                          <a:sym typeface="Calibri"/>
                        </a:rPr>
                        <a:t>Training material status</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
        <p:nvSpPr>
          <p:cNvPr id="219" name="TextBox 4"/>
          <p:cNvSpPr txBox="1"/>
          <p:nvPr/>
        </p:nvSpPr>
        <p:spPr>
          <a:xfrm>
            <a:off x="426717" y="838199"/>
            <a:ext cx="4480566"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a:latin typeface="+mj-lt"/>
                <a:ea typeface="+mj-ea"/>
                <a:cs typeface="+mj-cs"/>
                <a:sym typeface="Century Schoolbook"/>
              </a:defRPr>
            </a:lvl1pPr>
          </a:lstStyle>
          <a:p>
            <a:pPr/>
            <a:r>
              <a:t>Table Name:  training_material</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Title 1"/>
          <p:cNvSpPr txBox="1"/>
          <p:nvPr>
            <p:ph type="title"/>
          </p:nvPr>
        </p:nvSpPr>
        <p:spPr>
          <a:xfrm>
            <a:off x="457200" y="274638"/>
            <a:ext cx="8077200" cy="1143001"/>
          </a:xfrm>
          <a:prstGeom prst="rect">
            <a:avLst/>
          </a:prstGeom>
        </p:spPr>
        <p:txBody>
          <a:bodyPr/>
          <a:lstStyle/>
          <a:p>
            <a:pPr>
              <a:defRPr sz="4400">
                <a:solidFill>
                  <a:srgbClr val="00B050"/>
                </a:solidFill>
                <a:latin typeface="Algerian"/>
                <a:ea typeface="Algerian"/>
                <a:cs typeface="Algerian"/>
                <a:sym typeface="Algerian"/>
              </a:defRPr>
            </a:pPr>
            <a:r>
              <a:t>          </a:t>
            </a:r>
            <a:r>
              <a:rPr sz="4800"/>
              <a:t>PHYSICAL DESIGN</a:t>
            </a:r>
          </a:p>
        </p:txBody>
      </p:sp>
      <p:pic>
        <p:nvPicPr>
          <p:cNvPr id="222" name="Picture 3" descr="Picture 3"/>
          <p:cNvPicPr>
            <a:picLocks noChangeAspect="1"/>
          </p:cNvPicPr>
          <p:nvPr/>
        </p:nvPicPr>
        <p:blipFill>
          <a:blip r:embed="rId2">
            <a:extLst/>
          </a:blip>
          <a:stretch>
            <a:fillRect/>
          </a:stretch>
        </p:blipFill>
        <p:spPr>
          <a:xfrm>
            <a:off x="457200" y="1447800"/>
            <a:ext cx="8305800" cy="502920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Title 1"/>
          <p:cNvSpPr txBox="1"/>
          <p:nvPr>
            <p:ph type="title"/>
          </p:nvPr>
        </p:nvSpPr>
        <p:spPr>
          <a:xfrm>
            <a:off x="457200" y="274636"/>
            <a:ext cx="7467600" cy="715967"/>
          </a:xfrm>
          <a:prstGeom prst="rect">
            <a:avLst/>
          </a:prstGeom>
        </p:spPr>
        <p:txBody>
          <a:bodyPr/>
          <a:lstStyle/>
          <a:p>
            <a:pPr defTabSz="850391">
              <a:defRPr sz="3900">
                <a:solidFill>
                  <a:srgbClr val="00B050"/>
                </a:solidFill>
                <a:latin typeface="Algerian"/>
                <a:ea typeface="Algerian"/>
                <a:cs typeface="Algerian"/>
                <a:sym typeface="Algerian"/>
              </a:defRPr>
            </a:pPr>
            <a:r>
              <a:t>              </a:t>
            </a:r>
            <a:r>
              <a:rPr sz="4000"/>
              <a:t>ER DIAGRAM</a:t>
            </a:r>
          </a:p>
        </p:txBody>
      </p:sp>
      <p:pic>
        <p:nvPicPr>
          <p:cNvPr id="225" name="Picture 3" descr="Picture 3"/>
          <p:cNvPicPr>
            <a:picLocks noChangeAspect="1"/>
          </p:cNvPicPr>
          <p:nvPr/>
        </p:nvPicPr>
        <p:blipFill>
          <a:blip r:embed="rId2">
            <a:extLst/>
          </a:blip>
          <a:stretch>
            <a:fillRect/>
          </a:stretch>
        </p:blipFill>
        <p:spPr>
          <a:xfrm>
            <a:off x="304800" y="914400"/>
            <a:ext cx="7848600" cy="579120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Title 1"/>
          <p:cNvSpPr txBox="1"/>
          <p:nvPr>
            <p:ph type="title"/>
          </p:nvPr>
        </p:nvSpPr>
        <p:spPr>
          <a:xfrm>
            <a:off x="457200" y="274638"/>
            <a:ext cx="7467600" cy="1143001"/>
          </a:xfrm>
          <a:prstGeom prst="rect">
            <a:avLst/>
          </a:prstGeom>
        </p:spPr>
        <p:txBody>
          <a:bodyPr/>
          <a:lstStyle>
            <a:lvl1pPr>
              <a:defRPr sz="4000">
                <a:solidFill>
                  <a:srgbClr val="00B050"/>
                </a:solidFill>
                <a:latin typeface="Algerian"/>
                <a:ea typeface="Algerian"/>
                <a:cs typeface="Algerian"/>
                <a:sym typeface="Algerian"/>
              </a:defRPr>
            </a:lvl1pPr>
          </a:lstStyle>
          <a:p>
            <a:pPr/>
            <a:r>
              <a:t>DATABASE ADMINISTRATION</a:t>
            </a:r>
          </a:p>
        </p:txBody>
      </p:sp>
      <p:sp>
        <p:nvSpPr>
          <p:cNvPr id="228" name="Content Placeholder 2"/>
          <p:cNvSpPr txBox="1"/>
          <p:nvPr>
            <p:ph type="body" idx="1"/>
          </p:nvPr>
        </p:nvSpPr>
        <p:spPr>
          <a:xfrm>
            <a:off x="457200" y="1600199"/>
            <a:ext cx="7467600" cy="4873755"/>
          </a:xfrm>
          <a:prstGeom prst="rect">
            <a:avLst/>
          </a:prstGeom>
        </p:spPr>
        <p:txBody>
          <a:bodyPr/>
          <a:lstStyle/>
          <a:p>
            <a:pPr marL="263347" indent="-263347" defTabSz="877822">
              <a:lnSpc>
                <a:spcPct val="80000"/>
              </a:lnSpc>
              <a:spcBef>
                <a:spcPts val="500"/>
              </a:spcBef>
              <a:defRPr b="1" sz="1900">
                <a:solidFill>
                  <a:srgbClr val="00B050"/>
                </a:solidFill>
                <a:latin typeface="Comic Sans MS"/>
                <a:ea typeface="Comic Sans MS"/>
                <a:cs typeface="Comic Sans MS"/>
                <a:sym typeface="Comic Sans MS"/>
              </a:defRPr>
            </a:pPr>
            <a:r>
              <a:t>System Information:</a:t>
            </a:r>
          </a:p>
          <a:p>
            <a:pPr marL="263347" indent="-263347" algn="just" defTabSz="877822">
              <a:lnSpc>
                <a:spcPct val="80000"/>
              </a:lnSpc>
              <a:spcBef>
                <a:spcPts val="500"/>
              </a:spcBef>
              <a:buSzTx/>
              <a:buNone/>
              <a:defRPr sz="1900">
                <a:latin typeface="Comic Sans MS"/>
                <a:ea typeface="Comic Sans MS"/>
                <a:cs typeface="Comic Sans MS"/>
                <a:sym typeface="Comic Sans MS"/>
              </a:defRPr>
            </a:pPr>
            <a:r>
              <a:t>	</a:t>
            </a:r>
            <a:r>
              <a:rPr>
                <a:solidFill>
                  <a:srgbClr val="00B0F0"/>
                </a:solidFill>
              </a:rPr>
              <a:t>Document the database management system configuration, hardware configuration, database software utility and any support software used.</a:t>
            </a:r>
          </a:p>
          <a:p>
            <a:pPr marL="263347" indent="-263347" algn="just" defTabSz="877822">
              <a:lnSpc>
                <a:spcPct val="80000"/>
              </a:lnSpc>
              <a:spcBef>
                <a:spcPts val="500"/>
              </a:spcBef>
              <a:defRPr sz="1900">
                <a:latin typeface="Comic Sans MS"/>
                <a:ea typeface="Comic Sans MS"/>
                <a:cs typeface="Comic Sans MS"/>
                <a:sym typeface="Comic Sans MS"/>
              </a:defRPr>
            </a:pPr>
          </a:p>
          <a:p>
            <a:pPr marL="263347" indent="-263347" algn="just" defTabSz="877822">
              <a:lnSpc>
                <a:spcPct val="80000"/>
              </a:lnSpc>
              <a:spcBef>
                <a:spcPts val="500"/>
              </a:spcBef>
              <a:defRPr b="1" sz="1900">
                <a:solidFill>
                  <a:srgbClr val="00B050"/>
                </a:solidFill>
                <a:latin typeface="Comic Sans MS"/>
                <a:ea typeface="Comic Sans MS"/>
                <a:cs typeface="Comic Sans MS"/>
                <a:sym typeface="Comic Sans MS"/>
              </a:defRPr>
            </a:pPr>
            <a:r>
              <a:t>DBMS Configuration:</a:t>
            </a:r>
          </a:p>
          <a:p>
            <a:pPr marL="263347" indent="-263347" algn="just" defTabSz="877822">
              <a:lnSpc>
                <a:spcPct val="80000"/>
              </a:lnSpc>
              <a:spcBef>
                <a:spcPts val="500"/>
              </a:spcBef>
              <a:buSzTx/>
              <a:buNone/>
              <a:defRPr sz="1900">
                <a:latin typeface="Comic Sans MS"/>
                <a:ea typeface="Comic Sans MS"/>
                <a:cs typeface="Comic Sans MS"/>
                <a:sym typeface="Comic Sans MS"/>
              </a:defRPr>
            </a:pPr>
            <a:r>
              <a:t>	</a:t>
            </a:r>
            <a:r>
              <a:rPr>
                <a:solidFill>
                  <a:srgbClr val="00B0F0"/>
                </a:solidFill>
              </a:rPr>
              <a:t>Client server architecture allows multiple user access to database through connection to one or more DBMS server process.</a:t>
            </a:r>
          </a:p>
          <a:p>
            <a:pPr marL="263347" indent="-263347" algn="just" defTabSz="877822">
              <a:lnSpc>
                <a:spcPct val="80000"/>
              </a:lnSpc>
              <a:spcBef>
                <a:spcPts val="500"/>
              </a:spcBef>
              <a:defRPr sz="1900">
                <a:latin typeface="Comic Sans MS"/>
                <a:ea typeface="Comic Sans MS"/>
                <a:cs typeface="Comic Sans MS"/>
                <a:sym typeface="Comic Sans MS"/>
              </a:defRPr>
            </a:pPr>
          </a:p>
          <a:p>
            <a:pPr marL="263347" indent="-263347" algn="just" defTabSz="877822">
              <a:lnSpc>
                <a:spcPct val="80000"/>
              </a:lnSpc>
              <a:spcBef>
                <a:spcPts val="500"/>
              </a:spcBef>
              <a:defRPr b="1" sz="1900">
                <a:solidFill>
                  <a:srgbClr val="00B050"/>
                </a:solidFill>
                <a:latin typeface="Comic Sans MS"/>
                <a:ea typeface="Comic Sans MS"/>
                <a:cs typeface="Comic Sans MS"/>
                <a:sym typeface="Comic Sans MS"/>
              </a:defRPr>
            </a:pPr>
            <a:r>
              <a:t>Backup and recovery:</a:t>
            </a:r>
          </a:p>
          <a:p>
            <a:pPr marL="263347" indent="-263347" algn="just" defTabSz="877822">
              <a:lnSpc>
                <a:spcPct val="80000"/>
              </a:lnSpc>
              <a:spcBef>
                <a:spcPts val="500"/>
              </a:spcBef>
              <a:buSzTx/>
              <a:buNone/>
              <a:defRPr sz="1900">
                <a:latin typeface="Comic Sans MS"/>
                <a:ea typeface="Comic Sans MS"/>
                <a:cs typeface="Comic Sans MS"/>
                <a:sym typeface="Comic Sans MS"/>
              </a:defRPr>
            </a:pPr>
            <a:r>
              <a:t>	</a:t>
            </a:r>
            <a:r>
              <a:rPr>
                <a:solidFill>
                  <a:srgbClr val="00B0F0"/>
                </a:solidFill>
              </a:rPr>
              <a:t>If the system crashes all the information of database will get lost and there is no any other special software to recover the lost database. So it is important to keep the backup of the database information in external hard disk or local server</a:t>
            </a:r>
            <a:r>
              <a: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Title 1"/>
          <p:cNvSpPr txBox="1"/>
          <p:nvPr>
            <p:ph type="title"/>
          </p:nvPr>
        </p:nvSpPr>
        <p:spPr>
          <a:xfrm>
            <a:off x="457200" y="274638"/>
            <a:ext cx="7467600" cy="868364"/>
          </a:xfrm>
          <a:prstGeom prst="rect">
            <a:avLst/>
          </a:prstGeom>
        </p:spPr>
        <p:txBody>
          <a:bodyPr/>
          <a:lstStyle>
            <a:lvl1pPr>
              <a:defRPr sz="4800">
                <a:solidFill>
                  <a:srgbClr val="00B050"/>
                </a:solidFill>
                <a:latin typeface="Algerian"/>
                <a:ea typeface="Algerian"/>
                <a:cs typeface="Algerian"/>
                <a:sym typeface="Algerian"/>
              </a:defRPr>
            </a:lvl1pPr>
          </a:lstStyle>
          <a:p>
            <a:pPr/>
            <a:r>
              <a:t>       STRUCTURE CHART</a:t>
            </a:r>
          </a:p>
        </p:txBody>
      </p:sp>
      <p:pic>
        <p:nvPicPr>
          <p:cNvPr id="231" name="Picture 3" descr="Picture 3"/>
          <p:cNvPicPr>
            <a:picLocks noChangeAspect="1"/>
          </p:cNvPicPr>
          <p:nvPr/>
        </p:nvPicPr>
        <p:blipFill>
          <a:blip r:embed="rId2">
            <a:extLst/>
          </a:blip>
          <a:srcRect l="2493" t="22301" r="10924" b="14319"/>
          <a:stretch>
            <a:fillRect/>
          </a:stretch>
        </p:blipFill>
        <p:spPr>
          <a:xfrm>
            <a:off x="380998" y="1066800"/>
            <a:ext cx="8382005" cy="5486400"/>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Title 1"/>
          <p:cNvSpPr txBox="1"/>
          <p:nvPr>
            <p:ph type="title"/>
          </p:nvPr>
        </p:nvSpPr>
        <p:spPr>
          <a:xfrm>
            <a:off x="457200" y="274638"/>
            <a:ext cx="7467600" cy="1143001"/>
          </a:xfrm>
          <a:prstGeom prst="rect">
            <a:avLst/>
          </a:prstGeom>
        </p:spPr>
        <p:txBody>
          <a:bodyPr/>
          <a:lstStyle>
            <a:lvl1pPr>
              <a:defRPr sz="4800">
                <a:solidFill>
                  <a:srgbClr val="00B050"/>
                </a:solidFill>
                <a:latin typeface="Algerian"/>
                <a:ea typeface="Algerian"/>
                <a:cs typeface="Algerian"/>
                <a:sym typeface="Algerian"/>
              </a:defRPr>
            </a:lvl1pPr>
          </a:lstStyle>
          <a:p>
            <a:pPr/>
            <a:r>
              <a:t>                 MODULES</a:t>
            </a:r>
          </a:p>
        </p:txBody>
      </p:sp>
      <p:sp>
        <p:nvSpPr>
          <p:cNvPr id="234" name="Content Placeholder 2"/>
          <p:cNvSpPr txBox="1"/>
          <p:nvPr>
            <p:ph type="body" idx="1"/>
          </p:nvPr>
        </p:nvSpPr>
        <p:spPr>
          <a:xfrm>
            <a:off x="533400" y="1371599"/>
            <a:ext cx="8077200" cy="4873755"/>
          </a:xfrm>
          <a:prstGeom prst="rect">
            <a:avLst/>
          </a:prstGeom>
        </p:spPr>
        <p:txBody>
          <a:bodyPr/>
          <a:lstStyle/>
          <a:p>
            <a:pPr>
              <a:buFont typeface="Comic Sans MS"/>
              <a:buChar char="❖"/>
              <a:defRPr>
                <a:solidFill>
                  <a:srgbClr val="00B050"/>
                </a:solidFill>
                <a:latin typeface="Comic Sans MS"/>
                <a:ea typeface="Comic Sans MS"/>
                <a:cs typeface="Comic Sans MS"/>
                <a:sym typeface="Comic Sans MS"/>
              </a:defRPr>
            </a:pPr>
            <a:r>
              <a:t>Employee module </a:t>
            </a:r>
            <a:r>
              <a:rPr>
                <a:solidFill>
                  <a:srgbClr val="7030A0"/>
                </a:solidFill>
              </a:rPr>
              <a:t>– add and view employees details</a:t>
            </a:r>
            <a:endParaRPr>
              <a:solidFill>
                <a:srgbClr val="7030A0"/>
              </a:solidFill>
            </a:endParaRPr>
          </a:p>
          <a:p>
            <a:pPr>
              <a:buFont typeface="Comic Sans MS"/>
              <a:buChar char="❖"/>
              <a:defRPr>
                <a:solidFill>
                  <a:srgbClr val="00B050"/>
                </a:solidFill>
                <a:latin typeface="Comic Sans MS"/>
                <a:ea typeface="Comic Sans MS"/>
                <a:cs typeface="Comic Sans MS"/>
                <a:sym typeface="Comic Sans MS"/>
              </a:defRPr>
            </a:pPr>
            <a:r>
              <a:t>Branch module </a:t>
            </a:r>
            <a:r>
              <a:rPr>
                <a:solidFill>
                  <a:srgbClr val="7030A0"/>
                </a:solidFill>
              </a:rPr>
              <a:t>– add and view branch details</a:t>
            </a:r>
            <a:endParaRPr>
              <a:solidFill>
                <a:srgbClr val="7030A0"/>
              </a:solidFill>
            </a:endParaRPr>
          </a:p>
          <a:p>
            <a:pPr>
              <a:buFont typeface="Comic Sans MS"/>
              <a:buChar char="❖"/>
              <a:defRPr>
                <a:solidFill>
                  <a:srgbClr val="00B050"/>
                </a:solidFill>
                <a:latin typeface="Comic Sans MS"/>
                <a:ea typeface="Comic Sans MS"/>
                <a:cs typeface="Comic Sans MS"/>
                <a:sym typeface="Comic Sans MS"/>
              </a:defRPr>
            </a:pPr>
            <a:r>
              <a:t>Discussion module </a:t>
            </a:r>
            <a:r>
              <a:rPr>
                <a:solidFill>
                  <a:srgbClr val="7030A0"/>
                </a:solidFill>
              </a:rPr>
              <a:t>– post and reply for discussion forum.</a:t>
            </a:r>
            <a:endParaRPr>
              <a:solidFill>
                <a:srgbClr val="7030A0"/>
              </a:solidFill>
            </a:endParaRPr>
          </a:p>
          <a:p>
            <a:pPr>
              <a:buFont typeface="Comic Sans MS"/>
              <a:buChar char="❖"/>
              <a:defRPr>
                <a:solidFill>
                  <a:srgbClr val="00B050"/>
                </a:solidFill>
                <a:latin typeface="Comic Sans MS"/>
                <a:ea typeface="Comic Sans MS"/>
                <a:cs typeface="Comic Sans MS"/>
                <a:sym typeface="Comic Sans MS"/>
              </a:defRPr>
            </a:pPr>
            <a:r>
              <a:t>Designation module </a:t>
            </a:r>
            <a:r>
              <a:rPr>
                <a:solidFill>
                  <a:srgbClr val="7030A0"/>
                </a:solidFill>
              </a:rPr>
              <a:t>– add and view designation details</a:t>
            </a:r>
            <a:endParaRPr>
              <a:solidFill>
                <a:srgbClr val="7030A0"/>
              </a:solidFill>
            </a:endParaRPr>
          </a:p>
          <a:p>
            <a:pPr>
              <a:buFont typeface="Comic Sans MS"/>
              <a:buChar char="❖"/>
              <a:defRPr>
                <a:solidFill>
                  <a:srgbClr val="00B050"/>
                </a:solidFill>
                <a:latin typeface="Comic Sans MS"/>
                <a:ea typeface="Comic Sans MS"/>
                <a:cs typeface="Comic Sans MS"/>
                <a:sym typeface="Comic Sans MS"/>
              </a:defRPr>
            </a:pPr>
            <a:r>
              <a:t>News module </a:t>
            </a:r>
            <a:r>
              <a:rPr>
                <a:solidFill>
                  <a:srgbClr val="7030A0"/>
                </a:solidFill>
              </a:rPr>
              <a:t>– view latest</a:t>
            </a:r>
            <a:r>
              <a:rPr>
                <a:solidFill>
                  <a:srgbClr val="FF0000"/>
                </a:solidFill>
              </a:rPr>
              <a:t> </a:t>
            </a:r>
            <a:r>
              <a:rPr>
                <a:solidFill>
                  <a:srgbClr val="7030A0"/>
                </a:solidFill>
              </a:rPr>
              <a:t>news and events</a:t>
            </a:r>
            <a:endParaRPr>
              <a:solidFill>
                <a:srgbClr val="7030A0"/>
              </a:solidFill>
            </a:endParaRPr>
          </a:p>
          <a:p>
            <a:pPr>
              <a:buFont typeface="Comic Sans MS"/>
              <a:buChar char="❖"/>
              <a:defRPr>
                <a:solidFill>
                  <a:srgbClr val="00B050"/>
                </a:solidFill>
                <a:latin typeface="Comic Sans MS"/>
                <a:ea typeface="Comic Sans MS"/>
                <a:cs typeface="Comic Sans MS"/>
                <a:sym typeface="Comic Sans MS"/>
              </a:defRPr>
            </a:pPr>
            <a:r>
              <a:t>Mail module </a:t>
            </a:r>
            <a:r>
              <a:rPr>
                <a:solidFill>
                  <a:srgbClr val="7030A0"/>
                </a:solidFill>
              </a:rPr>
              <a:t>– compose , send and view mails</a:t>
            </a:r>
            <a:endParaRPr>
              <a:solidFill>
                <a:srgbClr val="7030A0"/>
              </a:solidFill>
            </a:endParaRPr>
          </a:p>
          <a:p>
            <a:pPr>
              <a:buFont typeface="Comic Sans MS"/>
              <a:buChar char="❖"/>
              <a:defRPr>
                <a:solidFill>
                  <a:srgbClr val="00B050"/>
                </a:solidFill>
                <a:latin typeface="Comic Sans MS"/>
                <a:ea typeface="Comic Sans MS"/>
                <a:cs typeface="Comic Sans MS"/>
                <a:sym typeface="Comic Sans MS"/>
              </a:defRPr>
            </a:pPr>
            <a:r>
              <a:t>Training material module </a:t>
            </a:r>
            <a:r>
              <a:rPr>
                <a:solidFill>
                  <a:srgbClr val="7030A0"/>
                </a:solidFill>
              </a:rPr>
              <a:t>– upload and view training materials</a:t>
            </a:r>
            <a:endParaRPr>
              <a:solidFill>
                <a:srgbClr val="7030A0"/>
              </a:solidFill>
            </a:endParaRPr>
          </a:p>
          <a:p>
            <a:pPr>
              <a:buFont typeface="Comic Sans MS"/>
              <a:buChar char="❖"/>
              <a:defRPr>
                <a:solidFill>
                  <a:srgbClr val="00B050"/>
                </a:solidFill>
                <a:latin typeface="Comic Sans MS"/>
                <a:ea typeface="Comic Sans MS"/>
                <a:cs typeface="Comic Sans MS"/>
                <a:sym typeface="Comic Sans MS"/>
              </a:defRPr>
            </a:pPr>
            <a:r>
              <a:t>Subscription module </a:t>
            </a:r>
            <a:r>
              <a:rPr>
                <a:solidFill>
                  <a:srgbClr val="7030A0"/>
                </a:solidFill>
              </a:rPr>
              <a:t>– annual subscription tariff </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Title 1"/>
          <p:cNvSpPr txBox="1"/>
          <p:nvPr>
            <p:ph type="title"/>
          </p:nvPr>
        </p:nvSpPr>
        <p:spPr>
          <a:xfrm>
            <a:off x="457200" y="274638"/>
            <a:ext cx="7467600" cy="1143001"/>
          </a:xfrm>
          <a:prstGeom prst="rect">
            <a:avLst/>
          </a:prstGeom>
        </p:spPr>
        <p:txBody>
          <a:bodyPr/>
          <a:lstStyle>
            <a:lvl1pPr>
              <a:defRPr sz="4800">
                <a:solidFill>
                  <a:srgbClr val="00B050"/>
                </a:solidFill>
                <a:latin typeface="Algerian"/>
                <a:ea typeface="Algerian"/>
                <a:cs typeface="Algerian"/>
                <a:sym typeface="Algerian"/>
              </a:defRPr>
            </a:lvl1pPr>
          </a:lstStyle>
          <a:p>
            <a:pPr/>
            <a:r>
              <a:t>                  CODING</a:t>
            </a:r>
          </a:p>
        </p:txBody>
      </p:sp>
      <p:sp>
        <p:nvSpPr>
          <p:cNvPr id="237" name="Content Placeholder 2"/>
          <p:cNvSpPr txBox="1"/>
          <p:nvPr>
            <p:ph type="body" idx="1"/>
          </p:nvPr>
        </p:nvSpPr>
        <p:spPr>
          <a:xfrm>
            <a:off x="457200" y="1600200"/>
            <a:ext cx="8229600" cy="4572000"/>
          </a:xfrm>
          <a:prstGeom prst="rect">
            <a:avLst/>
          </a:prstGeom>
        </p:spPr>
        <p:txBody>
          <a:bodyPr/>
          <a:lstStyle/>
          <a:p>
            <a:pPr>
              <a:buSzTx/>
              <a:buNone/>
              <a:defRPr sz="2800">
                <a:latin typeface="Comic Sans MS"/>
                <a:ea typeface="Comic Sans MS"/>
                <a:cs typeface="Comic Sans MS"/>
                <a:sym typeface="Comic Sans MS"/>
              </a:defRPr>
            </a:pPr>
            <a:r>
              <a:t>Database connection :</a:t>
            </a:r>
          </a:p>
          <a:p>
            <a:pPr>
              <a:buSzTx/>
              <a:buNone/>
              <a:defRPr sz="2000"/>
            </a:pPr>
            <a:r>
              <a:t>&lt;?php</a:t>
            </a:r>
          </a:p>
          <a:p>
            <a:pPr>
              <a:buSzTx/>
              <a:buNone/>
              <a:defRPr sz="2000"/>
            </a:pPr>
            <a:r>
              <a:t>$con=mysqli_connect("localhost","root","gube","employee_associaion");</a:t>
            </a:r>
          </a:p>
          <a:p>
            <a:pPr>
              <a:buSzTx/>
              <a:buNone/>
              <a:defRPr sz="2000"/>
            </a:pPr>
            <a:r>
              <a:t>if(mysqli_connect_error())</a:t>
            </a:r>
          </a:p>
          <a:p>
            <a:pPr>
              <a:buSzTx/>
              <a:buNone/>
              <a:defRPr sz="2000"/>
            </a:pPr>
            <a:r>
              <a:t>{</a:t>
            </a:r>
          </a:p>
          <a:p>
            <a:pPr>
              <a:buSzTx/>
              <a:buNone/>
              <a:defRPr sz="2000"/>
            </a:pPr>
            <a:r>
              <a:t>echo "Failed to connect to MySQL:".mysqli_connect_error();</a:t>
            </a:r>
          </a:p>
          <a:p>
            <a:pPr>
              <a:buSzTx/>
              <a:buNone/>
              <a:defRPr sz="2000"/>
            </a:pPr>
            <a:r>
              <a:t>}</a:t>
            </a:r>
          </a:p>
          <a:p>
            <a:pPr>
              <a:buSzTx/>
              <a:buNone/>
              <a:defRPr sz="2000"/>
            </a:pPr>
            <a:r>
              <a:t>?&gt;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Title 1"/>
          <p:cNvSpPr txBox="1"/>
          <p:nvPr>
            <p:ph type="body" idx="1"/>
          </p:nvPr>
        </p:nvSpPr>
        <p:spPr>
          <a:xfrm>
            <a:off x="457200" y="533400"/>
            <a:ext cx="8153400" cy="5943600"/>
          </a:xfrm>
          <a:prstGeom prst="rect">
            <a:avLst/>
          </a:prstGeom>
        </p:spPr>
        <p:txBody>
          <a:bodyPr/>
          <a:lstStyle/>
          <a:p>
            <a:pPr>
              <a:buSzTx/>
              <a:buNone/>
              <a:defRPr sz="2800">
                <a:latin typeface="Comic Sans MS"/>
                <a:ea typeface="Comic Sans MS"/>
                <a:cs typeface="Comic Sans MS"/>
                <a:sym typeface="Comic Sans MS"/>
              </a:defRPr>
            </a:pPr>
          </a:p>
          <a:p>
            <a:pPr>
              <a:buSzTx/>
              <a:buNone/>
              <a:defRPr sz="2800">
                <a:latin typeface="Comic Sans MS"/>
                <a:ea typeface="Comic Sans MS"/>
                <a:cs typeface="Comic Sans MS"/>
                <a:sym typeface="Comic Sans MS"/>
              </a:defRPr>
            </a:pPr>
            <a:r>
              <a:t>Authorization :</a:t>
            </a:r>
          </a:p>
          <a:p>
            <a:pPr>
              <a:buSzTx/>
              <a:buNone/>
              <a:defRPr sz="2000"/>
            </a:pPr>
          </a:p>
          <a:p>
            <a:pPr>
              <a:buSzTx/>
              <a:buNone/>
              <a:defRPr sz="2000"/>
            </a:pPr>
            <a:r>
              <a:t>if(isset($_POST[btnsignin]))</a:t>
            </a:r>
          </a:p>
          <a:p>
            <a:pPr>
              <a:buSzTx/>
              <a:buNone/>
              <a:defRPr sz="2000"/>
            </a:pPr>
            <a:r>
              <a:t>{	</a:t>
            </a:r>
          </a:p>
          <a:p>
            <a:pPr>
              <a:buSzTx/>
              <a:buNone/>
              <a:defRPr sz="2000"/>
            </a:pPr>
            <a:r>
              <a:t>    $sql= "SELECT * FROM employee WHERE login_id='$_POST[login_id]' AND password='$_POST[password]' AND status= 'Active' " ;</a:t>
            </a:r>
          </a:p>
          <a:p>
            <a:pPr>
              <a:buSzTx/>
              <a:buNone/>
              <a:defRPr sz="2000"/>
            </a:pPr>
            <a:r>
              <a:t>    if(!$qrs=mysqli_query($con,$sql))</a:t>
            </a:r>
          </a:p>
          <a:p>
            <a:pPr>
              <a:buSzTx/>
              <a:buNone/>
              <a:defRPr sz="2000"/>
            </a:pPr>
            <a:r>
              <a:t>	{</a:t>
            </a:r>
          </a:p>
          <a:p>
            <a:pPr>
              <a:buSzTx/>
              <a:buNone/>
              <a:defRPr sz="2000"/>
            </a:pPr>
            <a:r>
              <a:t>		echo mysqli_error($con);</a:t>
            </a:r>
          </a:p>
          <a:p>
            <a:pPr>
              <a:buSzTx/>
              <a:buNone/>
              <a:defRPr sz="2000"/>
            </a:pPr>
            <a:r>
              <a:t>	}</a:t>
            </a:r>
          </a:p>
          <a:p>
            <a:pPr>
              <a:buSzTx/>
              <a:buNone/>
              <a:defRPr sz="2000"/>
            </a:pPr>
            <a:r>
              <a: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Title 1"/>
          <p:cNvSpPr txBox="1"/>
          <p:nvPr>
            <p:ph type="title"/>
          </p:nvPr>
        </p:nvSpPr>
        <p:spPr>
          <a:xfrm>
            <a:off x="457200" y="274638"/>
            <a:ext cx="7467600" cy="1143001"/>
          </a:xfrm>
          <a:prstGeom prst="rect">
            <a:avLst/>
          </a:prstGeom>
        </p:spPr>
        <p:txBody>
          <a:bodyPr/>
          <a:lstStyle>
            <a:lvl1pPr>
              <a:defRPr sz="4800">
                <a:solidFill>
                  <a:srgbClr val="00B050"/>
                </a:solidFill>
                <a:latin typeface="Algerian"/>
                <a:ea typeface="Algerian"/>
                <a:cs typeface="Algerian"/>
                <a:sym typeface="Algerian"/>
              </a:defRPr>
            </a:lvl1pPr>
          </a:lstStyle>
          <a:p>
            <a:pPr/>
            <a:r>
              <a:t>           User interfaces</a:t>
            </a:r>
          </a:p>
        </p:txBody>
      </p:sp>
      <p:sp>
        <p:nvSpPr>
          <p:cNvPr id="242" name="Content Placeholder 2"/>
          <p:cNvSpPr txBox="1"/>
          <p:nvPr>
            <p:ph type="body" sz="quarter" idx="1"/>
          </p:nvPr>
        </p:nvSpPr>
        <p:spPr>
          <a:xfrm>
            <a:off x="457200" y="1371600"/>
            <a:ext cx="7848600" cy="533400"/>
          </a:xfrm>
          <a:prstGeom prst="rect">
            <a:avLst/>
          </a:prstGeom>
        </p:spPr>
        <p:txBody>
          <a:bodyPr/>
          <a:lstStyle>
            <a:lvl1pPr>
              <a:buSzTx/>
              <a:buNone/>
              <a:defRPr>
                <a:solidFill>
                  <a:srgbClr val="FF0000"/>
                </a:solidFill>
                <a:latin typeface="Comic Sans MS"/>
                <a:ea typeface="Comic Sans MS"/>
                <a:cs typeface="Comic Sans MS"/>
                <a:sym typeface="Comic Sans MS"/>
              </a:defRPr>
            </a:lvl1pPr>
          </a:lstStyle>
          <a:p>
            <a:pPr/>
            <a:r>
              <a:t>Login :</a:t>
            </a:r>
          </a:p>
        </p:txBody>
      </p:sp>
      <p:pic>
        <p:nvPicPr>
          <p:cNvPr id="243" name="Picture 3" descr="Picture 3"/>
          <p:cNvPicPr>
            <a:picLocks noChangeAspect="1"/>
          </p:cNvPicPr>
          <p:nvPr/>
        </p:nvPicPr>
        <p:blipFill>
          <a:blip r:embed="rId2">
            <a:extLst/>
          </a:blip>
          <a:stretch>
            <a:fillRect/>
          </a:stretch>
        </p:blipFill>
        <p:spPr>
          <a:xfrm>
            <a:off x="381000" y="1828800"/>
            <a:ext cx="8305800" cy="4648200"/>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Content Placeholder 2"/>
          <p:cNvSpPr txBox="1"/>
          <p:nvPr>
            <p:ph type="body" sz="quarter" idx="1"/>
          </p:nvPr>
        </p:nvSpPr>
        <p:spPr>
          <a:xfrm>
            <a:off x="381000" y="228600"/>
            <a:ext cx="8229600" cy="457200"/>
          </a:xfrm>
          <a:prstGeom prst="rect">
            <a:avLst/>
          </a:prstGeom>
        </p:spPr>
        <p:txBody>
          <a:bodyPr/>
          <a:lstStyle>
            <a:lvl1pPr marL="241401" indent="-241401" defTabSz="804672">
              <a:spcBef>
                <a:spcPts val="500"/>
              </a:spcBef>
              <a:buSzTx/>
              <a:buNone/>
              <a:defRPr sz="2100">
                <a:solidFill>
                  <a:srgbClr val="FF0000"/>
                </a:solidFill>
                <a:latin typeface="Comic Sans MS"/>
                <a:ea typeface="Comic Sans MS"/>
                <a:cs typeface="Comic Sans MS"/>
                <a:sym typeface="Comic Sans MS"/>
              </a:defRPr>
            </a:lvl1pPr>
          </a:lstStyle>
          <a:p>
            <a:pPr/>
            <a:r>
              <a:t>Home Screen</a:t>
            </a:r>
          </a:p>
        </p:txBody>
      </p:sp>
      <p:pic>
        <p:nvPicPr>
          <p:cNvPr id="246" name="Picture 3" descr="Picture 3"/>
          <p:cNvPicPr>
            <a:picLocks noChangeAspect="1"/>
          </p:cNvPicPr>
          <p:nvPr/>
        </p:nvPicPr>
        <p:blipFill>
          <a:blip r:embed="rId2">
            <a:extLst/>
          </a:blip>
          <a:stretch>
            <a:fillRect/>
          </a:stretch>
        </p:blipFill>
        <p:spPr>
          <a:xfrm>
            <a:off x="304800" y="838200"/>
            <a:ext cx="8382000" cy="56388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Content Placeholder 2"/>
          <p:cNvSpPr txBox="1"/>
          <p:nvPr>
            <p:ph type="body" idx="1"/>
          </p:nvPr>
        </p:nvSpPr>
        <p:spPr>
          <a:xfrm>
            <a:off x="304800" y="762000"/>
            <a:ext cx="8382000" cy="4876800"/>
          </a:xfrm>
          <a:prstGeom prst="rect">
            <a:avLst/>
          </a:prstGeom>
        </p:spPr>
        <p:txBody>
          <a:bodyPr/>
          <a:lstStyle/>
          <a:p>
            <a:pPr marL="252374" indent="-252374" defTabSz="841247">
              <a:lnSpc>
                <a:spcPct val="80000"/>
              </a:lnSpc>
              <a:spcBef>
                <a:spcPts val="500"/>
              </a:spcBef>
              <a:buSzTx/>
              <a:buNone/>
              <a:defRPr>
                <a:solidFill>
                  <a:srgbClr val="00B050"/>
                </a:solidFill>
                <a:latin typeface="Algerian"/>
                <a:ea typeface="Algerian"/>
                <a:cs typeface="Algerian"/>
                <a:sym typeface="Algerian"/>
              </a:defRPr>
            </a:pPr>
            <a:r>
              <a:t>Introduction</a:t>
            </a:r>
            <a:r>
              <a:rPr>
                <a:latin typeface="Comic Sans MS"/>
                <a:ea typeface="Comic Sans MS"/>
                <a:cs typeface="Comic Sans MS"/>
                <a:sym typeface="Comic Sans MS"/>
              </a:rPr>
              <a:t> :</a:t>
            </a:r>
            <a:endParaRPr sz="2000"/>
          </a:p>
          <a:p>
            <a:pPr marL="252374" indent="-252374" defTabSz="841247">
              <a:lnSpc>
                <a:spcPct val="80000"/>
              </a:lnSpc>
              <a:spcBef>
                <a:spcPts val="500"/>
              </a:spcBef>
              <a:buBlip>
                <a:blip r:embed="rId2"/>
              </a:buBlip>
              <a:defRPr sz="2000">
                <a:solidFill>
                  <a:srgbClr val="7030A0"/>
                </a:solidFill>
                <a:latin typeface="Comic Sans MS"/>
                <a:ea typeface="Comic Sans MS"/>
                <a:cs typeface="Comic Sans MS"/>
                <a:sym typeface="Comic Sans MS"/>
              </a:defRPr>
            </a:pPr>
            <a:r>
              <a:t>Developed for the </a:t>
            </a:r>
            <a:r>
              <a:rPr>
                <a:solidFill>
                  <a:srgbClr val="FF0000"/>
                </a:solidFill>
              </a:rPr>
              <a:t>Employees Association</a:t>
            </a:r>
          </a:p>
          <a:p>
            <a:pPr marL="252374" indent="-252374" defTabSz="841247">
              <a:lnSpc>
                <a:spcPct val="80000"/>
              </a:lnSpc>
              <a:spcBef>
                <a:spcPts val="500"/>
              </a:spcBef>
              <a:buBlip>
                <a:blip r:embed="rId2"/>
              </a:buBlip>
              <a:defRPr sz="2000">
                <a:solidFill>
                  <a:srgbClr val="7030A0"/>
                </a:solidFill>
                <a:latin typeface="Comic Sans MS"/>
                <a:ea typeface="Comic Sans MS"/>
                <a:cs typeface="Comic Sans MS"/>
                <a:sym typeface="Comic Sans MS"/>
              </a:defRPr>
            </a:pPr>
            <a:r>
              <a:t>Saves management’s </a:t>
            </a:r>
            <a:r>
              <a:rPr>
                <a:solidFill>
                  <a:srgbClr val="FF0000"/>
                </a:solidFill>
              </a:rPr>
              <a:t>lot of time</a:t>
            </a:r>
          </a:p>
          <a:p>
            <a:pPr marL="252374" indent="-252374" defTabSz="841247">
              <a:lnSpc>
                <a:spcPct val="80000"/>
              </a:lnSpc>
              <a:spcBef>
                <a:spcPts val="500"/>
              </a:spcBef>
              <a:buBlip>
                <a:blip r:embed="rId2"/>
              </a:buBlip>
              <a:defRPr sz="2000">
                <a:solidFill>
                  <a:srgbClr val="7030A0"/>
                </a:solidFill>
                <a:latin typeface="Comic Sans MS"/>
                <a:ea typeface="Comic Sans MS"/>
                <a:cs typeface="Comic Sans MS"/>
                <a:sym typeface="Comic Sans MS"/>
              </a:defRPr>
            </a:pPr>
            <a:r>
              <a:t>Stores Bank’s </a:t>
            </a:r>
            <a:r>
              <a:rPr>
                <a:solidFill>
                  <a:srgbClr val="FF0000"/>
                </a:solidFill>
              </a:rPr>
              <a:t>employee records</a:t>
            </a:r>
          </a:p>
          <a:p>
            <a:pPr marL="252374" indent="-252374" defTabSz="841247">
              <a:lnSpc>
                <a:spcPct val="80000"/>
              </a:lnSpc>
              <a:spcBef>
                <a:spcPts val="500"/>
              </a:spcBef>
              <a:buBlip>
                <a:blip r:embed="rId2"/>
              </a:buBlip>
              <a:defRPr sz="2000">
                <a:solidFill>
                  <a:srgbClr val="7030A0"/>
                </a:solidFill>
                <a:latin typeface="Comic Sans MS"/>
                <a:ea typeface="Comic Sans MS"/>
                <a:cs typeface="Comic Sans MS"/>
                <a:sym typeface="Comic Sans MS"/>
              </a:defRPr>
            </a:pPr>
            <a:r>
              <a:t>Provides </a:t>
            </a:r>
            <a:r>
              <a:rPr>
                <a:solidFill>
                  <a:srgbClr val="FF0000"/>
                </a:solidFill>
              </a:rPr>
              <a:t>training materials</a:t>
            </a:r>
          </a:p>
          <a:p>
            <a:pPr marL="252374" indent="-252374" defTabSz="841247">
              <a:lnSpc>
                <a:spcPct val="80000"/>
              </a:lnSpc>
              <a:spcBef>
                <a:spcPts val="500"/>
              </a:spcBef>
              <a:buBlip>
                <a:blip r:embed="rId2"/>
              </a:buBlip>
              <a:defRPr sz="2000">
                <a:solidFill>
                  <a:srgbClr val="7030A0"/>
                </a:solidFill>
                <a:latin typeface="Comic Sans MS"/>
                <a:ea typeface="Comic Sans MS"/>
                <a:cs typeface="Comic Sans MS"/>
                <a:sym typeface="Comic Sans MS"/>
              </a:defRPr>
            </a:pPr>
            <a:r>
              <a:t>Latest </a:t>
            </a:r>
            <a:r>
              <a:rPr>
                <a:solidFill>
                  <a:srgbClr val="FF0000"/>
                </a:solidFill>
              </a:rPr>
              <a:t>news</a:t>
            </a:r>
            <a:r>
              <a:t> and </a:t>
            </a:r>
            <a:r>
              <a:rPr>
                <a:solidFill>
                  <a:srgbClr val="FF0000"/>
                </a:solidFill>
              </a:rPr>
              <a:t>announcements</a:t>
            </a:r>
          </a:p>
          <a:p>
            <a:pPr marL="252374" indent="-252374" defTabSz="841247">
              <a:lnSpc>
                <a:spcPct val="80000"/>
              </a:lnSpc>
              <a:spcBef>
                <a:spcPts val="500"/>
              </a:spcBef>
              <a:buBlip>
                <a:blip r:embed="rId2"/>
              </a:buBlip>
              <a:defRPr sz="2000">
                <a:solidFill>
                  <a:srgbClr val="7030A0"/>
                </a:solidFill>
                <a:latin typeface="Comic Sans MS"/>
                <a:ea typeface="Comic Sans MS"/>
                <a:cs typeface="Comic Sans MS"/>
                <a:sym typeface="Comic Sans MS"/>
              </a:defRPr>
            </a:pPr>
            <a:r>
              <a:t>Employees </a:t>
            </a:r>
            <a:r>
              <a:rPr>
                <a:solidFill>
                  <a:srgbClr val="FF0000"/>
                </a:solidFill>
              </a:rPr>
              <a:t>discussion forum</a:t>
            </a:r>
          </a:p>
          <a:p>
            <a:pPr marL="252374" indent="-252374" defTabSz="841247">
              <a:lnSpc>
                <a:spcPct val="80000"/>
              </a:lnSpc>
              <a:spcBef>
                <a:spcPts val="500"/>
              </a:spcBef>
              <a:buSzTx/>
              <a:buNone/>
              <a:defRPr sz="1600">
                <a:solidFill>
                  <a:srgbClr val="7030A0"/>
                </a:solidFill>
                <a:latin typeface="Comic Sans MS"/>
                <a:ea typeface="Comic Sans MS"/>
                <a:cs typeface="Comic Sans MS"/>
                <a:sym typeface="Comic Sans MS"/>
              </a:defRPr>
            </a:pPr>
          </a:p>
          <a:p>
            <a:pPr marL="252374" indent="-252374" defTabSz="841247">
              <a:lnSpc>
                <a:spcPct val="80000"/>
              </a:lnSpc>
              <a:spcBef>
                <a:spcPts val="500"/>
              </a:spcBef>
              <a:buSzTx/>
              <a:buNone/>
              <a:defRPr>
                <a:solidFill>
                  <a:srgbClr val="00B050"/>
                </a:solidFill>
                <a:latin typeface="Algerian"/>
                <a:ea typeface="Algerian"/>
                <a:cs typeface="Algerian"/>
                <a:sym typeface="Algerian"/>
              </a:defRPr>
            </a:pPr>
            <a:r>
              <a:t>CATEGORY </a:t>
            </a:r>
            <a:r>
              <a:rPr>
                <a:latin typeface="Comic Sans MS"/>
                <a:ea typeface="Comic Sans MS"/>
                <a:cs typeface="Comic Sans MS"/>
                <a:sym typeface="Comic Sans MS"/>
              </a:rPr>
              <a:t>:</a:t>
            </a:r>
            <a:endParaRPr sz="2000"/>
          </a:p>
          <a:p>
            <a:pPr marL="252374" indent="-252374" defTabSz="841247">
              <a:lnSpc>
                <a:spcPct val="80000"/>
              </a:lnSpc>
              <a:spcBef>
                <a:spcPts val="500"/>
              </a:spcBef>
              <a:buSzTx/>
              <a:buNone/>
              <a:defRPr sz="2200">
                <a:solidFill>
                  <a:srgbClr val="7030A0"/>
                </a:solidFill>
                <a:latin typeface="Comic Sans MS"/>
                <a:ea typeface="Comic Sans MS"/>
                <a:cs typeface="Comic Sans MS"/>
                <a:sym typeface="Comic Sans MS"/>
              </a:defRPr>
            </a:pPr>
            <a:r>
              <a:t>Relational Database Management System (RDBMS)</a:t>
            </a:r>
            <a:endParaRPr sz="2000"/>
          </a:p>
          <a:p>
            <a:pPr marL="252374" indent="-252374" defTabSz="841247">
              <a:lnSpc>
                <a:spcPct val="80000"/>
              </a:lnSpc>
              <a:spcBef>
                <a:spcPts val="500"/>
              </a:spcBef>
              <a:buSzTx/>
              <a:buNone/>
              <a:defRPr sz="1600">
                <a:solidFill>
                  <a:srgbClr val="7030A0"/>
                </a:solidFill>
                <a:latin typeface="Comic Sans MS"/>
                <a:ea typeface="Comic Sans MS"/>
                <a:cs typeface="Comic Sans MS"/>
                <a:sym typeface="Comic Sans MS"/>
              </a:defRPr>
            </a:pPr>
          </a:p>
          <a:p>
            <a:pPr marL="252374" indent="-252374" defTabSz="841247">
              <a:lnSpc>
                <a:spcPct val="80000"/>
              </a:lnSpc>
              <a:spcBef>
                <a:spcPts val="500"/>
              </a:spcBef>
              <a:buSzTx/>
              <a:buNone/>
              <a:defRPr>
                <a:solidFill>
                  <a:srgbClr val="00B050"/>
                </a:solidFill>
                <a:latin typeface="Algerian"/>
                <a:ea typeface="Algerian"/>
                <a:cs typeface="Algerian"/>
                <a:sym typeface="Algerian"/>
              </a:defRPr>
            </a:pPr>
            <a:r>
              <a:t>Client</a:t>
            </a:r>
            <a:r>
              <a:rPr>
                <a:latin typeface="Comic Sans MS"/>
                <a:ea typeface="Comic Sans MS"/>
                <a:cs typeface="Comic Sans MS"/>
                <a:sym typeface="Comic Sans MS"/>
              </a:rPr>
              <a:t> :</a:t>
            </a:r>
            <a:endParaRPr sz="2000"/>
          </a:p>
          <a:p>
            <a:pPr marL="252374" indent="-252374" defTabSz="841247">
              <a:lnSpc>
                <a:spcPct val="80000"/>
              </a:lnSpc>
              <a:spcBef>
                <a:spcPts val="500"/>
              </a:spcBef>
              <a:buSzTx/>
              <a:buNone/>
              <a:defRPr sz="2200">
                <a:solidFill>
                  <a:srgbClr val="7030A0"/>
                </a:solidFill>
                <a:latin typeface="Comic Sans MS"/>
                <a:ea typeface="Comic Sans MS"/>
                <a:cs typeface="Comic Sans MS"/>
                <a:sym typeface="Comic Sans MS"/>
              </a:defRPr>
            </a:pPr>
            <a:r>
              <a:t>Syndicate Bank Employees Association</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Title 1"/>
          <p:cNvSpPr txBox="1"/>
          <p:nvPr>
            <p:ph type="body" sz="quarter" idx="1"/>
          </p:nvPr>
        </p:nvSpPr>
        <p:spPr>
          <a:xfrm>
            <a:off x="533400" y="304800"/>
            <a:ext cx="7467600" cy="457200"/>
          </a:xfrm>
          <a:prstGeom prst="rect">
            <a:avLst/>
          </a:prstGeom>
        </p:spPr>
        <p:txBody>
          <a:bodyPr/>
          <a:lstStyle>
            <a:lvl1pPr marL="241401" indent="-241401" defTabSz="804672">
              <a:spcBef>
                <a:spcPts val="500"/>
              </a:spcBef>
              <a:buSzTx/>
              <a:buNone/>
              <a:defRPr sz="2100">
                <a:solidFill>
                  <a:srgbClr val="FF0000"/>
                </a:solidFill>
                <a:latin typeface="Comic Sans MS"/>
                <a:ea typeface="Comic Sans MS"/>
                <a:cs typeface="Comic Sans MS"/>
                <a:sym typeface="Comic Sans MS"/>
              </a:defRPr>
            </a:lvl1pPr>
          </a:lstStyle>
          <a:p>
            <a:pPr/>
            <a:r>
              <a:t>Validation :</a:t>
            </a:r>
          </a:p>
        </p:txBody>
      </p:sp>
      <p:pic>
        <p:nvPicPr>
          <p:cNvPr id="249" name="Picture 5" descr="Picture 5"/>
          <p:cNvPicPr>
            <a:picLocks noChangeAspect="1"/>
          </p:cNvPicPr>
          <p:nvPr/>
        </p:nvPicPr>
        <p:blipFill>
          <a:blip r:embed="rId2">
            <a:extLst/>
          </a:blip>
          <a:stretch>
            <a:fillRect/>
          </a:stretch>
        </p:blipFill>
        <p:spPr>
          <a:xfrm>
            <a:off x="228600" y="762000"/>
            <a:ext cx="8458200" cy="5562600"/>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1" name="Picture 4" descr="Picture 4"/>
          <p:cNvPicPr>
            <a:picLocks noChangeAspect="1"/>
          </p:cNvPicPr>
          <p:nvPr/>
        </p:nvPicPr>
        <p:blipFill>
          <a:blip r:embed="rId2">
            <a:extLst/>
          </a:blip>
          <a:stretch>
            <a:fillRect/>
          </a:stretch>
        </p:blipFill>
        <p:spPr>
          <a:xfrm>
            <a:off x="304800" y="457200"/>
            <a:ext cx="8382000" cy="5867400"/>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Content Placeholder 2"/>
          <p:cNvSpPr txBox="1"/>
          <p:nvPr>
            <p:ph type="body" idx="1"/>
          </p:nvPr>
        </p:nvSpPr>
        <p:spPr>
          <a:xfrm>
            <a:off x="457200" y="380997"/>
            <a:ext cx="7467600" cy="4873757"/>
          </a:xfrm>
          <a:prstGeom prst="rect">
            <a:avLst/>
          </a:prstGeom>
        </p:spPr>
        <p:txBody>
          <a:bodyPr/>
          <a:lstStyle>
            <a:lvl1pPr>
              <a:buSzTx/>
              <a:buNone/>
              <a:defRPr>
                <a:solidFill>
                  <a:srgbClr val="FF0000"/>
                </a:solidFill>
                <a:latin typeface="Comic Sans MS"/>
                <a:ea typeface="Comic Sans MS"/>
                <a:cs typeface="Comic Sans MS"/>
                <a:sym typeface="Comic Sans MS"/>
              </a:defRPr>
            </a:lvl1pPr>
          </a:lstStyle>
          <a:p>
            <a:pPr/>
            <a:r>
              <a:t>Data Report :</a:t>
            </a:r>
          </a:p>
        </p:txBody>
      </p:sp>
      <p:pic>
        <p:nvPicPr>
          <p:cNvPr id="254" name="Picture 3" descr="Picture 3"/>
          <p:cNvPicPr>
            <a:picLocks noChangeAspect="1"/>
          </p:cNvPicPr>
          <p:nvPr/>
        </p:nvPicPr>
        <p:blipFill>
          <a:blip r:embed="rId2">
            <a:extLst/>
          </a:blip>
          <a:stretch>
            <a:fillRect/>
          </a:stretch>
        </p:blipFill>
        <p:spPr>
          <a:xfrm>
            <a:off x="304800" y="990600"/>
            <a:ext cx="8382000" cy="5486400"/>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6" name="Content Placeholder 3" descr="Content Placeholder 3"/>
          <p:cNvPicPr>
            <a:picLocks noChangeAspect="1"/>
          </p:cNvPicPr>
          <p:nvPr/>
        </p:nvPicPr>
        <p:blipFill>
          <a:blip r:embed="rId2">
            <a:extLst/>
          </a:blip>
          <a:stretch>
            <a:fillRect/>
          </a:stretch>
        </p:blipFill>
        <p:spPr>
          <a:xfrm>
            <a:off x="381000" y="457200"/>
            <a:ext cx="8305800" cy="5943600"/>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Content Placeholder 2"/>
          <p:cNvSpPr txBox="1"/>
          <p:nvPr>
            <p:ph type="body" sz="quarter" idx="1"/>
          </p:nvPr>
        </p:nvSpPr>
        <p:spPr>
          <a:xfrm>
            <a:off x="457200" y="762000"/>
            <a:ext cx="7467600" cy="381000"/>
          </a:xfrm>
          <a:prstGeom prst="rect">
            <a:avLst/>
          </a:prstGeom>
        </p:spPr>
        <p:txBody>
          <a:bodyPr/>
          <a:lstStyle>
            <a:lvl1pPr marL="208483" indent="-208483" defTabSz="694944">
              <a:lnSpc>
                <a:spcPct val="80000"/>
              </a:lnSpc>
              <a:spcBef>
                <a:spcPts val="400"/>
              </a:spcBef>
              <a:buSzTx/>
              <a:buNone/>
              <a:defRPr sz="1600">
                <a:solidFill>
                  <a:srgbClr val="FF0000"/>
                </a:solidFill>
                <a:latin typeface="Comic Sans MS"/>
                <a:ea typeface="Comic Sans MS"/>
                <a:cs typeface="Comic Sans MS"/>
                <a:sym typeface="Comic Sans MS"/>
              </a:defRPr>
            </a:lvl1pPr>
          </a:lstStyle>
          <a:p>
            <a:pPr/>
            <a:r>
              <a:t>View Discussion :</a:t>
            </a:r>
          </a:p>
        </p:txBody>
      </p:sp>
      <p:pic>
        <p:nvPicPr>
          <p:cNvPr id="259" name="Picture 5" descr="Picture 5"/>
          <p:cNvPicPr>
            <a:picLocks noChangeAspect="1"/>
          </p:cNvPicPr>
          <p:nvPr/>
        </p:nvPicPr>
        <p:blipFill>
          <a:blip r:embed="rId2">
            <a:extLst/>
          </a:blip>
          <a:stretch>
            <a:fillRect/>
          </a:stretch>
        </p:blipFill>
        <p:spPr>
          <a:xfrm>
            <a:off x="304800" y="1219200"/>
            <a:ext cx="8382000" cy="5334000"/>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Title 1"/>
          <p:cNvSpPr txBox="1"/>
          <p:nvPr>
            <p:ph type="title"/>
          </p:nvPr>
        </p:nvSpPr>
        <p:spPr>
          <a:xfrm>
            <a:off x="457200" y="274638"/>
            <a:ext cx="7467600" cy="1143001"/>
          </a:xfrm>
          <a:prstGeom prst="rect">
            <a:avLst/>
          </a:prstGeom>
        </p:spPr>
        <p:txBody>
          <a:bodyPr/>
          <a:lstStyle>
            <a:lvl1pPr>
              <a:defRPr sz="4800">
                <a:solidFill>
                  <a:srgbClr val="00B050"/>
                </a:solidFill>
                <a:latin typeface="Algerian"/>
                <a:ea typeface="Algerian"/>
                <a:cs typeface="Algerian"/>
                <a:sym typeface="Algerian"/>
              </a:defRPr>
            </a:lvl1pPr>
          </a:lstStyle>
          <a:p>
            <a:pPr/>
            <a:r>
              <a:t>           TEST REPORTS</a:t>
            </a:r>
          </a:p>
        </p:txBody>
      </p:sp>
      <p:sp>
        <p:nvSpPr>
          <p:cNvPr id="262" name="Content Placeholder 2"/>
          <p:cNvSpPr txBox="1"/>
          <p:nvPr>
            <p:ph type="body" sz="quarter" idx="1"/>
          </p:nvPr>
        </p:nvSpPr>
        <p:spPr>
          <a:xfrm>
            <a:off x="457200" y="1600200"/>
            <a:ext cx="7467600" cy="609600"/>
          </a:xfrm>
          <a:prstGeom prst="rect">
            <a:avLst/>
          </a:prstGeom>
        </p:spPr>
        <p:txBody>
          <a:bodyPr/>
          <a:lstStyle>
            <a:lvl1pPr>
              <a:buSzTx/>
              <a:buNone/>
              <a:defRPr>
                <a:solidFill>
                  <a:srgbClr val="FF0000"/>
                </a:solidFill>
                <a:latin typeface="Comic Sans MS"/>
                <a:ea typeface="Comic Sans MS"/>
                <a:cs typeface="Comic Sans MS"/>
                <a:sym typeface="Comic Sans MS"/>
              </a:defRPr>
            </a:lvl1pPr>
          </a:lstStyle>
          <a:p>
            <a:pPr/>
            <a:r>
              <a:t>Login :</a:t>
            </a:r>
          </a:p>
        </p:txBody>
      </p:sp>
      <p:graphicFrame>
        <p:nvGraphicFramePr>
          <p:cNvPr id="263" name="Table 3"/>
          <p:cNvGraphicFramePr/>
          <p:nvPr/>
        </p:nvGraphicFramePr>
        <p:xfrm>
          <a:off x="609598" y="2209800"/>
          <a:ext cx="7772401" cy="26670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42644"/>
                <a:gridCol w="1942644"/>
                <a:gridCol w="1943556"/>
                <a:gridCol w="1943556"/>
              </a:tblGrid>
              <a:tr h="333375">
                <a:tc>
                  <a:txBody>
                    <a:bodyPr/>
                    <a:lstStyle/>
                    <a:p>
                      <a:pPr>
                        <a:defRPr sz="1800"/>
                      </a:pPr>
                      <a:r>
                        <a:rPr b="1" sz="1200">
                          <a:latin typeface="Times New Roman"/>
                          <a:ea typeface="Times New Roman"/>
                          <a:cs typeface="Times New Roman"/>
                          <a:sym typeface="Times New Roman"/>
                        </a:rPr>
                        <a:t>S.No.</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800"/>
                      </a:pPr>
                      <a:r>
                        <a:rPr b="1" sz="1200">
                          <a:latin typeface="Times New Roman"/>
                          <a:ea typeface="Times New Roman"/>
                          <a:cs typeface="Times New Roman"/>
                          <a:sym typeface="Times New Roman"/>
                        </a:rPr>
                        <a:t>Test Condition</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800"/>
                      </a:pPr>
                      <a:r>
                        <a:rPr b="1" sz="1200">
                          <a:latin typeface="Times New Roman"/>
                          <a:ea typeface="Times New Roman"/>
                          <a:cs typeface="Times New Roman"/>
                          <a:sym typeface="Times New Roman"/>
                        </a:rPr>
                        <a:t>Expected Result</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800"/>
                      </a:pPr>
                      <a:r>
                        <a:rPr b="1" sz="1200">
                          <a:latin typeface="Times New Roman"/>
                          <a:ea typeface="Times New Roman"/>
                          <a:cs typeface="Times New Roman"/>
                          <a:sym typeface="Times New Roman"/>
                        </a:rPr>
                        <a:t>Result</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1000125">
                <a:tc>
                  <a:txBody>
                    <a:bodyPr/>
                    <a:lstStyle/>
                    <a:p>
                      <a:pPr>
                        <a:defRPr sz="1200">
                          <a:latin typeface="Times New Roman"/>
                          <a:ea typeface="Times New Roman"/>
                          <a:cs typeface="Times New Roman"/>
                          <a:sym typeface="Times New Roman"/>
                        </a:defRPr>
                      </a:pPr>
                    </a:p>
                    <a:p>
                      <a:pPr>
                        <a:defRPr sz="1200">
                          <a:latin typeface="Times New Roman"/>
                          <a:ea typeface="Times New Roman"/>
                          <a:cs typeface="Times New Roman"/>
                          <a:sym typeface="Times New Roman"/>
                        </a:defRPr>
                      </a:pPr>
                      <a:r>
                        <a:t>1</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800"/>
                      </a:pPr>
                      <a:r>
                        <a:rPr sz="1200">
                          <a:latin typeface="Times New Roman"/>
                          <a:ea typeface="Times New Roman"/>
                          <a:cs typeface="Times New Roman"/>
                          <a:sym typeface="Times New Roman"/>
                        </a:rPr>
                        <a:t>Click on Sign in button without entering Username and Password</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200">
                          <a:latin typeface="Times New Roman"/>
                          <a:ea typeface="Times New Roman"/>
                          <a:cs typeface="Times New Roman"/>
                          <a:sym typeface="Times New Roman"/>
                        </a:defRPr>
                      </a:pPr>
                    </a:p>
                    <a:p>
                      <a:pPr>
                        <a:defRPr sz="1200">
                          <a:latin typeface="Times New Roman"/>
                          <a:ea typeface="Times New Roman"/>
                          <a:cs typeface="Times New Roman"/>
                          <a:sym typeface="Times New Roman"/>
                        </a:defRPr>
                      </a:pPr>
                      <a:r>
                        <a:t>Failed Sign in..</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200">
                          <a:latin typeface="Times New Roman"/>
                          <a:ea typeface="Times New Roman"/>
                          <a:cs typeface="Times New Roman"/>
                          <a:sym typeface="Times New Roman"/>
                        </a:defRPr>
                      </a:pPr>
                    </a:p>
                    <a:p>
                      <a:pPr>
                        <a:defRPr sz="1200">
                          <a:latin typeface="Times New Roman"/>
                          <a:ea typeface="Times New Roman"/>
                          <a:cs typeface="Times New Roman"/>
                          <a:sym typeface="Times New Roman"/>
                        </a:defRPr>
                      </a:pPr>
                      <a:r>
                        <a:t>Successful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666750">
                <a:tc>
                  <a:txBody>
                    <a:bodyPr/>
                    <a:lstStyle/>
                    <a:p>
                      <a:pPr>
                        <a:defRPr sz="1200">
                          <a:latin typeface="Times New Roman"/>
                          <a:ea typeface="Times New Roman"/>
                          <a:cs typeface="Times New Roman"/>
                          <a:sym typeface="Times New Roman"/>
                        </a:defRPr>
                      </a:pPr>
                    </a:p>
                    <a:p>
                      <a:pPr>
                        <a:defRPr sz="1200">
                          <a:latin typeface="Times New Roman"/>
                          <a:ea typeface="Times New Roman"/>
                          <a:cs typeface="Times New Roman"/>
                          <a:sym typeface="Times New Roman"/>
                        </a:defRPr>
                      </a:pPr>
                      <a:r>
                        <a:t>2</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800"/>
                      </a:pPr>
                      <a:r>
                        <a:rPr sz="1200">
                          <a:latin typeface="Times New Roman"/>
                          <a:ea typeface="Times New Roman"/>
                          <a:cs typeface="Times New Roman"/>
                          <a:sym typeface="Times New Roman"/>
                        </a:rPr>
                        <a:t>Click on Sign in button without entering Username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800"/>
                      </a:pPr>
                      <a:r>
                        <a:rPr sz="1200">
                          <a:latin typeface="Times New Roman"/>
                          <a:ea typeface="Times New Roman"/>
                          <a:cs typeface="Times New Roman"/>
                          <a:sym typeface="Times New Roman"/>
                        </a:rPr>
                        <a:t>Username should not be empty..</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200">
                          <a:latin typeface="Times New Roman"/>
                          <a:ea typeface="Times New Roman"/>
                          <a:cs typeface="Times New Roman"/>
                          <a:sym typeface="Times New Roman"/>
                        </a:defRPr>
                      </a:pPr>
                    </a:p>
                    <a:p>
                      <a:pPr>
                        <a:defRPr sz="1200">
                          <a:latin typeface="Times New Roman"/>
                          <a:ea typeface="Times New Roman"/>
                          <a:cs typeface="Times New Roman"/>
                          <a:sym typeface="Times New Roman"/>
                        </a:defRPr>
                      </a:pPr>
                      <a:r>
                        <a:t>Successful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666750">
                <a:tc>
                  <a:txBody>
                    <a:bodyPr/>
                    <a:lstStyle/>
                    <a:p>
                      <a:pPr>
                        <a:defRPr sz="1200">
                          <a:latin typeface="Times New Roman"/>
                          <a:ea typeface="Times New Roman"/>
                          <a:cs typeface="Times New Roman"/>
                          <a:sym typeface="Times New Roman"/>
                        </a:defRPr>
                      </a:pPr>
                    </a:p>
                    <a:p>
                      <a:pPr>
                        <a:defRPr sz="1200">
                          <a:latin typeface="Times New Roman"/>
                          <a:ea typeface="Times New Roman"/>
                          <a:cs typeface="Times New Roman"/>
                          <a:sym typeface="Times New Roman"/>
                        </a:defRPr>
                      </a:pPr>
                      <a:r>
                        <a:t>3</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800"/>
                      </a:pPr>
                      <a:r>
                        <a:rPr sz="1200">
                          <a:latin typeface="Times New Roman"/>
                          <a:ea typeface="Times New Roman"/>
                          <a:cs typeface="Times New Roman"/>
                          <a:sym typeface="Times New Roman"/>
                        </a:rPr>
                        <a:t>Click on Sign in button without entering Password</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800"/>
                      </a:pPr>
                      <a:r>
                        <a:rPr sz="1200">
                          <a:latin typeface="Times New Roman"/>
                          <a:ea typeface="Times New Roman"/>
                          <a:cs typeface="Times New Roman"/>
                          <a:sym typeface="Times New Roman"/>
                        </a:rPr>
                        <a:t>Kindly enter the password..</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200">
                          <a:latin typeface="Times New Roman"/>
                          <a:ea typeface="Times New Roman"/>
                          <a:cs typeface="Times New Roman"/>
                          <a:sym typeface="Times New Roman"/>
                        </a:defRPr>
                      </a:pPr>
                    </a:p>
                    <a:p>
                      <a:pPr>
                        <a:defRPr sz="1200">
                          <a:latin typeface="Times New Roman"/>
                          <a:ea typeface="Times New Roman"/>
                          <a:cs typeface="Times New Roman"/>
                          <a:sym typeface="Times New Roman"/>
                        </a:defRPr>
                      </a:pPr>
                      <a:r>
                        <a:t>Successful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TextBox 4"/>
          <p:cNvSpPr txBox="1"/>
          <p:nvPr/>
        </p:nvSpPr>
        <p:spPr>
          <a:xfrm>
            <a:off x="807719" y="762000"/>
            <a:ext cx="2346962" cy="5105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a:solidFill>
                  <a:srgbClr val="FF0000"/>
                </a:solidFill>
                <a:latin typeface="Comic Sans MS"/>
                <a:ea typeface="Comic Sans MS"/>
                <a:cs typeface="Comic Sans MS"/>
                <a:sym typeface="Comic Sans MS"/>
              </a:defRPr>
            </a:lvl1pPr>
          </a:lstStyle>
          <a:p>
            <a:pPr/>
            <a:r>
              <a:t>Subscription :</a:t>
            </a:r>
          </a:p>
        </p:txBody>
      </p:sp>
      <p:graphicFrame>
        <p:nvGraphicFramePr>
          <p:cNvPr id="266" name="Table 5"/>
          <p:cNvGraphicFramePr/>
          <p:nvPr/>
        </p:nvGraphicFramePr>
        <p:xfrm>
          <a:off x="761998" y="1691638"/>
          <a:ext cx="7696201" cy="326136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23598"/>
                <a:gridCol w="1923598"/>
                <a:gridCol w="1924501"/>
                <a:gridCol w="1924501"/>
              </a:tblGrid>
              <a:tr h="232954">
                <a:tc>
                  <a:txBody>
                    <a:bodyPr/>
                    <a:lstStyle/>
                    <a:p>
                      <a:pPr>
                        <a:defRPr sz="1800"/>
                      </a:pPr>
                      <a:r>
                        <a:rPr b="1" sz="1200">
                          <a:latin typeface="Times New Roman"/>
                          <a:ea typeface="Times New Roman"/>
                          <a:cs typeface="Times New Roman"/>
                          <a:sym typeface="Times New Roman"/>
                        </a:rPr>
                        <a:t>S.No.</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800"/>
                      </a:pPr>
                      <a:r>
                        <a:rPr b="1" sz="1200">
                          <a:latin typeface="Times New Roman"/>
                          <a:ea typeface="Times New Roman"/>
                          <a:cs typeface="Times New Roman"/>
                          <a:sym typeface="Times New Roman"/>
                        </a:rPr>
                        <a:t>Test Condition</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800"/>
                      </a:pPr>
                      <a:r>
                        <a:rPr b="1" sz="1200">
                          <a:latin typeface="Times New Roman"/>
                          <a:ea typeface="Times New Roman"/>
                          <a:cs typeface="Times New Roman"/>
                          <a:sym typeface="Times New Roman"/>
                        </a:rPr>
                        <a:t>Expected Result</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800"/>
                      </a:pPr>
                      <a:r>
                        <a:rPr b="1" sz="1200">
                          <a:latin typeface="Times New Roman"/>
                          <a:ea typeface="Times New Roman"/>
                          <a:cs typeface="Times New Roman"/>
                          <a:sym typeface="Times New Roman"/>
                        </a:rPr>
                        <a:t>Result</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931816">
                <a:tc>
                  <a:txBody>
                    <a:bodyPr/>
                    <a:lstStyle/>
                    <a:p>
                      <a:pPr>
                        <a:defRPr sz="1200">
                          <a:latin typeface="Times New Roman"/>
                          <a:ea typeface="Times New Roman"/>
                          <a:cs typeface="Times New Roman"/>
                          <a:sym typeface="Times New Roman"/>
                        </a:defRPr>
                      </a:pPr>
                    </a:p>
                    <a:p>
                      <a:pPr algn="l">
                        <a:defRPr sz="1200">
                          <a:latin typeface="Times New Roman"/>
                          <a:ea typeface="Times New Roman"/>
                          <a:cs typeface="Times New Roman"/>
                          <a:sym typeface="Times New Roman"/>
                        </a:defRPr>
                      </a:pPr>
                      <a:r>
                        <a:t>              </a:t>
                      </a:r>
                      <a:endParaRPr sz="1100">
                        <a:latin typeface="Calibri"/>
                        <a:ea typeface="Calibri"/>
                        <a:cs typeface="Calibri"/>
                        <a:sym typeface="Calibri"/>
                      </a:endParaRPr>
                    </a:p>
                    <a:p>
                      <a:pPr algn="l">
                        <a:defRPr sz="1200">
                          <a:latin typeface="Times New Roman"/>
                          <a:ea typeface="Times New Roman"/>
                          <a:cs typeface="Times New Roman"/>
                          <a:sym typeface="Times New Roman"/>
                        </a:defRPr>
                      </a:pPr>
                      <a:r>
                        <a:t>               1</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800"/>
                      </a:pPr>
                      <a:r>
                        <a:rPr sz="1200">
                          <a:latin typeface="Times New Roman"/>
                          <a:ea typeface="Times New Roman"/>
                          <a:cs typeface="Times New Roman"/>
                          <a:sym typeface="Times New Roman"/>
                        </a:rPr>
                        <a:t>Click on Submit button without entering Card Number, CVV Number and Expiry Date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200">
                          <a:latin typeface="Times New Roman"/>
                          <a:ea typeface="Times New Roman"/>
                          <a:cs typeface="Times New Roman"/>
                          <a:sym typeface="Times New Roman"/>
                        </a:defRPr>
                      </a:pPr>
                    </a:p>
                    <a:p>
                      <a:pPr>
                        <a:defRPr sz="1200">
                          <a:latin typeface="Times New Roman"/>
                          <a:ea typeface="Times New Roman"/>
                          <a:cs typeface="Times New Roman"/>
                          <a:sym typeface="Times New Roman"/>
                        </a:defRPr>
                      </a:pPr>
                      <a:r>
                        <a:t>Enter the subscription details..</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200">
                          <a:latin typeface="Times New Roman"/>
                          <a:ea typeface="Times New Roman"/>
                          <a:cs typeface="Times New Roman"/>
                          <a:sym typeface="Times New Roman"/>
                        </a:defRPr>
                      </a:pPr>
                    </a:p>
                    <a:p>
                      <a:pPr algn="l">
                        <a:defRPr sz="1200">
                          <a:latin typeface="Times New Roman"/>
                          <a:ea typeface="Times New Roman"/>
                          <a:cs typeface="Times New Roman"/>
                          <a:sym typeface="Times New Roman"/>
                        </a:defRPr>
                      </a:pPr>
                      <a:r>
                        <a:t>     </a:t>
                      </a:r>
                      <a:endParaRPr sz="1100">
                        <a:latin typeface="Calibri"/>
                        <a:ea typeface="Calibri"/>
                        <a:cs typeface="Calibri"/>
                        <a:sym typeface="Calibri"/>
                      </a:endParaRPr>
                    </a:p>
                    <a:p>
                      <a:pPr>
                        <a:defRPr sz="1200">
                          <a:latin typeface="Times New Roman"/>
                          <a:ea typeface="Times New Roman"/>
                          <a:cs typeface="Times New Roman"/>
                          <a:sym typeface="Times New Roman"/>
                        </a:defRPr>
                      </a:pPr>
                      <a:r>
                        <a:t>Successful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698863">
                <a:tc>
                  <a:txBody>
                    <a:bodyPr/>
                    <a:lstStyle/>
                    <a:p>
                      <a:pPr>
                        <a:defRPr sz="1200">
                          <a:latin typeface="Times New Roman"/>
                          <a:ea typeface="Times New Roman"/>
                          <a:cs typeface="Times New Roman"/>
                          <a:sym typeface="Times New Roman"/>
                        </a:defRPr>
                      </a:pPr>
                    </a:p>
                    <a:p>
                      <a:pPr>
                        <a:defRPr sz="1200">
                          <a:latin typeface="Times New Roman"/>
                          <a:ea typeface="Times New Roman"/>
                          <a:cs typeface="Times New Roman"/>
                          <a:sym typeface="Times New Roman"/>
                        </a:defRPr>
                      </a:pPr>
                      <a:r>
                        <a:t>2</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800"/>
                      </a:pPr>
                      <a:r>
                        <a:rPr sz="1200">
                          <a:latin typeface="Times New Roman"/>
                          <a:ea typeface="Times New Roman"/>
                          <a:cs typeface="Times New Roman"/>
                          <a:sym typeface="Times New Roman"/>
                        </a:rPr>
                        <a:t>Click on Submit button without entering Card Number</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200">
                          <a:latin typeface="Times New Roman"/>
                          <a:ea typeface="Times New Roman"/>
                          <a:cs typeface="Times New Roman"/>
                          <a:sym typeface="Times New Roman"/>
                        </a:defRPr>
                      </a:pPr>
                    </a:p>
                    <a:p>
                      <a:pPr>
                        <a:defRPr sz="1200">
                          <a:latin typeface="Times New Roman"/>
                          <a:ea typeface="Times New Roman"/>
                          <a:cs typeface="Times New Roman"/>
                          <a:sym typeface="Times New Roman"/>
                        </a:defRPr>
                      </a:pPr>
                      <a:r>
                        <a:t>Kindly enter the Card Number..</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200">
                          <a:latin typeface="Times New Roman"/>
                          <a:ea typeface="Times New Roman"/>
                          <a:cs typeface="Times New Roman"/>
                          <a:sym typeface="Times New Roman"/>
                        </a:defRPr>
                      </a:pPr>
                    </a:p>
                    <a:p>
                      <a:pPr>
                        <a:defRPr sz="1200">
                          <a:latin typeface="Times New Roman"/>
                          <a:ea typeface="Times New Roman"/>
                          <a:cs typeface="Times New Roman"/>
                          <a:sym typeface="Times New Roman"/>
                        </a:defRPr>
                      </a:pPr>
                      <a:r>
                        <a:t>Successful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698863">
                <a:tc>
                  <a:txBody>
                    <a:bodyPr/>
                    <a:lstStyle/>
                    <a:p>
                      <a:pPr>
                        <a:defRPr sz="1200">
                          <a:latin typeface="Times New Roman"/>
                          <a:ea typeface="Times New Roman"/>
                          <a:cs typeface="Times New Roman"/>
                          <a:sym typeface="Times New Roman"/>
                        </a:defRPr>
                      </a:pPr>
                    </a:p>
                    <a:p>
                      <a:pPr>
                        <a:defRPr sz="1200">
                          <a:latin typeface="Times New Roman"/>
                          <a:ea typeface="Times New Roman"/>
                          <a:cs typeface="Times New Roman"/>
                          <a:sym typeface="Times New Roman"/>
                        </a:defRPr>
                      </a:pPr>
                      <a:r>
                        <a:t>3</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800"/>
                      </a:pPr>
                      <a:r>
                        <a:rPr sz="1200">
                          <a:latin typeface="Times New Roman"/>
                          <a:ea typeface="Times New Roman"/>
                          <a:cs typeface="Times New Roman"/>
                          <a:sym typeface="Times New Roman"/>
                        </a:rPr>
                        <a:t>Click on Submit  button without entering CVV Number</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200">
                          <a:latin typeface="Times New Roman"/>
                          <a:ea typeface="Times New Roman"/>
                          <a:cs typeface="Times New Roman"/>
                          <a:sym typeface="Times New Roman"/>
                        </a:defRPr>
                      </a:pPr>
                    </a:p>
                    <a:p>
                      <a:pPr>
                        <a:defRPr sz="1200">
                          <a:latin typeface="Times New Roman"/>
                          <a:ea typeface="Times New Roman"/>
                          <a:cs typeface="Times New Roman"/>
                          <a:sym typeface="Times New Roman"/>
                        </a:defRPr>
                      </a:pPr>
                      <a:r>
                        <a:t>Kindly enter the CVV Number..</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200">
                          <a:latin typeface="Times New Roman"/>
                          <a:ea typeface="Times New Roman"/>
                          <a:cs typeface="Times New Roman"/>
                          <a:sym typeface="Times New Roman"/>
                        </a:defRPr>
                      </a:pPr>
                    </a:p>
                    <a:p>
                      <a:pPr>
                        <a:defRPr sz="1200">
                          <a:latin typeface="Times New Roman"/>
                          <a:ea typeface="Times New Roman"/>
                          <a:cs typeface="Times New Roman"/>
                          <a:sym typeface="Times New Roman"/>
                        </a:defRPr>
                      </a:pPr>
                      <a:r>
                        <a:t>Successful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698863">
                <a:tc>
                  <a:txBody>
                    <a:bodyPr/>
                    <a:lstStyle/>
                    <a:p>
                      <a:pPr>
                        <a:defRPr sz="1200">
                          <a:latin typeface="Times New Roman"/>
                          <a:ea typeface="Times New Roman"/>
                          <a:cs typeface="Times New Roman"/>
                          <a:sym typeface="Times New Roman"/>
                        </a:defRPr>
                      </a:pPr>
                    </a:p>
                    <a:p>
                      <a:pPr>
                        <a:defRPr sz="1200">
                          <a:latin typeface="Times New Roman"/>
                          <a:ea typeface="Times New Roman"/>
                          <a:cs typeface="Times New Roman"/>
                          <a:sym typeface="Times New Roman"/>
                        </a:defRPr>
                      </a:pPr>
                      <a:r>
                        <a:t>4</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800"/>
                      </a:pPr>
                      <a:r>
                        <a:rPr sz="1200">
                          <a:latin typeface="Times New Roman"/>
                          <a:ea typeface="Times New Roman"/>
                          <a:cs typeface="Times New Roman"/>
                          <a:sym typeface="Times New Roman"/>
                        </a:rPr>
                        <a:t>Click on Submit button without entering Expiry Date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800"/>
                      </a:pPr>
                      <a:r>
                        <a:rPr sz="1200">
                          <a:latin typeface="Times New Roman"/>
                          <a:ea typeface="Times New Roman"/>
                          <a:cs typeface="Times New Roman"/>
                          <a:sym typeface="Times New Roman"/>
                        </a:rPr>
                        <a:t>Expiry month and expiry year should not be empty..</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sz="1200">
                          <a:latin typeface="Times New Roman"/>
                          <a:ea typeface="Times New Roman"/>
                          <a:cs typeface="Times New Roman"/>
                          <a:sym typeface="Times New Roman"/>
                        </a:defRPr>
                      </a:pPr>
                    </a:p>
                    <a:p>
                      <a:pPr>
                        <a:defRPr sz="1200">
                          <a:latin typeface="Times New Roman"/>
                          <a:ea typeface="Times New Roman"/>
                          <a:cs typeface="Times New Roman"/>
                          <a:sym typeface="Times New Roman"/>
                        </a:defRPr>
                      </a:pPr>
                      <a:r>
                        <a:t>Successful</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Title 1"/>
          <p:cNvSpPr txBox="1"/>
          <p:nvPr>
            <p:ph type="title"/>
          </p:nvPr>
        </p:nvSpPr>
        <p:spPr>
          <a:xfrm>
            <a:off x="457200" y="274638"/>
            <a:ext cx="7467600" cy="1143001"/>
          </a:xfrm>
          <a:prstGeom prst="rect">
            <a:avLst/>
          </a:prstGeom>
        </p:spPr>
        <p:txBody>
          <a:bodyPr/>
          <a:lstStyle>
            <a:lvl1pPr>
              <a:defRPr sz="4800">
                <a:solidFill>
                  <a:srgbClr val="00B050"/>
                </a:solidFill>
                <a:latin typeface="Algerian"/>
                <a:ea typeface="Algerian"/>
                <a:cs typeface="Algerian"/>
                <a:sym typeface="Algerian"/>
              </a:defRPr>
            </a:lvl1pPr>
          </a:lstStyle>
          <a:p>
            <a:pPr/>
            <a:r>
              <a:t>          USER MANUALS </a:t>
            </a:r>
          </a:p>
        </p:txBody>
      </p:sp>
      <p:pic>
        <p:nvPicPr>
          <p:cNvPr id="269" name="capture_Fri_Mar_20_06.45.39.mp4" descr="capture_Fri_Mar_20_06.45.39.mp4"/>
          <p:cNvPicPr>
            <a:picLocks noChangeAspect="1"/>
          </p:cNvPicPr>
          <p:nvPr/>
        </p:nvPicPr>
        <p:blipFill>
          <a:blip r:embed="rId2">
            <a:extLst/>
          </a:blip>
          <a:stretch>
            <a:fillRect/>
          </a:stretch>
        </p:blipFill>
        <p:spPr>
          <a:xfrm>
            <a:off x="762000" y="1293812"/>
            <a:ext cx="7315200" cy="5486402"/>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Title 1"/>
          <p:cNvSpPr txBox="1"/>
          <p:nvPr>
            <p:ph type="title"/>
          </p:nvPr>
        </p:nvSpPr>
        <p:spPr>
          <a:xfrm>
            <a:off x="457200" y="274638"/>
            <a:ext cx="7467600" cy="1143001"/>
          </a:xfrm>
          <a:prstGeom prst="rect">
            <a:avLst/>
          </a:prstGeom>
        </p:spPr>
        <p:txBody>
          <a:bodyPr/>
          <a:lstStyle>
            <a:lvl1pPr>
              <a:defRPr sz="4800">
                <a:solidFill>
                  <a:srgbClr val="00B050"/>
                </a:solidFill>
                <a:latin typeface="Algerian"/>
                <a:ea typeface="Algerian"/>
                <a:cs typeface="Algerian"/>
                <a:sym typeface="Algerian"/>
              </a:defRPr>
            </a:lvl1pPr>
          </a:lstStyle>
          <a:p>
            <a:pPr/>
            <a:r>
              <a:t>                Conclusion</a:t>
            </a:r>
          </a:p>
        </p:txBody>
      </p:sp>
      <p:sp>
        <p:nvSpPr>
          <p:cNvPr id="272" name="Content Placeholder 2"/>
          <p:cNvSpPr txBox="1"/>
          <p:nvPr>
            <p:ph type="body" idx="1"/>
          </p:nvPr>
        </p:nvSpPr>
        <p:spPr>
          <a:xfrm>
            <a:off x="457200" y="1600199"/>
            <a:ext cx="8305800" cy="4873755"/>
          </a:xfrm>
          <a:prstGeom prst="rect">
            <a:avLst/>
          </a:prstGeom>
        </p:spPr>
        <p:txBody>
          <a:bodyPr/>
          <a:lstStyle/>
          <a:p>
            <a:pPr>
              <a:defRPr sz="2000">
                <a:solidFill>
                  <a:srgbClr val="7030A0"/>
                </a:solidFill>
                <a:latin typeface="Comic Sans MS"/>
                <a:ea typeface="Comic Sans MS"/>
                <a:cs typeface="Comic Sans MS"/>
                <a:sym typeface="Comic Sans MS"/>
              </a:defRPr>
            </a:pPr>
            <a:r>
              <a:t>The project titled “Employee Association System” has been designed and developed in PHP. Many user friendly controls are added to make it very interactive application. </a:t>
            </a:r>
          </a:p>
          <a:p>
            <a:pPr>
              <a:defRPr sz="2000">
                <a:solidFill>
                  <a:srgbClr val="7030A0"/>
                </a:solidFill>
                <a:latin typeface="Comic Sans MS"/>
                <a:ea typeface="Comic Sans MS"/>
                <a:cs typeface="Comic Sans MS"/>
                <a:sym typeface="Comic Sans MS"/>
              </a:defRPr>
            </a:pPr>
            <a:r>
              <a:t>The project is tested successfully and report is generated. The project has satisfied all the requirements. The software has been developed in an attractive user interactive fashion. </a:t>
            </a:r>
          </a:p>
          <a:p>
            <a:pPr>
              <a:defRPr sz="2000">
                <a:solidFill>
                  <a:srgbClr val="7030A0"/>
                </a:solidFill>
                <a:latin typeface="Comic Sans MS"/>
                <a:ea typeface="Comic Sans MS"/>
                <a:cs typeface="Comic Sans MS"/>
                <a:sym typeface="Comic Sans MS"/>
              </a:defRPr>
            </a:pPr>
            <a:r>
              <a:t>The software has fulfilled all the objectives identified and provides an attractive user friendly interface. </a:t>
            </a:r>
          </a:p>
          <a:p>
            <a:pPr>
              <a:defRPr sz="2000">
                <a:solidFill>
                  <a:srgbClr val="7030A0"/>
                </a:solidFill>
                <a:latin typeface="Comic Sans MS"/>
                <a:ea typeface="Comic Sans MS"/>
                <a:cs typeface="Comic Sans MS"/>
                <a:sym typeface="Comic Sans MS"/>
              </a:defRPr>
            </a:pPr>
            <a:r>
              <a:t>The reports requested by the user have been generated and all documentation required for operation and maintenance of the module has been provided.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Title 1"/>
          <p:cNvSpPr txBox="1"/>
          <p:nvPr>
            <p:ph type="title"/>
          </p:nvPr>
        </p:nvSpPr>
        <p:spPr>
          <a:xfrm>
            <a:off x="457200" y="274638"/>
            <a:ext cx="7467600" cy="1143001"/>
          </a:xfrm>
          <a:prstGeom prst="rect">
            <a:avLst/>
          </a:prstGeom>
        </p:spPr>
        <p:txBody>
          <a:bodyPr/>
          <a:lstStyle>
            <a:lvl1pPr>
              <a:defRPr sz="4800">
                <a:solidFill>
                  <a:srgbClr val="00B050"/>
                </a:solidFill>
                <a:latin typeface="Algerian"/>
                <a:ea typeface="Algerian"/>
                <a:cs typeface="Algerian"/>
                <a:sym typeface="Algerian"/>
              </a:defRPr>
            </a:lvl1pPr>
          </a:lstStyle>
          <a:p>
            <a:pPr/>
            <a:r>
              <a:t>                Limitations</a:t>
            </a:r>
          </a:p>
        </p:txBody>
      </p:sp>
      <p:sp>
        <p:nvSpPr>
          <p:cNvPr id="275" name="Content Placeholder 2"/>
          <p:cNvSpPr txBox="1"/>
          <p:nvPr>
            <p:ph type="body" idx="1"/>
          </p:nvPr>
        </p:nvSpPr>
        <p:spPr>
          <a:xfrm>
            <a:off x="457200" y="1600199"/>
            <a:ext cx="8229600" cy="4873755"/>
          </a:xfrm>
          <a:prstGeom prst="rect">
            <a:avLst/>
          </a:prstGeom>
        </p:spPr>
        <p:txBody>
          <a:bodyPr/>
          <a:lstStyle/>
          <a:p>
            <a:pPr>
              <a:defRPr>
                <a:solidFill>
                  <a:srgbClr val="FF0000"/>
                </a:solidFill>
                <a:latin typeface="Comic Sans MS"/>
                <a:ea typeface="Comic Sans MS"/>
                <a:cs typeface="Comic Sans MS"/>
                <a:sym typeface="Comic Sans MS"/>
              </a:defRPr>
            </a:pPr>
            <a:r>
              <a:t>It cannot be used as offline since it is online program.</a:t>
            </a:r>
          </a:p>
          <a:p>
            <a:pPr>
              <a:defRPr>
                <a:solidFill>
                  <a:srgbClr val="FF0000"/>
                </a:solidFill>
                <a:latin typeface="Comic Sans MS"/>
                <a:ea typeface="Comic Sans MS"/>
                <a:cs typeface="Comic Sans MS"/>
                <a:sym typeface="Comic Sans MS"/>
              </a:defRPr>
            </a:pPr>
            <a:r>
              <a:t>The Subscription amount module has virtual payment gateway and its not working like real-time payment gateway.</a:t>
            </a:r>
          </a:p>
          <a:p>
            <a:pPr>
              <a:defRPr>
                <a:solidFill>
                  <a:srgbClr val="FF0000"/>
                </a:solidFill>
                <a:latin typeface="Comic Sans MS"/>
                <a:ea typeface="Comic Sans MS"/>
                <a:cs typeface="Comic Sans MS"/>
                <a:sym typeface="Comic Sans MS"/>
              </a:defRPr>
            </a:pPr>
            <a:r>
              <a:t> </a:t>
            </a:r>
          </a:p>
          <a:p>
            <a:pPr>
              <a:defRPr>
                <a:solidFill>
                  <a:srgbClr val="FF0000"/>
                </a:solidFill>
                <a:latin typeface="Comic Sans MS"/>
                <a:ea typeface="Comic Sans MS"/>
                <a:cs typeface="Comic Sans MS"/>
                <a:sym typeface="Comic Sans MS"/>
              </a:defRPr>
            </a:pPr>
            <a:r>
              <a:t>Since it is made for only employee of Syndicate Bank, it cannot be used by the employees of other banks</a:t>
            </a:r>
          </a:p>
          <a:p>
            <a:pPr>
              <a:defRPr>
                <a:solidFill>
                  <a:srgbClr val="FF0000"/>
                </a:solidFill>
                <a:latin typeface="Comic Sans MS"/>
                <a:ea typeface="Comic Sans MS"/>
                <a:cs typeface="Comic Sans MS"/>
                <a:sym typeface="Comic Sans MS"/>
              </a:defRPr>
            </a:pPr>
            <a:r>
              <a:t>Program won’t work when server is down.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itle 1"/>
          <p:cNvSpPr txBox="1"/>
          <p:nvPr>
            <p:ph type="title"/>
          </p:nvPr>
        </p:nvSpPr>
        <p:spPr>
          <a:xfrm>
            <a:off x="457200" y="274638"/>
            <a:ext cx="7467600" cy="1143001"/>
          </a:xfrm>
          <a:prstGeom prst="rect">
            <a:avLst/>
          </a:prstGeom>
        </p:spPr>
        <p:txBody>
          <a:bodyPr/>
          <a:lstStyle>
            <a:lvl1pPr>
              <a:defRPr sz="6000">
                <a:solidFill>
                  <a:srgbClr val="00B050"/>
                </a:solidFill>
                <a:latin typeface="Algerian"/>
                <a:ea typeface="Algerian"/>
                <a:cs typeface="Algerian"/>
                <a:sym typeface="Algerian"/>
              </a:defRPr>
            </a:lvl1pPr>
          </a:lstStyle>
          <a:p>
            <a:pPr/>
            <a:r>
              <a:t>         OBJECTIVES</a:t>
            </a:r>
          </a:p>
        </p:txBody>
      </p:sp>
      <p:sp>
        <p:nvSpPr>
          <p:cNvPr id="155" name="Content Placeholder 2"/>
          <p:cNvSpPr txBox="1"/>
          <p:nvPr>
            <p:ph type="body" idx="1"/>
          </p:nvPr>
        </p:nvSpPr>
        <p:spPr>
          <a:xfrm>
            <a:off x="381000" y="1752600"/>
            <a:ext cx="8305800" cy="4114800"/>
          </a:xfrm>
          <a:prstGeom prst="rect">
            <a:avLst/>
          </a:prstGeom>
        </p:spPr>
        <p:txBody>
          <a:bodyPr/>
          <a:lstStyle/>
          <a:p>
            <a:pPr>
              <a:buSzTx/>
              <a:buNone/>
              <a:defRPr sz="2500">
                <a:solidFill>
                  <a:srgbClr val="002060"/>
                </a:solidFill>
                <a:latin typeface="Comic Sans MS"/>
                <a:ea typeface="Comic Sans MS"/>
                <a:cs typeface="Comic Sans MS"/>
                <a:sym typeface="Comic Sans MS"/>
              </a:defRPr>
            </a:pPr>
            <a:r>
              <a:t>Association provides</a:t>
            </a:r>
            <a:endParaRPr sz="2200"/>
          </a:p>
          <a:p>
            <a:pPr>
              <a:buFont typeface="Comic Sans MS"/>
              <a:buChar char="✓"/>
              <a:defRPr sz="2500">
                <a:solidFill>
                  <a:srgbClr val="002060"/>
                </a:solidFill>
                <a:latin typeface="Comic Sans MS"/>
                <a:ea typeface="Comic Sans MS"/>
                <a:cs typeface="Comic Sans MS"/>
                <a:sym typeface="Comic Sans MS"/>
              </a:defRPr>
            </a:pPr>
            <a:r>
              <a:t>Training material :</a:t>
            </a:r>
            <a:r>
              <a:rPr>
                <a:solidFill>
                  <a:srgbClr val="C00000"/>
                </a:solidFill>
              </a:rPr>
              <a:t> documents, videos, pdf files etc</a:t>
            </a:r>
            <a:endParaRPr sz="2200"/>
          </a:p>
          <a:p>
            <a:pPr>
              <a:buFont typeface="Comic Sans MS"/>
              <a:buChar char="✓"/>
              <a:defRPr sz="2500">
                <a:solidFill>
                  <a:srgbClr val="002060"/>
                </a:solidFill>
                <a:latin typeface="Comic Sans MS"/>
                <a:ea typeface="Comic Sans MS"/>
                <a:cs typeface="Comic Sans MS"/>
                <a:sym typeface="Comic Sans MS"/>
              </a:defRPr>
            </a:pPr>
            <a:r>
              <a:t>Discussion Forum</a:t>
            </a:r>
            <a:r>
              <a:rPr>
                <a:solidFill>
                  <a:srgbClr val="C00000"/>
                </a:solidFill>
              </a:rPr>
              <a:t> </a:t>
            </a:r>
            <a:r>
              <a:t>:</a:t>
            </a:r>
            <a:r>
              <a:rPr>
                <a:solidFill>
                  <a:srgbClr val="C00000"/>
                </a:solidFill>
              </a:rPr>
              <a:t> queries, replies from management and employees</a:t>
            </a:r>
            <a:endParaRPr sz="2200"/>
          </a:p>
          <a:p>
            <a:pPr>
              <a:buFont typeface="Comic Sans MS"/>
              <a:buChar char="✓"/>
              <a:defRPr sz="2500">
                <a:solidFill>
                  <a:srgbClr val="002060"/>
                </a:solidFill>
                <a:latin typeface="Comic Sans MS"/>
                <a:ea typeface="Comic Sans MS"/>
                <a:cs typeface="Comic Sans MS"/>
                <a:sym typeface="Comic Sans MS"/>
              </a:defRPr>
            </a:pPr>
            <a:r>
              <a:t>News</a:t>
            </a:r>
            <a:r>
              <a:rPr>
                <a:solidFill>
                  <a:srgbClr val="C00000"/>
                </a:solidFill>
              </a:rPr>
              <a:t> </a:t>
            </a:r>
            <a:r>
              <a:t>: </a:t>
            </a:r>
            <a:r>
              <a:rPr>
                <a:solidFill>
                  <a:srgbClr val="C00000"/>
                </a:solidFill>
              </a:rPr>
              <a:t>latest news, events and announcements</a:t>
            </a:r>
            <a:endParaRPr sz="2200"/>
          </a:p>
          <a:p>
            <a:pPr>
              <a:buFont typeface="Comic Sans MS"/>
              <a:buChar char="✓"/>
              <a:defRPr sz="2500">
                <a:solidFill>
                  <a:srgbClr val="002060"/>
                </a:solidFill>
                <a:latin typeface="Comic Sans MS"/>
                <a:ea typeface="Comic Sans MS"/>
                <a:cs typeface="Comic Sans MS"/>
                <a:sym typeface="Comic Sans MS"/>
              </a:defRPr>
            </a:pPr>
            <a:r>
              <a:t>Mail : </a:t>
            </a:r>
            <a:r>
              <a:rPr>
                <a:solidFill>
                  <a:srgbClr val="C00000"/>
                </a:solidFill>
              </a:rPr>
              <a:t>employees can communicate with others by mail</a:t>
            </a:r>
            <a:endParaRPr sz="2800"/>
          </a:p>
          <a:p>
            <a:pPr>
              <a:buFont typeface="Comic Sans MS"/>
              <a:buChar char="✓"/>
              <a:defRPr sz="2500">
                <a:solidFill>
                  <a:srgbClr val="002060"/>
                </a:solidFill>
                <a:latin typeface="Comic Sans MS"/>
                <a:ea typeface="Comic Sans MS"/>
                <a:cs typeface="Comic Sans MS"/>
                <a:sym typeface="Comic Sans MS"/>
              </a:defRPr>
            </a:pPr>
            <a:r>
              <a:t>SMS and Email notification : </a:t>
            </a:r>
            <a:r>
              <a:rPr>
                <a:solidFill>
                  <a:srgbClr val="C00000"/>
                </a:solidFill>
              </a:rPr>
              <a:t>sms and email notification after new employee registration </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Title 1"/>
          <p:cNvSpPr txBox="1"/>
          <p:nvPr>
            <p:ph type="title"/>
          </p:nvPr>
        </p:nvSpPr>
        <p:spPr>
          <a:xfrm>
            <a:off x="457200" y="274638"/>
            <a:ext cx="7467600" cy="1143001"/>
          </a:xfrm>
          <a:prstGeom prst="rect">
            <a:avLst/>
          </a:prstGeom>
        </p:spPr>
        <p:txBody>
          <a:bodyPr/>
          <a:lstStyle/>
          <a:p>
            <a:pPr defTabSz="877822">
              <a:defRPr sz="2800">
                <a:solidFill>
                  <a:srgbClr val="000000"/>
                </a:solidFill>
                <a:latin typeface="Algerian"/>
                <a:ea typeface="Algerian"/>
                <a:cs typeface="Algerian"/>
                <a:sym typeface="Algerian"/>
              </a:defRPr>
            </a:pPr>
            <a:r>
              <a:t>    </a:t>
            </a:r>
            <a:r>
              <a:rPr sz="4600">
                <a:solidFill>
                  <a:srgbClr val="00B050"/>
                </a:solidFill>
              </a:rPr>
              <a:t>Scope for enhancements</a:t>
            </a:r>
          </a:p>
        </p:txBody>
      </p:sp>
      <p:sp>
        <p:nvSpPr>
          <p:cNvPr id="278" name="Content Placeholder 2"/>
          <p:cNvSpPr txBox="1"/>
          <p:nvPr>
            <p:ph type="body" idx="1"/>
          </p:nvPr>
        </p:nvSpPr>
        <p:spPr>
          <a:xfrm>
            <a:off x="457200" y="1600199"/>
            <a:ext cx="8229600" cy="4873755"/>
          </a:xfrm>
          <a:prstGeom prst="rect">
            <a:avLst/>
          </a:prstGeom>
        </p:spPr>
        <p:txBody>
          <a:bodyPr/>
          <a:lstStyle/>
          <a:p>
            <a:pPr>
              <a:defRPr>
                <a:solidFill>
                  <a:srgbClr val="00B0F0"/>
                </a:solidFill>
                <a:latin typeface="Comic Sans MS"/>
                <a:ea typeface="Comic Sans MS"/>
                <a:cs typeface="Comic Sans MS"/>
                <a:sym typeface="Comic Sans MS"/>
              </a:defRPr>
            </a:pPr>
            <a:r>
              <a:t>In future we can add Web conference system feature.</a:t>
            </a:r>
          </a:p>
          <a:p>
            <a:pPr>
              <a:defRPr>
                <a:solidFill>
                  <a:srgbClr val="00B0F0"/>
                </a:solidFill>
                <a:latin typeface="Comic Sans MS"/>
                <a:ea typeface="Comic Sans MS"/>
                <a:cs typeface="Comic Sans MS"/>
                <a:sym typeface="Comic Sans MS"/>
              </a:defRPr>
            </a:pPr>
            <a:r>
              <a:t>In future a mobile application will be made to provide user friendly environment for employees</a:t>
            </a:r>
          </a:p>
          <a:p>
            <a:pPr>
              <a:defRPr>
                <a:solidFill>
                  <a:srgbClr val="00B0F0"/>
                </a:solidFill>
                <a:latin typeface="Comic Sans MS"/>
                <a:ea typeface="Comic Sans MS"/>
                <a:cs typeface="Comic Sans MS"/>
                <a:sym typeface="Comic Sans MS"/>
              </a:defRPr>
            </a:pPr>
            <a:r>
              <a:t>We can use cloud hosting for up gradation</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Title 1"/>
          <p:cNvSpPr txBox="1"/>
          <p:nvPr>
            <p:ph type="title"/>
          </p:nvPr>
        </p:nvSpPr>
        <p:spPr>
          <a:xfrm>
            <a:off x="457200" y="274638"/>
            <a:ext cx="7467600" cy="1143001"/>
          </a:xfrm>
          <a:prstGeom prst="rect">
            <a:avLst/>
          </a:prstGeom>
        </p:spPr>
        <p:txBody>
          <a:bodyPr/>
          <a:lstStyle>
            <a:lvl1pPr>
              <a:defRPr sz="4800">
                <a:solidFill>
                  <a:srgbClr val="00B050"/>
                </a:solidFill>
                <a:latin typeface="Algerian"/>
                <a:ea typeface="Algerian"/>
                <a:cs typeface="Algerian"/>
                <a:sym typeface="Algerian"/>
              </a:defRPr>
            </a:lvl1pPr>
          </a:lstStyle>
          <a:p>
            <a:pPr/>
            <a:r>
              <a:t>              bibliography</a:t>
            </a:r>
          </a:p>
        </p:txBody>
      </p:sp>
      <p:sp>
        <p:nvSpPr>
          <p:cNvPr id="281" name="Content Placeholder 2"/>
          <p:cNvSpPr txBox="1"/>
          <p:nvPr>
            <p:ph type="body" idx="1"/>
          </p:nvPr>
        </p:nvSpPr>
        <p:spPr>
          <a:xfrm>
            <a:off x="457200" y="1600199"/>
            <a:ext cx="8229600" cy="4873755"/>
          </a:xfrm>
          <a:prstGeom prst="rect">
            <a:avLst/>
          </a:prstGeom>
        </p:spPr>
        <p:txBody>
          <a:bodyPr/>
          <a:lstStyle/>
          <a:p>
            <a:pPr>
              <a:defRPr sz="2000">
                <a:solidFill>
                  <a:srgbClr val="002060"/>
                </a:solidFill>
                <a:latin typeface="Comic Sans MS"/>
                <a:ea typeface="Comic Sans MS"/>
                <a:cs typeface="Comic Sans MS"/>
                <a:sym typeface="Comic Sans MS"/>
              </a:defRPr>
            </a:pPr>
            <a:r>
              <a:t>An integrated approach to Software Engineering, PankajJalote, 2</a:t>
            </a:r>
            <a:r>
              <a:rPr baseline="30000"/>
              <a:t>nd</a:t>
            </a:r>
            <a:r>
              <a:t>edition, Narosa Publishing House 2004</a:t>
            </a:r>
          </a:p>
          <a:p>
            <a:pPr>
              <a:defRPr sz="2000">
                <a:solidFill>
                  <a:srgbClr val="002060"/>
                </a:solidFill>
                <a:latin typeface="Comic Sans MS"/>
                <a:ea typeface="Comic Sans MS"/>
                <a:cs typeface="Comic Sans MS"/>
                <a:sym typeface="Comic Sans MS"/>
              </a:defRPr>
            </a:pPr>
            <a:r>
              <a:t> Software Testing Tools, Dr.K.V.K.K Prasad, Dreamtech press</a:t>
            </a:r>
          </a:p>
          <a:p>
            <a:pPr>
              <a:defRPr sz="2000">
                <a:solidFill>
                  <a:srgbClr val="002060"/>
                </a:solidFill>
                <a:latin typeface="Comic Sans MS"/>
                <a:ea typeface="Comic Sans MS"/>
                <a:cs typeface="Comic Sans MS"/>
                <a:sym typeface="Comic Sans MS"/>
              </a:defRPr>
            </a:pPr>
            <a:r>
              <a:t>Sams Teach Yourself PHP, MySQL and Apache All in One (5th Edition), Julie Meloni</a:t>
            </a:r>
          </a:p>
          <a:p>
            <a:pPr>
              <a:defRPr sz="2000">
                <a:solidFill>
                  <a:srgbClr val="002060"/>
                </a:solidFill>
                <a:latin typeface="Comic Sans MS"/>
                <a:ea typeface="Comic Sans MS"/>
                <a:cs typeface="Comic Sans MS"/>
                <a:sym typeface="Comic Sans MS"/>
              </a:defRPr>
            </a:pPr>
            <a:r>
              <a:t>Learning PHP, MySQL, JavaScript, and CSS: A Step-by-Step Guide to Creating Dynamic Websites, Robin Nixon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xfrm>
            <a:off x="457200" y="274638"/>
            <a:ext cx="8229600" cy="1143001"/>
          </a:xfrm>
          <a:prstGeom prst="rect">
            <a:avLst/>
          </a:prstGeom>
        </p:spPr>
        <p:txBody>
          <a:bodyPr/>
          <a:lstStyle>
            <a:lvl1pPr defTabSz="868680">
              <a:defRPr sz="5100">
                <a:solidFill>
                  <a:srgbClr val="00B050"/>
                </a:solidFill>
                <a:latin typeface="Algerian"/>
                <a:ea typeface="Algerian"/>
                <a:cs typeface="Algerian"/>
                <a:sym typeface="Algerian"/>
              </a:defRPr>
            </a:lvl1pPr>
          </a:lstStyle>
          <a:p>
            <a:pPr/>
            <a:r>
              <a:t>  SCOPE OF THE SYSTEM</a:t>
            </a:r>
          </a:p>
        </p:txBody>
      </p:sp>
      <p:sp>
        <p:nvSpPr>
          <p:cNvPr id="158" name="Content Placeholder 2"/>
          <p:cNvSpPr txBox="1"/>
          <p:nvPr>
            <p:ph type="body" sz="half" idx="1"/>
          </p:nvPr>
        </p:nvSpPr>
        <p:spPr>
          <a:xfrm>
            <a:off x="457200" y="2133600"/>
            <a:ext cx="7772400" cy="2895600"/>
          </a:xfrm>
          <a:prstGeom prst="rect">
            <a:avLst/>
          </a:prstGeom>
        </p:spPr>
        <p:txBody>
          <a:bodyPr/>
          <a:lstStyle/>
          <a:p>
            <a:pPr marL="266090" indent="-266090" defTabSz="886966">
              <a:spcBef>
                <a:spcPts val="500"/>
              </a:spcBef>
              <a:buFont typeface="Courier New"/>
              <a:buChar char="o"/>
              <a:defRPr>
                <a:solidFill>
                  <a:srgbClr val="00B0F0"/>
                </a:solidFill>
                <a:latin typeface="Comic Sans MS"/>
                <a:ea typeface="Comic Sans MS"/>
                <a:cs typeface="Comic Sans MS"/>
                <a:sym typeface="Comic Sans MS"/>
              </a:defRPr>
            </a:pPr>
            <a:r>
              <a:t>Employees get </a:t>
            </a:r>
            <a:r>
              <a:rPr>
                <a:solidFill>
                  <a:srgbClr val="FF0000"/>
                </a:solidFill>
              </a:rPr>
              <a:t>immediate response </a:t>
            </a:r>
            <a:r>
              <a:t>to their queries</a:t>
            </a:r>
            <a:endParaRPr sz="2100"/>
          </a:p>
          <a:p>
            <a:pPr marL="266090" indent="-266090" defTabSz="886966">
              <a:spcBef>
                <a:spcPts val="500"/>
              </a:spcBef>
              <a:buFont typeface="Courier New"/>
              <a:buChar char="o"/>
              <a:defRPr>
                <a:solidFill>
                  <a:srgbClr val="FF0000"/>
                </a:solidFill>
                <a:latin typeface="Comic Sans MS"/>
                <a:ea typeface="Comic Sans MS"/>
                <a:cs typeface="Comic Sans MS"/>
                <a:sym typeface="Comic Sans MS"/>
              </a:defRPr>
            </a:pPr>
            <a:r>
              <a:t>Saves</a:t>
            </a:r>
            <a:r>
              <a:rPr>
                <a:solidFill>
                  <a:srgbClr val="00B0F0"/>
                </a:solidFill>
              </a:rPr>
              <a:t> the management’s </a:t>
            </a:r>
            <a:r>
              <a:t>lot of time</a:t>
            </a:r>
            <a:endParaRPr sz="2100"/>
          </a:p>
          <a:p>
            <a:pPr marL="266090" indent="-266090" defTabSz="886966">
              <a:spcBef>
                <a:spcPts val="500"/>
              </a:spcBef>
              <a:buFont typeface="Courier New"/>
              <a:buChar char="o"/>
              <a:defRPr>
                <a:solidFill>
                  <a:srgbClr val="FF0000"/>
                </a:solidFill>
                <a:latin typeface="Comic Sans MS"/>
                <a:ea typeface="Comic Sans MS"/>
                <a:cs typeface="Comic Sans MS"/>
                <a:sym typeface="Comic Sans MS"/>
              </a:defRPr>
            </a:pPr>
            <a:r>
              <a:t>Avoids communication gap </a:t>
            </a:r>
            <a:r>
              <a:rPr>
                <a:solidFill>
                  <a:srgbClr val="00B0F0"/>
                </a:solidFill>
              </a:rPr>
              <a:t>between the Syndicate Bank employees and the management</a:t>
            </a:r>
            <a:endParaRPr sz="2100"/>
          </a:p>
          <a:p>
            <a:pPr marL="266090" indent="-266090" defTabSz="886966">
              <a:spcBef>
                <a:spcPts val="500"/>
              </a:spcBef>
              <a:buFont typeface="Courier New"/>
              <a:buChar char="o"/>
              <a:defRPr>
                <a:solidFill>
                  <a:srgbClr val="00B0F0"/>
                </a:solidFill>
                <a:latin typeface="Comic Sans MS"/>
                <a:ea typeface="Comic Sans MS"/>
                <a:cs typeface="Comic Sans MS"/>
                <a:sym typeface="Comic Sans MS"/>
              </a:defRPr>
            </a:pPr>
            <a:r>
              <a:t>Web application is </a:t>
            </a:r>
            <a:r>
              <a:rPr>
                <a:solidFill>
                  <a:srgbClr val="FF0000"/>
                </a:solidFill>
              </a:rPr>
              <a:t>user friendly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xfrm>
            <a:off x="304800" y="274638"/>
            <a:ext cx="8458200" cy="1143001"/>
          </a:xfrm>
          <a:prstGeom prst="rect">
            <a:avLst/>
          </a:prstGeom>
        </p:spPr>
        <p:txBody>
          <a:bodyPr/>
          <a:lstStyle>
            <a:lvl1pPr defTabSz="841247">
              <a:defRPr sz="4400">
                <a:solidFill>
                  <a:srgbClr val="FFC000"/>
                </a:solidFill>
                <a:latin typeface="Algerian"/>
                <a:ea typeface="Algerian"/>
                <a:cs typeface="Algerian"/>
                <a:sym typeface="Algerian"/>
              </a:defRPr>
            </a:lvl1pPr>
          </a:lstStyle>
          <a:p>
            <a:pPr/>
            <a:r>
              <a:t> STRUCTURE OF THE SYSTEM</a:t>
            </a:r>
          </a:p>
        </p:txBody>
      </p:sp>
      <p:pic>
        <p:nvPicPr>
          <p:cNvPr id="161" name="Picture 5" descr="Picture 5"/>
          <p:cNvPicPr>
            <a:picLocks noChangeAspect="1"/>
          </p:cNvPicPr>
          <p:nvPr/>
        </p:nvPicPr>
        <p:blipFill>
          <a:blip r:embed="rId2">
            <a:extLst/>
          </a:blip>
          <a:srcRect l="18280" t="16667" r="16741" b="32394"/>
          <a:stretch>
            <a:fillRect/>
          </a:stretch>
        </p:blipFill>
        <p:spPr>
          <a:xfrm>
            <a:off x="152398" y="1524001"/>
            <a:ext cx="8610605" cy="51054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xfrm>
            <a:off x="228600" y="274638"/>
            <a:ext cx="8382000" cy="1143001"/>
          </a:xfrm>
          <a:prstGeom prst="rect">
            <a:avLst/>
          </a:prstGeom>
        </p:spPr>
        <p:txBody>
          <a:bodyPr/>
          <a:lstStyle/>
          <a:p>
            <a:pPr>
              <a:defRPr>
                <a:solidFill>
                  <a:srgbClr val="FFC000"/>
                </a:solidFill>
                <a:latin typeface="Algerian"/>
                <a:ea typeface="Algerian"/>
                <a:cs typeface="Algerian"/>
                <a:sym typeface="Algerian"/>
              </a:defRPr>
            </a:pPr>
            <a:r>
              <a:t>       </a:t>
            </a:r>
            <a:r>
              <a:rPr sz="4800"/>
              <a:t>SYSTEM ARCHITECTURE</a:t>
            </a:r>
          </a:p>
        </p:txBody>
      </p:sp>
      <p:pic>
        <p:nvPicPr>
          <p:cNvPr id="164" name="Content Placeholder 3" descr="Content Placeholder 3"/>
          <p:cNvPicPr>
            <a:picLocks noChangeAspect="1"/>
          </p:cNvPicPr>
          <p:nvPr/>
        </p:nvPicPr>
        <p:blipFill>
          <a:blip r:embed="rId2">
            <a:extLst/>
          </a:blip>
          <a:stretch>
            <a:fillRect/>
          </a:stretch>
        </p:blipFill>
        <p:spPr>
          <a:xfrm>
            <a:off x="381000" y="1604148"/>
            <a:ext cx="8153400" cy="472045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Title 7"/>
          <p:cNvSpPr txBox="1"/>
          <p:nvPr>
            <p:ph type="title"/>
          </p:nvPr>
        </p:nvSpPr>
        <p:spPr>
          <a:xfrm>
            <a:off x="152400" y="533400"/>
            <a:ext cx="8763000" cy="685800"/>
          </a:xfrm>
          <a:prstGeom prst="rect">
            <a:avLst/>
          </a:prstGeom>
        </p:spPr>
        <p:txBody>
          <a:bodyPr/>
          <a:lstStyle>
            <a:lvl1pPr defTabSz="859536">
              <a:defRPr>
                <a:solidFill>
                  <a:srgbClr val="0070C0"/>
                </a:solidFill>
                <a:latin typeface="Algerian"/>
                <a:ea typeface="Algerian"/>
                <a:cs typeface="Algerian"/>
                <a:sym typeface="Algerian"/>
              </a:defRPr>
            </a:lvl1pPr>
          </a:lstStyle>
          <a:p>
            <a:pPr/>
            <a:r>
              <a:t>HARDWARE  AND SOFTWARE REQUIREMENTS</a:t>
            </a:r>
          </a:p>
        </p:txBody>
      </p:sp>
      <p:graphicFrame>
        <p:nvGraphicFramePr>
          <p:cNvPr id="167" name="Table 10"/>
          <p:cNvGraphicFramePr/>
          <p:nvPr/>
        </p:nvGraphicFramePr>
        <p:xfrm>
          <a:off x="228600" y="1600200"/>
          <a:ext cx="8382000" cy="16764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191000"/>
                <a:gridCol w="4191000"/>
              </a:tblGrid>
              <a:tr h="419100">
                <a:tc>
                  <a:txBody>
                    <a:bodyPr/>
                    <a:lstStyle/>
                    <a:p>
                      <a:pPr algn="just">
                        <a:lnSpc>
                          <a:spcPct val="150000"/>
                        </a:lnSpc>
                        <a:defRPr sz="1800"/>
                      </a:pPr>
                      <a:r>
                        <a:rPr b="1"/>
                        <a:t>Processor</a:t>
                      </a:r>
                    </a:p>
                  </a:txBody>
                  <a:tcPr marL="0" marR="0" marT="0" marB="0" anchor="t" anchorCtr="0" horzOverflow="overflow">
                    <a:noFill/>
                  </a:tcPr>
                </a:tc>
                <a:tc>
                  <a:txBody>
                    <a:bodyPr/>
                    <a:lstStyle/>
                    <a:p>
                      <a:pPr algn="just">
                        <a:lnSpc>
                          <a:spcPct val="150000"/>
                        </a:lnSpc>
                        <a:defRPr sz="1800"/>
                      </a:pPr>
                      <a:r>
                        <a:t>Pentium Dual Xenon Processor</a:t>
                      </a:r>
                    </a:p>
                  </a:txBody>
                  <a:tcPr marL="0" marR="0" marT="0" marB="0" anchor="t" anchorCtr="0" horzOverflow="overflow">
                    <a:noFill/>
                  </a:tcPr>
                </a:tc>
              </a:tr>
              <a:tr h="419100">
                <a:tc>
                  <a:txBody>
                    <a:bodyPr/>
                    <a:lstStyle/>
                    <a:p>
                      <a:pPr algn="just">
                        <a:lnSpc>
                          <a:spcPct val="150000"/>
                        </a:lnSpc>
                        <a:defRPr sz="1800"/>
                      </a:pPr>
                      <a:r>
                        <a:rPr b="1"/>
                        <a:t>RAM</a:t>
                      </a:r>
                    </a:p>
                  </a:txBody>
                  <a:tcPr marL="0" marR="0" marT="0" marB="0" anchor="t" anchorCtr="0" horzOverflow="overflow">
                    <a:noFill/>
                  </a:tcPr>
                </a:tc>
                <a:tc>
                  <a:txBody>
                    <a:bodyPr/>
                    <a:lstStyle/>
                    <a:p>
                      <a:pPr algn="just">
                        <a:lnSpc>
                          <a:spcPct val="150000"/>
                        </a:lnSpc>
                        <a:defRPr sz="1800"/>
                      </a:pPr>
                      <a:r>
                        <a:t>Minimum 512 MB</a:t>
                      </a:r>
                    </a:p>
                  </a:txBody>
                  <a:tcPr marL="0" marR="0" marT="0" marB="0" anchor="t" anchorCtr="0" horzOverflow="overflow">
                    <a:noFill/>
                  </a:tcPr>
                </a:tc>
              </a:tr>
              <a:tr h="419100">
                <a:tc>
                  <a:txBody>
                    <a:bodyPr/>
                    <a:lstStyle/>
                    <a:p>
                      <a:pPr algn="just">
                        <a:lnSpc>
                          <a:spcPct val="150000"/>
                        </a:lnSpc>
                        <a:defRPr sz="1800"/>
                      </a:pPr>
                      <a:r>
                        <a:rPr b="1"/>
                        <a:t>Hard Disk</a:t>
                      </a:r>
                    </a:p>
                  </a:txBody>
                  <a:tcPr marL="0" marR="0" marT="0" marB="0" anchor="t" anchorCtr="0" horzOverflow="overflow">
                    <a:noFill/>
                  </a:tcPr>
                </a:tc>
                <a:tc>
                  <a:txBody>
                    <a:bodyPr/>
                    <a:lstStyle/>
                    <a:p>
                      <a:pPr algn="just">
                        <a:lnSpc>
                          <a:spcPct val="150000"/>
                        </a:lnSpc>
                        <a:defRPr sz="1800"/>
                      </a:pPr>
                      <a:r>
                        <a:t>Minimum 4. GB</a:t>
                      </a:r>
                    </a:p>
                  </a:txBody>
                  <a:tcPr marL="0" marR="0" marT="0" marB="0" anchor="t" anchorCtr="0" horzOverflow="overflow">
                    <a:noFill/>
                  </a:tcPr>
                </a:tc>
              </a:tr>
              <a:tr h="419100">
                <a:tc>
                  <a:txBody>
                    <a:bodyPr/>
                    <a:lstStyle/>
                    <a:p>
                      <a:pPr algn="just">
                        <a:lnSpc>
                          <a:spcPct val="150000"/>
                        </a:lnSpc>
                        <a:defRPr sz="1800"/>
                      </a:pPr>
                      <a:r>
                        <a:rPr b="1"/>
                        <a:t>Operating System</a:t>
                      </a:r>
                    </a:p>
                  </a:txBody>
                  <a:tcPr marL="0" marR="0" marT="0" marB="0" anchor="t" anchorCtr="0" horzOverflow="overflow">
                    <a:noFill/>
                  </a:tcPr>
                </a:tc>
                <a:tc>
                  <a:txBody>
                    <a:bodyPr/>
                    <a:lstStyle/>
                    <a:p>
                      <a:pPr algn="just">
                        <a:lnSpc>
                          <a:spcPct val="150000"/>
                        </a:lnSpc>
                        <a:defRPr sz="1800"/>
                      </a:pPr>
                      <a:r>
                        <a:t>Windows XP / Windows 7 / Windows 8</a:t>
                      </a:r>
                    </a:p>
                  </a:txBody>
                  <a:tcPr marL="0" marR="0" marT="0" marB="0" anchor="t" anchorCtr="0" horzOverflow="overflow">
                    <a:noFill/>
                  </a:tcPr>
                </a:tc>
              </a:tr>
            </a:tbl>
          </a:graphicData>
        </a:graphic>
      </p:graphicFrame>
      <p:graphicFrame>
        <p:nvGraphicFramePr>
          <p:cNvPr id="168" name="Table 12"/>
          <p:cNvGraphicFramePr/>
          <p:nvPr/>
        </p:nvGraphicFramePr>
        <p:xfrm>
          <a:off x="228600" y="3733800"/>
          <a:ext cx="8382000" cy="18288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191000"/>
                <a:gridCol w="4191000"/>
              </a:tblGrid>
              <a:tr h="457200">
                <a:tc>
                  <a:txBody>
                    <a:bodyPr/>
                    <a:lstStyle/>
                    <a:p>
                      <a:pPr algn="just">
                        <a:lnSpc>
                          <a:spcPct val="150000"/>
                        </a:lnSpc>
                        <a:defRPr sz="1800"/>
                      </a:pPr>
                      <a:r>
                        <a:rPr b="1"/>
                        <a:t>Software</a:t>
                      </a:r>
                    </a:p>
                  </a:txBody>
                  <a:tcPr marL="0" marR="0" marT="0" marB="0" anchor="t" anchorCtr="0" horzOverflow="overflow">
                    <a:noFill/>
                  </a:tcPr>
                </a:tc>
                <a:tc>
                  <a:txBody>
                    <a:bodyPr/>
                    <a:lstStyle/>
                    <a:p>
                      <a:pPr algn="just">
                        <a:lnSpc>
                          <a:spcPct val="150000"/>
                        </a:lnSpc>
                        <a:defRPr sz="1800"/>
                      </a:pPr>
                      <a:r>
                        <a:t>XAMPP Software v 3.2.1</a:t>
                      </a:r>
                    </a:p>
                  </a:txBody>
                  <a:tcPr marL="0" marR="0" marT="0" marB="0" anchor="t" anchorCtr="0" horzOverflow="overflow">
                    <a:noFill/>
                  </a:tcPr>
                </a:tc>
              </a:tr>
              <a:tr h="457200">
                <a:tc>
                  <a:txBody>
                    <a:bodyPr/>
                    <a:lstStyle/>
                    <a:p>
                      <a:pPr algn="just">
                        <a:lnSpc>
                          <a:spcPct val="150000"/>
                        </a:lnSpc>
                        <a:defRPr sz="1800"/>
                      </a:pPr>
                      <a:r>
                        <a:rPr b="1"/>
                        <a:t>Server</a:t>
                      </a:r>
                    </a:p>
                  </a:txBody>
                  <a:tcPr marL="0" marR="0" marT="0" marB="0" anchor="t" anchorCtr="0" horzOverflow="overflow">
                    <a:noFill/>
                  </a:tcPr>
                </a:tc>
                <a:tc>
                  <a:txBody>
                    <a:bodyPr/>
                    <a:lstStyle/>
                    <a:p>
                      <a:pPr algn="just">
                        <a:lnSpc>
                          <a:spcPct val="150000"/>
                        </a:lnSpc>
                        <a:defRPr sz="1800"/>
                      </a:pPr>
                      <a:r>
                        <a:t>Apache Server 1.8.2</a:t>
                      </a:r>
                    </a:p>
                  </a:txBody>
                  <a:tcPr marL="0" marR="0" marT="0" marB="0" anchor="t" anchorCtr="0" horzOverflow="overflow">
                    <a:noFill/>
                  </a:tcPr>
                </a:tc>
              </a:tr>
              <a:tr h="457200">
                <a:tc>
                  <a:txBody>
                    <a:bodyPr/>
                    <a:lstStyle/>
                    <a:p>
                      <a:pPr algn="just">
                        <a:lnSpc>
                          <a:spcPct val="150000"/>
                        </a:lnSpc>
                        <a:defRPr sz="1800"/>
                      </a:pPr>
                      <a:r>
                        <a:rPr b="1"/>
                        <a:t>Database Server</a:t>
                      </a:r>
                    </a:p>
                  </a:txBody>
                  <a:tcPr marL="0" marR="0" marT="0" marB="0" anchor="t" anchorCtr="0" horzOverflow="overflow">
                    <a:noFill/>
                  </a:tcPr>
                </a:tc>
                <a:tc>
                  <a:txBody>
                    <a:bodyPr/>
                    <a:lstStyle/>
                    <a:p>
                      <a:pPr algn="just">
                        <a:lnSpc>
                          <a:spcPct val="150000"/>
                        </a:lnSpc>
                        <a:defRPr sz="1800"/>
                      </a:pPr>
                      <a:r>
                        <a:t>MySQL database Server 5.5</a:t>
                      </a:r>
                    </a:p>
                  </a:txBody>
                  <a:tcPr marL="0" marR="0" marT="0" marB="0" anchor="t" anchorCtr="0" horzOverflow="overflow">
                    <a:noFill/>
                  </a:tcPr>
                </a:tc>
              </a:tr>
              <a:tr h="457200">
                <a:tc>
                  <a:txBody>
                    <a:bodyPr/>
                    <a:lstStyle/>
                    <a:p>
                      <a:pPr algn="just">
                        <a:lnSpc>
                          <a:spcPct val="150000"/>
                        </a:lnSpc>
                        <a:defRPr sz="1800"/>
                      </a:pPr>
                      <a:r>
                        <a:rPr b="1"/>
                        <a:t>IDE</a:t>
                      </a:r>
                    </a:p>
                  </a:txBody>
                  <a:tcPr marL="0" marR="0" marT="0" marB="0" anchor="t" anchorCtr="0" horzOverflow="overflow">
                    <a:noFill/>
                  </a:tcPr>
                </a:tc>
                <a:tc>
                  <a:txBody>
                    <a:bodyPr/>
                    <a:lstStyle/>
                    <a:p>
                      <a:pPr algn="just">
                        <a:lnSpc>
                          <a:spcPct val="150000"/>
                        </a:lnSpc>
                        <a:defRPr sz="1800"/>
                      </a:pPr>
                      <a:r>
                        <a:t>Adobe Dreamweaver CS 6.0</a:t>
                      </a:r>
                    </a:p>
                  </a:txBody>
                  <a:tcPr marL="0" marR="0" marT="0" marB="0" anchor="t" anchorCtr="0" horzOverflow="overflow">
                    <a:noFill/>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Title 1"/>
          <p:cNvSpPr txBox="1"/>
          <p:nvPr>
            <p:ph type="title"/>
          </p:nvPr>
        </p:nvSpPr>
        <p:spPr>
          <a:xfrm>
            <a:off x="457200" y="274638"/>
            <a:ext cx="7467600" cy="1143001"/>
          </a:xfrm>
          <a:prstGeom prst="rect">
            <a:avLst/>
          </a:prstGeom>
        </p:spPr>
        <p:txBody>
          <a:bodyPr/>
          <a:lstStyle>
            <a:lvl1pPr defTabSz="896111">
              <a:defRPr sz="4300">
                <a:solidFill>
                  <a:srgbClr val="00B050"/>
                </a:solidFill>
                <a:latin typeface="Algerian"/>
                <a:ea typeface="Algerian"/>
                <a:cs typeface="Algerian"/>
                <a:sym typeface="Algerian"/>
              </a:defRPr>
            </a:lvl1pPr>
          </a:lstStyle>
          <a:p>
            <a:pPr/>
            <a:r>
              <a:t>   USER CHARACTERISTICS</a:t>
            </a:r>
          </a:p>
        </p:txBody>
      </p:sp>
      <p:sp>
        <p:nvSpPr>
          <p:cNvPr id="171" name="Content Placeholder 2"/>
          <p:cNvSpPr txBox="1"/>
          <p:nvPr>
            <p:ph type="body" idx="1"/>
          </p:nvPr>
        </p:nvSpPr>
        <p:spPr>
          <a:xfrm>
            <a:off x="457200" y="1600199"/>
            <a:ext cx="7467600" cy="4873755"/>
          </a:xfrm>
          <a:prstGeom prst="rect">
            <a:avLst/>
          </a:prstGeom>
        </p:spPr>
        <p:txBody>
          <a:bodyPr/>
          <a:lstStyle/>
          <a:p>
            <a:pPr>
              <a:buBlip>
                <a:blip r:embed="rId2"/>
              </a:buBlip>
              <a:defRPr b="1">
                <a:solidFill>
                  <a:srgbClr val="FF0000"/>
                </a:solidFill>
                <a:latin typeface="Comic Sans MS"/>
                <a:ea typeface="Comic Sans MS"/>
                <a:cs typeface="Comic Sans MS"/>
                <a:sym typeface="Comic Sans MS"/>
              </a:defRPr>
            </a:pPr>
            <a:r>
              <a:t>Administrator</a:t>
            </a:r>
            <a:r>
              <a:rPr>
                <a:solidFill>
                  <a:srgbClr val="3668C4"/>
                </a:solidFill>
              </a:rPr>
              <a:t> </a:t>
            </a:r>
            <a:r>
              <a:rPr b="0">
                <a:solidFill>
                  <a:srgbClr val="3668C4"/>
                </a:solidFill>
              </a:rPr>
              <a:t>: </a:t>
            </a:r>
            <a:endParaRPr>
              <a:solidFill>
                <a:srgbClr val="3668C4"/>
              </a:solidFill>
            </a:endParaRPr>
          </a:p>
          <a:p>
            <a:pPr>
              <a:buFont typeface="Comic Sans MS"/>
              <a:buChar char="❖"/>
              <a:defRPr sz="2000">
                <a:solidFill>
                  <a:srgbClr val="3668C4"/>
                </a:solidFill>
                <a:latin typeface="Comic Sans MS"/>
                <a:ea typeface="Comic Sans MS"/>
                <a:cs typeface="Comic Sans MS"/>
                <a:sym typeface="Comic Sans MS"/>
              </a:defRPr>
            </a:pPr>
            <a:r>
              <a:t>Has full authority.</a:t>
            </a:r>
          </a:p>
          <a:p>
            <a:pPr>
              <a:buFont typeface="Comic Sans MS"/>
              <a:buChar char="❖"/>
              <a:defRPr sz="2000">
                <a:solidFill>
                  <a:srgbClr val="3668C4"/>
                </a:solidFill>
                <a:latin typeface="Comic Sans MS"/>
                <a:ea typeface="Comic Sans MS"/>
                <a:cs typeface="Comic Sans MS"/>
                <a:sym typeface="Comic Sans MS"/>
              </a:defRPr>
            </a:pPr>
            <a:r>
              <a:t>The username and password for the employee is given by the administrator. </a:t>
            </a:r>
          </a:p>
          <a:p>
            <a:pPr>
              <a:buFont typeface="Comic Sans MS"/>
              <a:buChar char="❖"/>
              <a:defRPr sz="2000">
                <a:solidFill>
                  <a:srgbClr val="3668C4"/>
                </a:solidFill>
                <a:latin typeface="Comic Sans MS"/>
                <a:ea typeface="Comic Sans MS"/>
                <a:cs typeface="Comic Sans MS"/>
                <a:sym typeface="Comic Sans MS"/>
              </a:defRPr>
            </a:pPr>
            <a:r>
              <a:t>Communicate with employees via discussion forum or mail</a:t>
            </a:r>
          </a:p>
          <a:p>
            <a:pPr>
              <a:buFont typeface="Comic Sans MS"/>
              <a:buChar char="❖"/>
              <a:defRPr sz="2000">
                <a:solidFill>
                  <a:srgbClr val="3668C4"/>
                </a:solidFill>
                <a:latin typeface="Comic Sans MS"/>
                <a:ea typeface="Comic Sans MS"/>
                <a:cs typeface="Comic Sans MS"/>
                <a:sym typeface="Comic Sans MS"/>
              </a:defRPr>
            </a:pPr>
            <a:r>
              <a:t>Publish training materials, news and events</a:t>
            </a:r>
          </a:p>
          <a:p>
            <a:pPr>
              <a:buSzTx/>
              <a:buNone/>
              <a:defRPr sz="2000">
                <a:solidFill>
                  <a:srgbClr val="3668C4"/>
                </a:solidFill>
                <a:latin typeface="Comic Sans MS"/>
                <a:ea typeface="Comic Sans MS"/>
                <a:cs typeface="Comic Sans MS"/>
                <a:sym typeface="Comic Sans MS"/>
              </a:defRPr>
            </a:pPr>
          </a:p>
          <a:p>
            <a:pPr>
              <a:buBlip>
                <a:blip r:embed="rId2"/>
              </a:buBlip>
              <a:defRPr b="1">
                <a:solidFill>
                  <a:srgbClr val="FF0000"/>
                </a:solidFill>
                <a:latin typeface="Comic Sans MS"/>
                <a:ea typeface="Comic Sans MS"/>
                <a:cs typeface="Comic Sans MS"/>
                <a:sym typeface="Comic Sans MS"/>
              </a:defRPr>
            </a:pPr>
            <a:r>
              <a:t>Employee</a:t>
            </a:r>
            <a:r>
              <a:rPr>
                <a:solidFill>
                  <a:srgbClr val="3668C4"/>
                </a:solidFill>
              </a:rPr>
              <a:t> </a:t>
            </a:r>
            <a:r>
              <a:rPr b="0">
                <a:solidFill>
                  <a:srgbClr val="3668C4"/>
                </a:solidFill>
              </a:rPr>
              <a:t>: </a:t>
            </a:r>
            <a:endParaRPr>
              <a:solidFill>
                <a:srgbClr val="3668C4"/>
              </a:solidFill>
            </a:endParaRPr>
          </a:p>
          <a:p>
            <a:pPr>
              <a:buFont typeface="Comic Sans MS"/>
              <a:buChar char="❖"/>
              <a:defRPr sz="2000">
                <a:solidFill>
                  <a:srgbClr val="3668C4"/>
                </a:solidFill>
                <a:latin typeface="Comic Sans MS"/>
                <a:ea typeface="Comic Sans MS"/>
                <a:cs typeface="Comic Sans MS"/>
                <a:sym typeface="Comic Sans MS"/>
              </a:defRPr>
            </a:pPr>
            <a:r>
              <a:t>Post and reply queries in discussion forum</a:t>
            </a:r>
          </a:p>
          <a:p>
            <a:pPr>
              <a:buFont typeface="Comic Sans MS"/>
              <a:buChar char="❖"/>
              <a:defRPr sz="2000">
                <a:solidFill>
                  <a:srgbClr val="3668C4"/>
                </a:solidFill>
                <a:latin typeface="Comic Sans MS"/>
                <a:ea typeface="Comic Sans MS"/>
                <a:cs typeface="Comic Sans MS"/>
                <a:sym typeface="Comic Sans MS"/>
              </a:defRPr>
            </a:pPr>
            <a:r>
              <a:t>Allowed to access the services given by the administrator like viewing mails, latest news and events.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riel">
  <a:themeElements>
    <a:clrScheme name="Oriel">
      <a:dk1>
        <a:srgbClr val="000000"/>
      </a:dk1>
      <a:lt1>
        <a:srgbClr val="FFFFFF"/>
      </a:lt1>
      <a:dk2>
        <a:srgbClr val="A7A7A7"/>
      </a:dk2>
      <a:lt2>
        <a:srgbClr val="535353"/>
      </a:lt2>
      <a:accent1>
        <a:srgbClr val="FE8637"/>
      </a:accent1>
      <a:accent2>
        <a:srgbClr val="7598D9"/>
      </a:accent2>
      <a:accent3>
        <a:srgbClr val="B32C16"/>
      </a:accent3>
      <a:accent4>
        <a:srgbClr val="F5CD2D"/>
      </a:accent4>
      <a:accent5>
        <a:srgbClr val="AEBAD5"/>
      </a:accent5>
      <a:accent6>
        <a:srgbClr val="777C84"/>
      </a:accent6>
      <a:hlink>
        <a:srgbClr val="0000FF"/>
      </a:hlink>
      <a:folHlink>
        <a:srgbClr val="FF00FF"/>
      </a:folHlink>
    </a:clrScheme>
    <a:fontScheme name="Oriel">
      <a:majorFont>
        <a:latin typeface="Century Schoolbook"/>
        <a:ea typeface="Century Schoolbook"/>
        <a:cs typeface="Century Schoolbook"/>
      </a:majorFont>
      <a:minorFont>
        <a:latin typeface="Helvetica"/>
        <a:ea typeface="Helvetica"/>
        <a:cs typeface="Helvetica"/>
      </a:minorFont>
    </a:fontScheme>
    <a:fmtScheme name="Ori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0000" dir="5400000">
              <a:srgbClr val="000000">
                <a:alpha val="42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50800" dist="20000" dir="5400000">
            <a:srgbClr val="000000">
              <a:alpha val="42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50800" dist="20000" dir="5400000">
            <a:srgbClr val="000000">
              <a:alpha val="42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riel">
  <a:themeElements>
    <a:clrScheme name="Oriel">
      <a:dk1>
        <a:srgbClr val="000000"/>
      </a:dk1>
      <a:lt1>
        <a:srgbClr val="FFFFFF"/>
      </a:lt1>
      <a:dk2>
        <a:srgbClr val="A7A7A7"/>
      </a:dk2>
      <a:lt2>
        <a:srgbClr val="535353"/>
      </a:lt2>
      <a:accent1>
        <a:srgbClr val="FE8637"/>
      </a:accent1>
      <a:accent2>
        <a:srgbClr val="7598D9"/>
      </a:accent2>
      <a:accent3>
        <a:srgbClr val="B32C16"/>
      </a:accent3>
      <a:accent4>
        <a:srgbClr val="F5CD2D"/>
      </a:accent4>
      <a:accent5>
        <a:srgbClr val="AEBAD5"/>
      </a:accent5>
      <a:accent6>
        <a:srgbClr val="777C84"/>
      </a:accent6>
      <a:hlink>
        <a:srgbClr val="0000FF"/>
      </a:hlink>
      <a:folHlink>
        <a:srgbClr val="FF00FF"/>
      </a:folHlink>
    </a:clrScheme>
    <a:fontScheme name="Oriel">
      <a:majorFont>
        <a:latin typeface="Century Schoolbook"/>
        <a:ea typeface="Century Schoolbook"/>
        <a:cs typeface="Century Schoolbook"/>
      </a:majorFont>
      <a:minorFont>
        <a:latin typeface="Helvetica"/>
        <a:ea typeface="Helvetica"/>
        <a:cs typeface="Helvetica"/>
      </a:minorFont>
    </a:fontScheme>
    <a:fmtScheme name="Ori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0000" dir="5400000">
              <a:srgbClr val="000000">
                <a:alpha val="42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50800" dist="20000" dir="5400000">
            <a:srgbClr val="000000">
              <a:alpha val="42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50800" dist="20000" dir="5400000">
            <a:srgbClr val="000000">
              <a:alpha val="42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