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F4506-6DB1-4EB6-80E4-A682BB529050}" v="1" dt="2020-08-26T22:20:56.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0" d="100"/>
          <a:sy n="160" d="100"/>
        </p:scale>
        <p:origin x="96"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al Sharqi" userId="d561ffde75f42bc1" providerId="LiveId" clId="{0F5F4506-6DB1-4EB6-80E4-A682BB529050}"/>
    <pc:docChg chg="modSld">
      <pc:chgData name="Bilal Sharqi" userId="d561ffde75f42bc1" providerId="LiveId" clId="{0F5F4506-6DB1-4EB6-80E4-A682BB529050}" dt="2020-08-26T22:20:56.344" v="0" actId="1076"/>
      <pc:docMkLst>
        <pc:docMk/>
      </pc:docMkLst>
      <pc:sldChg chg="modSp">
        <pc:chgData name="Bilal Sharqi" userId="d561ffde75f42bc1" providerId="LiveId" clId="{0F5F4506-6DB1-4EB6-80E4-A682BB529050}" dt="2020-08-26T22:20:56.344" v="0" actId="1076"/>
        <pc:sldMkLst>
          <pc:docMk/>
          <pc:sldMk cId="3876689971" sldId="260"/>
        </pc:sldMkLst>
        <pc:picChg chg="mod">
          <ac:chgData name="Bilal Sharqi" userId="d561ffde75f42bc1" providerId="LiveId" clId="{0F5F4506-6DB1-4EB6-80E4-A682BB529050}" dt="2020-08-26T22:20:56.344" v="0" actId="1076"/>
          <ac:picMkLst>
            <pc:docMk/>
            <pc:sldMk cId="3876689971" sldId="260"/>
            <ac:picMk id="3" creationId="{0A51F0E7-4FA2-4558-85B9-E2ABBB9B0688}"/>
          </ac:picMkLst>
        </pc:picChg>
      </pc:sldChg>
    </pc:docChg>
  </pc:docChgLst>
  <pc:docChgLst>
    <pc:chgData name="Bilal Sharqi" userId="d561ffde75f42bc1" providerId="LiveId" clId="{FE8A36E2-369F-4A4A-8B9F-A320970EE2A2}"/>
    <pc:docChg chg="undo custSel mod addSld modSld">
      <pc:chgData name="Bilal Sharqi" userId="d561ffde75f42bc1" providerId="LiveId" clId="{FE8A36E2-369F-4A4A-8B9F-A320970EE2A2}" dt="2020-05-26T22:39:23.960" v="999" actId="167"/>
      <pc:docMkLst>
        <pc:docMk/>
      </pc:docMkLst>
      <pc:sldChg chg="addSp delSp modSp mod modShow">
        <pc:chgData name="Bilal Sharqi" userId="d561ffde75f42bc1" providerId="LiveId" clId="{FE8A36E2-369F-4A4A-8B9F-A320970EE2A2}" dt="2020-05-26T19:24:36.101" v="986" actId="729"/>
        <pc:sldMkLst>
          <pc:docMk/>
          <pc:sldMk cId="1498054658" sldId="257"/>
        </pc:sldMkLst>
        <pc:spChg chg="mod">
          <ac:chgData name="Bilal Sharqi" userId="d561ffde75f42bc1" providerId="LiveId" clId="{FE8A36E2-369F-4A4A-8B9F-A320970EE2A2}" dt="2020-05-18T23:34:43.532" v="550" actId="1037"/>
          <ac:spMkLst>
            <pc:docMk/>
            <pc:sldMk cId="1498054658" sldId="257"/>
            <ac:spMk id="2" creationId="{37F3E6D9-CC9E-414D-B395-7C21837E340A}"/>
          </ac:spMkLst>
        </pc:spChg>
        <pc:spChg chg="mod">
          <ac:chgData name="Bilal Sharqi" userId="d561ffde75f42bc1" providerId="LiveId" clId="{FE8A36E2-369F-4A4A-8B9F-A320970EE2A2}" dt="2020-05-18T23:51:45.394" v="757" actId="1076"/>
          <ac:spMkLst>
            <pc:docMk/>
            <pc:sldMk cId="1498054658" sldId="257"/>
            <ac:spMk id="6" creationId="{85C39B0A-684B-43BE-9E99-5166AC13E8EC}"/>
          </ac:spMkLst>
        </pc:spChg>
        <pc:spChg chg="add del mod">
          <ac:chgData name="Bilal Sharqi" userId="d561ffde75f42bc1" providerId="LiveId" clId="{FE8A36E2-369F-4A4A-8B9F-A320970EE2A2}" dt="2020-05-18T23:04:03.512" v="12" actId="11529"/>
          <ac:spMkLst>
            <pc:docMk/>
            <pc:sldMk cId="1498054658" sldId="257"/>
            <ac:spMk id="7" creationId="{4C491F17-FE20-488E-BC54-E6DC5583CE92}"/>
          </ac:spMkLst>
        </pc:spChg>
        <pc:spChg chg="add mod">
          <ac:chgData name="Bilal Sharqi" userId="d561ffde75f42bc1" providerId="LiveId" clId="{FE8A36E2-369F-4A4A-8B9F-A320970EE2A2}" dt="2020-05-18T23:34:01.579" v="512" actId="14100"/>
          <ac:spMkLst>
            <pc:docMk/>
            <pc:sldMk cId="1498054658" sldId="257"/>
            <ac:spMk id="8" creationId="{356FB026-2F4F-4039-A690-ED955FC76AD5}"/>
          </ac:spMkLst>
        </pc:spChg>
        <pc:spChg chg="add mod">
          <ac:chgData name="Bilal Sharqi" userId="d561ffde75f42bc1" providerId="LiveId" clId="{FE8A36E2-369F-4A4A-8B9F-A320970EE2A2}" dt="2020-05-18T23:34:03.839" v="513" actId="14100"/>
          <ac:spMkLst>
            <pc:docMk/>
            <pc:sldMk cId="1498054658" sldId="257"/>
            <ac:spMk id="9" creationId="{AD3AF808-5F26-4B1C-ACA0-D05E8EA6084D}"/>
          </ac:spMkLst>
        </pc:spChg>
        <pc:cxnChg chg="add mod">
          <ac:chgData name="Bilal Sharqi" userId="d561ffde75f42bc1" providerId="LiveId" clId="{FE8A36E2-369F-4A4A-8B9F-A320970EE2A2}" dt="2020-05-18T23:34:21.094" v="517" actId="13822"/>
          <ac:cxnSpMkLst>
            <pc:docMk/>
            <pc:sldMk cId="1498054658" sldId="257"/>
            <ac:cxnSpMk id="11" creationId="{9C306B42-3E72-4D45-81FE-860140DFA1B7}"/>
          </ac:cxnSpMkLst>
        </pc:cxnChg>
        <pc:cxnChg chg="add mod">
          <ac:chgData name="Bilal Sharqi" userId="d561ffde75f42bc1" providerId="LiveId" clId="{FE8A36E2-369F-4A4A-8B9F-A320970EE2A2}" dt="2020-05-18T23:34:32.128" v="521" actId="14100"/>
          <ac:cxnSpMkLst>
            <pc:docMk/>
            <pc:sldMk cId="1498054658" sldId="257"/>
            <ac:cxnSpMk id="13" creationId="{3BD63C77-2C32-4C44-96AC-26EE1264BFBD}"/>
          </ac:cxnSpMkLst>
        </pc:cxnChg>
      </pc:sldChg>
      <pc:sldChg chg="modSp new mod">
        <pc:chgData name="Bilal Sharqi" userId="d561ffde75f42bc1" providerId="LiveId" clId="{FE8A36E2-369F-4A4A-8B9F-A320970EE2A2}" dt="2020-05-19T00:00:30.586" v="950" actId="27636"/>
        <pc:sldMkLst>
          <pc:docMk/>
          <pc:sldMk cId="1579218760" sldId="258"/>
        </pc:sldMkLst>
        <pc:spChg chg="mod">
          <ac:chgData name="Bilal Sharqi" userId="d561ffde75f42bc1" providerId="LiveId" clId="{FE8A36E2-369F-4A4A-8B9F-A320970EE2A2}" dt="2020-05-18T23:52:13.230" v="773" actId="20577"/>
          <ac:spMkLst>
            <pc:docMk/>
            <pc:sldMk cId="1579218760" sldId="258"/>
            <ac:spMk id="2" creationId="{5CC49799-FB19-4E11-B3DA-BAEC1C92D2A4}"/>
          </ac:spMkLst>
        </pc:spChg>
        <pc:spChg chg="mod">
          <ac:chgData name="Bilal Sharqi" userId="d561ffde75f42bc1" providerId="LiveId" clId="{FE8A36E2-369F-4A4A-8B9F-A320970EE2A2}" dt="2020-05-19T00:00:30.586" v="950" actId="27636"/>
          <ac:spMkLst>
            <pc:docMk/>
            <pc:sldMk cId="1579218760" sldId="258"/>
            <ac:spMk id="3" creationId="{14E66D86-26FB-468F-81C6-63C0E770BD90}"/>
          </ac:spMkLst>
        </pc:spChg>
      </pc:sldChg>
      <pc:sldChg chg="modSp new mod">
        <pc:chgData name="Bilal Sharqi" userId="d561ffde75f42bc1" providerId="LiveId" clId="{FE8A36E2-369F-4A4A-8B9F-A320970EE2A2}" dt="2020-05-26T15:28:58.033" v="985" actId="33524"/>
        <pc:sldMkLst>
          <pc:docMk/>
          <pc:sldMk cId="3394795078" sldId="259"/>
        </pc:sldMkLst>
        <pc:spChg chg="mod">
          <ac:chgData name="Bilal Sharqi" userId="d561ffde75f42bc1" providerId="LiveId" clId="{FE8A36E2-369F-4A4A-8B9F-A320970EE2A2}" dt="2020-05-18T23:22:44.096" v="383" actId="20577"/>
          <ac:spMkLst>
            <pc:docMk/>
            <pc:sldMk cId="3394795078" sldId="259"/>
            <ac:spMk id="2" creationId="{AC2C9782-BB60-4F34-87B0-A2B927FEAE20}"/>
          </ac:spMkLst>
        </pc:spChg>
        <pc:spChg chg="mod">
          <ac:chgData name="Bilal Sharqi" userId="d561ffde75f42bc1" providerId="LiveId" clId="{FE8A36E2-369F-4A4A-8B9F-A320970EE2A2}" dt="2020-05-26T15:28:58.033" v="985" actId="33524"/>
          <ac:spMkLst>
            <pc:docMk/>
            <pc:sldMk cId="3394795078" sldId="259"/>
            <ac:spMk id="3" creationId="{4273C897-F9E0-4E25-8639-951469BCBB7F}"/>
          </ac:spMkLst>
        </pc:spChg>
      </pc:sldChg>
      <pc:sldChg chg="addSp delSp modSp new mod setBg">
        <pc:chgData name="Bilal Sharqi" userId="d561ffde75f42bc1" providerId="LiveId" clId="{FE8A36E2-369F-4A4A-8B9F-A320970EE2A2}" dt="2020-05-26T22:39:23.960" v="999" actId="167"/>
        <pc:sldMkLst>
          <pc:docMk/>
          <pc:sldMk cId="3876689971" sldId="260"/>
        </pc:sldMkLst>
        <pc:spChg chg="add del mod">
          <ac:chgData name="Bilal Sharqi" userId="d561ffde75f42bc1" providerId="LiveId" clId="{FE8A36E2-369F-4A4A-8B9F-A320970EE2A2}" dt="2020-05-26T22:39:18.937" v="998" actId="478"/>
          <ac:spMkLst>
            <pc:docMk/>
            <pc:sldMk cId="3876689971" sldId="260"/>
            <ac:spMk id="2" creationId="{5ACD0E66-2F68-4948-BFA1-EC119D175134}"/>
          </ac:spMkLst>
        </pc:spChg>
        <pc:spChg chg="del">
          <ac:chgData name="Bilal Sharqi" userId="d561ffde75f42bc1" providerId="LiveId" clId="{FE8A36E2-369F-4A4A-8B9F-A320970EE2A2}" dt="2020-05-26T15:27:43.011" v="976" actId="26606"/>
          <ac:spMkLst>
            <pc:docMk/>
            <pc:sldMk cId="3876689971" sldId="260"/>
            <ac:spMk id="2" creationId="{6037D348-7ECE-4E19-8FD0-663F5341E7D5}"/>
          </ac:spMkLst>
        </pc:spChg>
        <pc:spChg chg="del">
          <ac:chgData name="Bilal Sharqi" userId="d561ffde75f42bc1" providerId="LiveId" clId="{FE8A36E2-369F-4A4A-8B9F-A320970EE2A2}" dt="2020-05-26T15:27:43.011" v="976" actId="26606"/>
          <ac:spMkLst>
            <pc:docMk/>
            <pc:sldMk cId="3876689971" sldId="260"/>
            <ac:spMk id="3" creationId="{E5B75676-5453-42C4-AC1A-20D8FE1CED8E}"/>
          </ac:spMkLst>
        </pc:spChg>
        <pc:spChg chg="add mod">
          <ac:chgData name="Bilal Sharqi" userId="d561ffde75f42bc1" providerId="LiveId" clId="{FE8A36E2-369F-4A4A-8B9F-A320970EE2A2}" dt="2020-05-26T15:28:02.474" v="979"/>
          <ac:spMkLst>
            <pc:docMk/>
            <pc:sldMk cId="3876689971" sldId="260"/>
            <ac:spMk id="5" creationId="{1218D17F-AC5F-438C-A793-F6F6BDF9D232}"/>
          </ac:spMkLst>
        </pc:spChg>
        <pc:spChg chg="add mod">
          <ac:chgData name="Bilal Sharqi" userId="d561ffde75f42bc1" providerId="LiveId" clId="{FE8A36E2-369F-4A4A-8B9F-A320970EE2A2}" dt="2020-05-26T19:25:08.582" v="994" actId="20577"/>
          <ac:spMkLst>
            <pc:docMk/>
            <pc:sldMk cId="3876689971" sldId="260"/>
            <ac:spMk id="6" creationId="{37B9EBF1-02FD-4EE7-8709-70630ADEF392}"/>
          </ac:spMkLst>
        </pc:spChg>
        <pc:spChg chg="add mod">
          <ac:chgData name="Bilal Sharqi" userId="d561ffde75f42bc1" providerId="LiveId" clId="{FE8A36E2-369F-4A4A-8B9F-A320970EE2A2}" dt="2020-05-26T15:28:24.685" v="981" actId="1076"/>
          <ac:spMkLst>
            <pc:docMk/>
            <pc:sldMk cId="3876689971" sldId="260"/>
            <ac:spMk id="7" creationId="{6A71282B-2F53-4A23-B06C-30186C799206}"/>
          </ac:spMkLst>
        </pc:spChg>
        <pc:spChg chg="add mod">
          <ac:chgData name="Bilal Sharqi" userId="d561ffde75f42bc1" providerId="LiveId" clId="{FE8A36E2-369F-4A4A-8B9F-A320970EE2A2}" dt="2020-05-26T15:28:31.161" v="984" actId="1076"/>
          <ac:spMkLst>
            <pc:docMk/>
            <pc:sldMk cId="3876689971" sldId="260"/>
            <ac:spMk id="8" creationId="{828206CC-1928-43A3-A723-36E1B50A561E}"/>
          </ac:spMkLst>
        </pc:spChg>
        <pc:picChg chg="add mod">
          <ac:chgData name="Bilal Sharqi" userId="d561ffde75f42bc1" providerId="LiveId" clId="{FE8A36E2-369F-4A4A-8B9F-A320970EE2A2}" dt="2020-05-26T22:39:23.960" v="999" actId="167"/>
          <ac:picMkLst>
            <pc:docMk/>
            <pc:sldMk cId="3876689971" sldId="260"/>
            <ac:picMk id="3" creationId="{0A51F0E7-4FA2-4558-85B9-E2ABBB9B0688}"/>
          </ac:picMkLst>
        </pc:picChg>
        <pc:picChg chg="add del mod">
          <ac:chgData name="Bilal Sharqi" userId="d561ffde75f42bc1" providerId="LiveId" clId="{FE8A36E2-369F-4A4A-8B9F-A320970EE2A2}" dt="2020-05-26T22:39:01.025" v="995" actId="478"/>
          <ac:picMkLst>
            <pc:docMk/>
            <pc:sldMk cId="3876689971" sldId="260"/>
            <ac:picMk id="1026" creationId="{0A3EE0F0-292D-4816-8BB2-4F25629F0E6D}"/>
          </ac:picMkLst>
        </pc:picChg>
        <pc:cxnChg chg="add del mod">
          <ac:chgData name="Bilal Sharqi" userId="d561ffde75f42bc1" providerId="LiveId" clId="{FE8A36E2-369F-4A4A-8B9F-A320970EE2A2}" dt="2020-05-26T15:28:26.596" v="982" actId="478"/>
          <ac:cxnSpMkLst>
            <pc:docMk/>
            <pc:sldMk cId="3876689971" sldId="260"/>
            <ac:cxnSpMk id="9" creationId="{90FA649E-AB13-400D-802E-C85873164263}"/>
          </ac:cxnSpMkLst>
        </pc:cxnChg>
        <pc:cxnChg chg="add del mod">
          <ac:chgData name="Bilal Sharqi" userId="d561ffde75f42bc1" providerId="LiveId" clId="{FE8A36E2-369F-4A4A-8B9F-A320970EE2A2}" dt="2020-05-26T15:28:27.925" v="983" actId="478"/>
          <ac:cxnSpMkLst>
            <pc:docMk/>
            <pc:sldMk cId="3876689971" sldId="260"/>
            <ac:cxnSpMk id="10" creationId="{000819BD-DEA8-4E8D-88B8-5E5A3B75B15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1278-77B1-4CE0-B2F0-86D56DCFD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6767F5-CF8C-4954-9B23-766087951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79830D-5FD5-43E5-A7B6-110145E72373}"/>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5" name="Footer Placeholder 4">
            <a:extLst>
              <a:ext uri="{FF2B5EF4-FFF2-40B4-BE49-F238E27FC236}">
                <a16:creationId xmlns:a16="http://schemas.microsoft.com/office/drawing/2014/main" id="{07DB681A-D155-4267-8127-91AF79508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DA553-23CB-47A3-867F-CBE80253243C}"/>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48387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6C93-CA24-4A2E-966D-8DE75AEB7C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C22BEA-4453-4A5E-A0FE-496F5120CF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D3CB6-19AF-4037-AEB1-27F4252E9441}"/>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5" name="Footer Placeholder 4">
            <a:extLst>
              <a:ext uri="{FF2B5EF4-FFF2-40B4-BE49-F238E27FC236}">
                <a16:creationId xmlns:a16="http://schemas.microsoft.com/office/drawing/2014/main" id="{785379A3-9F74-42A6-8C47-5C4568AB4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3DD08-08F4-4A90-B3D6-1DF7E209677C}"/>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55574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68F92-C1C9-4D58-858C-9F11E238F5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C8E479-E030-4D15-A046-9076934A6F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FD55B-649F-4CAA-987D-4F498AAF8B24}"/>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5" name="Footer Placeholder 4">
            <a:extLst>
              <a:ext uri="{FF2B5EF4-FFF2-40B4-BE49-F238E27FC236}">
                <a16:creationId xmlns:a16="http://schemas.microsoft.com/office/drawing/2014/main" id="{15D325E1-16FC-4836-AD2D-8059F29C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7EB15-3EDC-45B5-BC27-194BB97C0201}"/>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129845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D474-E185-4008-A963-AE007FB4EF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447B4-0566-4CA1-B76A-EDCA2BEF3E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F1EA0-2DA2-4093-A0D7-0D1A7F350BDC}"/>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5" name="Footer Placeholder 4">
            <a:extLst>
              <a:ext uri="{FF2B5EF4-FFF2-40B4-BE49-F238E27FC236}">
                <a16:creationId xmlns:a16="http://schemas.microsoft.com/office/drawing/2014/main" id="{C4C0D91B-4AA7-4673-B100-1D1FC7B47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63F2C-B12D-4FEA-91A5-335E518788D0}"/>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178935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E349-7EB4-42ED-81B9-0D402C63B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4BC46C-C41F-4A2F-9C2F-16A5BDCA3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20E65-2D5E-4624-B7A7-4511892B286A}"/>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5" name="Footer Placeholder 4">
            <a:extLst>
              <a:ext uri="{FF2B5EF4-FFF2-40B4-BE49-F238E27FC236}">
                <a16:creationId xmlns:a16="http://schemas.microsoft.com/office/drawing/2014/main" id="{1697916F-5D42-41D3-BCB6-7BCEA3B3B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74B18-EB99-4282-9B97-5C764EE74782}"/>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23717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D693-8E58-4437-81DA-E7100224EF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B0EFA-0184-4443-BED4-332B4EBFD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403A9A-177E-4732-B08C-B429E8135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783D3-6E49-42ED-8E22-D26998DF9197}"/>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6" name="Footer Placeholder 5">
            <a:extLst>
              <a:ext uri="{FF2B5EF4-FFF2-40B4-BE49-F238E27FC236}">
                <a16:creationId xmlns:a16="http://schemas.microsoft.com/office/drawing/2014/main" id="{A56EB452-582F-4836-8B93-2DEB81282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A851-09EA-4CD8-BACD-F0CC72D961E4}"/>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55716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EB81-D788-4B3A-9B89-F946203927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B20F19-FE76-4FF2-BBD7-234E36C41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3A458-C212-4787-9FFD-710BD7F0EA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4A9F00-09F8-486F-8FEC-C0B9EDE03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7E6C54-225E-4E95-82CF-FC1F6CC82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89B3D-5BF5-40B6-A230-C4A6F8BAC211}"/>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8" name="Footer Placeholder 7">
            <a:extLst>
              <a:ext uri="{FF2B5EF4-FFF2-40B4-BE49-F238E27FC236}">
                <a16:creationId xmlns:a16="http://schemas.microsoft.com/office/drawing/2014/main" id="{54B7E62C-3A9E-4944-9423-70DC767F7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2D640F-9E42-4E42-B74D-562316EC5F93}"/>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87335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B57C-E7D1-4FF0-B3E8-1CF4436E27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CA87C3-C6C0-4F9C-AD0B-ECD725132237}"/>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4" name="Footer Placeholder 3">
            <a:extLst>
              <a:ext uri="{FF2B5EF4-FFF2-40B4-BE49-F238E27FC236}">
                <a16:creationId xmlns:a16="http://schemas.microsoft.com/office/drawing/2014/main" id="{17A25533-3B62-460B-BCBC-A3EE48B1A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AA1132-4CEC-4F0A-B125-8594727E46AE}"/>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280395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B5B2F-1B60-4841-83CB-3B7CBAE2C861}"/>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3" name="Footer Placeholder 2">
            <a:extLst>
              <a:ext uri="{FF2B5EF4-FFF2-40B4-BE49-F238E27FC236}">
                <a16:creationId xmlns:a16="http://schemas.microsoft.com/office/drawing/2014/main" id="{5725AFEB-8BE7-4A31-8695-0BA88BA834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5FEAD9-2055-435A-A510-5BDF9A47E6FF}"/>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2672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4C0A-8EE6-4EFA-A6DE-EA8E09FD5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9AD867-C15E-4D92-A89E-36D7798E12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E74A18-4835-492F-8955-BEA4CF643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8125E-BF62-47B0-81F6-6A874D70BD85}"/>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6" name="Footer Placeholder 5">
            <a:extLst>
              <a:ext uri="{FF2B5EF4-FFF2-40B4-BE49-F238E27FC236}">
                <a16:creationId xmlns:a16="http://schemas.microsoft.com/office/drawing/2014/main" id="{7E319C27-1694-4729-814D-978ECB664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971AC-4587-4CA6-9360-654CA3FF8F55}"/>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189090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4023-4E3C-4E1B-8CA4-7821588DB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3C225A-FF44-4D5E-8FDF-27D3C5D4D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733A7F-A2DF-4281-A941-36683A55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1FF91-B012-4FE8-BBBA-90679026C63F}"/>
              </a:ext>
            </a:extLst>
          </p:cNvPr>
          <p:cNvSpPr>
            <a:spLocks noGrp="1"/>
          </p:cNvSpPr>
          <p:nvPr>
            <p:ph type="dt" sz="half" idx="10"/>
          </p:nvPr>
        </p:nvSpPr>
        <p:spPr/>
        <p:txBody>
          <a:bodyPr/>
          <a:lstStyle/>
          <a:p>
            <a:fld id="{0A106521-C08D-4E9A-BAED-CDD77228565C}" type="datetimeFigureOut">
              <a:rPr lang="en-US" smtClean="0"/>
              <a:t>8/26/2020</a:t>
            </a:fld>
            <a:endParaRPr lang="en-US"/>
          </a:p>
        </p:txBody>
      </p:sp>
      <p:sp>
        <p:nvSpPr>
          <p:cNvPr id="6" name="Footer Placeholder 5">
            <a:extLst>
              <a:ext uri="{FF2B5EF4-FFF2-40B4-BE49-F238E27FC236}">
                <a16:creationId xmlns:a16="http://schemas.microsoft.com/office/drawing/2014/main" id="{36E13A82-7744-46FD-A89C-D1F412045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C670E-2930-45B0-8A15-EA2B96ADD75E}"/>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68694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E77C49-EE0D-4D8F-81CF-4BE87EED6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FF69DD-2976-4D55-82D7-AF9F840C9B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99F97-A17A-4B9E-AE93-81FF38A7E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06521-C08D-4E9A-BAED-CDD77228565C}" type="datetimeFigureOut">
              <a:rPr lang="en-US" smtClean="0"/>
              <a:t>8/26/2020</a:t>
            </a:fld>
            <a:endParaRPr lang="en-US"/>
          </a:p>
        </p:txBody>
      </p:sp>
      <p:sp>
        <p:nvSpPr>
          <p:cNvPr id="5" name="Footer Placeholder 4">
            <a:extLst>
              <a:ext uri="{FF2B5EF4-FFF2-40B4-BE49-F238E27FC236}">
                <a16:creationId xmlns:a16="http://schemas.microsoft.com/office/drawing/2014/main" id="{A659B095-FE7D-4A26-80A7-5D0C0CAC4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809163-B3D9-44D1-93F0-0C8FE4C4B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DC142-A985-4ABA-99D2-D93417DC3D98}" type="slidenum">
              <a:rPr lang="en-US" smtClean="0"/>
              <a:t>‹#›</a:t>
            </a:fld>
            <a:endParaRPr lang="en-US"/>
          </a:p>
        </p:txBody>
      </p:sp>
    </p:spTree>
    <p:extLst>
      <p:ext uri="{BB962C8B-B14F-4D97-AF65-F5344CB8AC3E}">
        <p14:creationId xmlns:p14="http://schemas.microsoft.com/office/powerpoint/2010/main" val="1944044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E6D9-CC9E-414D-B395-7C21837E340A}"/>
              </a:ext>
            </a:extLst>
          </p:cNvPr>
          <p:cNvSpPr>
            <a:spLocks noGrp="1"/>
          </p:cNvSpPr>
          <p:nvPr>
            <p:ph type="title"/>
          </p:nvPr>
        </p:nvSpPr>
        <p:spPr>
          <a:xfrm>
            <a:off x="423128" y="530972"/>
            <a:ext cx="5468471" cy="1325563"/>
          </a:xfrm>
        </p:spPr>
        <p:txBody>
          <a:bodyPr>
            <a:normAutofit fontScale="90000"/>
          </a:bodyPr>
          <a:lstStyle/>
          <a:p>
            <a:r>
              <a:rPr lang="en-US" dirty="0"/>
              <a:t>Flowchart: model updating from different deformed configurations</a:t>
            </a:r>
          </a:p>
        </p:txBody>
      </p:sp>
      <p:pic>
        <p:nvPicPr>
          <p:cNvPr id="5" name="Graphic 4">
            <a:extLst>
              <a:ext uri="{FF2B5EF4-FFF2-40B4-BE49-F238E27FC236}">
                <a16:creationId xmlns:a16="http://schemas.microsoft.com/office/drawing/2014/main" id="{DC7D3EA3-3D11-4BF9-8E6E-AB6A87BE9A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8319" y="-1"/>
            <a:ext cx="5033682" cy="6851963"/>
          </a:xfrm>
          <a:prstGeom prst="rect">
            <a:avLst/>
          </a:prstGeom>
        </p:spPr>
      </p:pic>
      <p:sp>
        <p:nvSpPr>
          <p:cNvPr id="6" name="TextBox 5">
            <a:extLst>
              <a:ext uri="{FF2B5EF4-FFF2-40B4-BE49-F238E27FC236}">
                <a16:creationId xmlns:a16="http://schemas.microsoft.com/office/drawing/2014/main" id="{85C39B0A-684B-43BE-9E99-5166AC13E8EC}"/>
              </a:ext>
            </a:extLst>
          </p:cNvPr>
          <p:cNvSpPr txBox="1"/>
          <p:nvPr/>
        </p:nvSpPr>
        <p:spPr>
          <a:xfrm>
            <a:off x="423127" y="2358029"/>
            <a:ext cx="546847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Problem : It is currently not well known how to update FEM of VFA, particularly how many deformed conditions are needed for a geometrically nonlinearly deforming structure</a:t>
            </a:r>
          </a:p>
          <a:p>
            <a:pPr marL="285750" indent="-285750">
              <a:buFont typeface="Arial" panose="020B0604020202020204" pitchFamily="34" charset="0"/>
              <a:buChar char="•"/>
            </a:pPr>
            <a:r>
              <a:rPr lang="en-US" dirty="0"/>
              <a:t>Most structural optimization problems in literature using GVT data use Nastran SOL200</a:t>
            </a:r>
          </a:p>
          <a:p>
            <a:pPr marL="285750" indent="-285750">
              <a:buFont typeface="Arial" panose="020B0604020202020204" pitchFamily="34" charset="0"/>
              <a:buChar char="•"/>
            </a:pPr>
            <a:r>
              <a:rPr lang="en-US" dirty="0"/>
              <a:t>Some use </a:t>
            </a:r>
            <a:r>
              <a:rPr lang="en-US" dirty="0" err="1"/>
              <a:t>OpenMDAO</a:t>
            </a:r>
            <a:r>
              <a:rPr lang="en-US" dirty="0"/>
              <a:t> or genetic algorithms</a:t>
            </a:r>
          </a:p>
          <a:p>
            <a:pPr marL="285750" indent="-285750">
              <a:buFont typeface="Arial" panose="020B0604020202020204" pitchFamily="34" charset="0"/>
              <a:buChar char="•"/>
            </a:pPr>
            <a:r>
              <a:rPr lang="en-US" dirty="0"/>
              <a:t>These are all for non-very flexible structures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Initial claim (and still used here) is that once the model is tuned from any “mistuned” deformed shape using its equivalent original deformed shape as the basis for modes and shapes, the original FEM properties can be recovered</a:t>
            </a:r>
          </a:p>
          <a:p>
            <a:pPr marL="285750" indent="-285750">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356FB026-2F4F-4039-A690-ED955FC76AD5}"/>
              </a:ext>
            </a:extLst>
          </p:cNvPr>
          <p:cNvSpPr/>
          <p:nvPr/>
        </p:nvSpPr>
        <p:spPr>
          <a:xfrm>
            <a:off x="6225871" y="2437075"/>
            <a:ext cx="932447"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1</a:t>
            </a:r>
          </a:p>
        </p:txBody>
      </p:sp>
      <p:sp>
        <p:nvSpPr>
          <p:cNvPr id="9" name="Rectangle 8">
            <a:extLst>
              <a:ext uri="{FF2B5EF4-FFF2-40B4-BE49-F238E27FC236}">
                <a16:creationId xmlns:a16="http://schemas.microsoft.com/office/drawing/2014/main" id="{AD3AF808-5F26-4B1C-ACA0-D05E8EA6084D}"/>
              </a:ext>
            </a:extLst>
          </p:cNvPr>
          <p:cNvSpPr/>
          <p:nvPr/>
        </p:nvSpPr>
        <p:spPr>
          <a:xfrm>
            <a:off x="6225872" y="3583388"/>
            <a:ext cx="932448"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2</a:t>
            </a:r>
          </a:p>
        </p:txBody>
      </p:sp>
      <p:cxnSp>
        <p:nvCxnSpPr>
          <p:cNvPr id="11" name="Straight Arrow Connector 10">
            <a:extLst>
              <a:ext uri="{FF2B5EF4-FFF2-40B4-BE49-F238E27FC236}">
                <a16:creationId xmlns:a16="http://schemas.microsoft.com/office/drawing/2014/main" id="{9C306B42-3E72-4D45-81FE-860140DFA1B7}"/>
              </a:ext>
            </a:extLst>
          </p:cNvPr>
          <p:cNvCxnSpPr>
            <a:cxnSpLocks/>
            <a:stCxn id="8" idx="3"/>
          </p:cNvCxnSpPr>
          <p:nvPr/>
        </p:nvCxnSpPr>
        <p:spPr>
          <a:xfrm>
            <a:off x="7158318" y="2594114"/>
            <a:ext cx="5385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3BD63C77-2C32-4C44-96AC-26EE1264BFBD}"/>
              </a:ext>
            </a:extLst>
          </p:cNvPr>
          <p:cNvCxnSpPr>
            <a:cxnSpLocks/>
            <a:stCxn id="9" idx="3"/>
          </p:cNvCxnSpPr>
          <p:nvPr/>
        </p:nvCxnSpPr>
        <p:spPr>
          <a:xfrm flipV="1">
            <a:off x="7158320" y="3677478"/>
            <a:ext cx="375541" cy="62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805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51F0E7-4FA2-4558-85B9-E2ABBB9B0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889" y="-3976"/>
            <a:ext cx="527208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218D17F-AC5F-438C-A793-F6F6BDF9D232}"/>
              </a:ext>
            </a:extLst>
          </p:cNvPr>
          <p:cNvSpPr>
            <a:spLocks noGrp="1"/>
          </p:cNvSpPr>
          <p:nvPr>
            <p:ph type="title"/>
          </p:nvPr>
        </p:nvSpPr>
        <p:spPr>
          <a:xfrm>
            <a:off x="423128" y="530972"/>
            <a:ext cx="5468471" cy="1325563"/>
          </a:xfrm>
        </p:spPr>
        <p:txBody>
          <a:bodyPr>
            <a:normAutofit fontScale="90000"/>
          </a:bodyPr>
          <a:lstStyle/>
          <a:p>
            <a:r>
              <a:rPr lang="en-US" dirty="0"/>
              <a:t>Flowchart: model updating from different deformed configurations</a:t>
            </a:r>
          </a:p>
        </p:txBody>
      </p:sp>
      <p:sp>
        <p:nvSpPr>
          <p:cNvPr id="6" name="TextBox 5">
            <a:extLst>
              <a:ext uri="{FF2B5EF4-FFF2-40B4-BE49-F238E27FC236}">
                <a16:creationId xmlns:a16="http://schemas.microsoft.com/office/drawing/2014/main" id="{37B9EBF1-02FD-4EE7-8709-70630ADEF392}"/>
              </a:ext>
            </a:extLst>
          </p:cNvPr>
          <p:cNvSpPr txBox="1"/>
          <p:nvPr/>
        </p:nvSpPr>
        <p:spPr>
          <a:xfrm>
            <a:off x="423127" y="2358029"/>
            <a:ext cx="546847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Problem : It is currently not well known how to update FEM of VFA, particularly how many deformed conditions are needed for a geometrically nonlinearly deforming structure</a:t>
            </a:r>
          </a:p>
          <a:p>
            <a:pPr marL="285750" indent="-285750">
              <a:buFont typeface="Arial" panose="020B0604020202020204" pitchFamily="34" charset="0"/>
              <a:buChar char="•"/>
            </a:pPr>
            <a:r>
              <a:rPr lang="en-US" dirty="0"/>
              <a:t>Most current structural optimization problems in literature using GVT data use Nastran SOL200</a:t>
            </a:r>
          </a:p>
          <a:p>
            <a:pPr marL="285750" indent="-285750">
              <a:buFont typeface="Arial" panose="020B0604020202020204" pitchFamily="34" charset="0"/>
              <a:buChar char="•"/>
            </a:pPr>
            <a:r>
              <a:rPr lang="en-US" dirty="0"/>
              <a:t>Some use </a:t>
            </a:r>
            <a:r>
              <a:rPr lang="en-US" dirty="0" err="1"/>
              <a:t>OpenMDAO</a:t>
            </a:r>
            <a:r>
              <a:rPr lang="en-US" dirty="0"/>
              <a:t> or genetic algorithms</a:t>
            </a:r>
          </a:p>
          <a:p>
            <a:pPr marL="285750" indent="-285750">
              <a:buFont typeface="Arial" panose="020B0604020202020204" pitchFamily="34" charset="0"/>
              <a:buChar char="•"/>
            </a:pPr>
            <a:r>
              <a:rPr lang="en-US" dirty="0"/>
              <a:t>These are all for non-very flexible structures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Initial claim (and still used here) is that once the model is tuned from any “mistuned” deformed shape using its equivalent original deformed shape as the basis for modes and shapes, the original FEM properties can be recovered</a:t>
            </a:r>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6A71282B-2F53-4A23-B06C-30186C799206}"/>
              </a:ext>
            </a:extLst>
          </p:cNvPr>
          <p:cNvSpPr/>
          <p:nvPr/>
        </p:nvSpPr>
        <p:spPr>
          <a:xfrm>
            <a:off x="6225873" y="2414664"/>
            <a:ext cx="932447"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1</a:t>
            </a:r>
          </a:p>
        </p:txBody>
      </p:sp>
      <p:sp>
        <p:nvSpPr>
          <p:cNvPr id="8" name="Rectangle 7">
            <a:extLst>
              <a:ext uri="{FF2B5EF4-FFF2-40B4-BE49-F238E27FC236}">
                <a16:creationId xmlns:a16="http://schemas.microsoft.com/office/drawing/2014/main" id="{828206CC-1928-43A3-A723-36E1B50A561E}"/>
              </a:ext>
            </a:extLst>
          </p:cNvPr>
          <p:cNvSpPr/>
          <p:nvPr/>
        </p:nvSpPr>
        <p:spPr>
          <a:xfrm>
            <a:off x="6225872" y="3516153"/>
            <a:ext cx="932448"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2</a:t>
            </a:r>
          </a:p>
        </p:txBody>
      </p:sp>
    </p:spTree>
    <p:extLst>
      <p:ext uri="{BB962C8B-B14F-4D97-AF65-F5344CB8AC3E}">
        <p14:creationId xmlns:p14="http://schemas.microsoft.com/office/powerpoint/2010/main" val="387668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9799-FB19-4E11-B3DA-BAEC1C92D2A4}"/>
              </a:ext>
            </a:extLst>
          </p:cNvPr>
          <p:cNvSpPr>
            <a:spLocks noGrp="1"/>
          </p:cNvSpPr>
          <p:nvPr>
            <p:ph type="title"/>
          </p:nvPr>
        </p:nvSpPr>
        <p:spPr/>
        <p:txBody>
          <a:bodyPr/>
          <a:lstStyle/>
          <a:p>
            <a:r>
              <a:rPr lang="en-US" dirty="0"/>
              <a:t>Cost functions to be minimized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E66D86-26FB-468F-81C6-63C0E770BD90}"/>
                  </a:ext>
                </a:extLst>
              </p:cNvPr>
              <p:cNvSpPr>
                <a:spLocks noGrp="1"/>
              </p:cNvSpPr>
              <p:nvPr>
                <p:ph idx="1"/>
              </p:nvPr>
            </p:nvSpPr>
            <p:spPr/>
            <p:txBody>
              <a:bodyPr>
                <a:normAutofit lnSpcReduction="10000"/>
              </a:bodyPr>
              <a:lstStyle/>
              <a:p>
                <a:r>
                  <a:rPr lang="en-US" dirty="0"/>
                  <a:t>Stage 1: subscript ‘o’ refers to the original FEM properties</a:t>
                </a:r>
              </a:p>
              <a:p>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𝑊</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6</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𝑦𝑦</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𝑋𝑐𝑔</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𝑋𝑐𝑔</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𝑋𝑐𝑔</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7</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𝑧𝑧</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𝑌𝑐𝑔</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𝑌𝑐𝑔</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𝑌𝑐𝑔</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8</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𝑥𝑦</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4</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𝑍𝑐𝑔</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𝑍𝑐𝑔</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𝑍𝑐𝑔</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9</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𝑦𝑧</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6</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𝑥𝑥</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𝑥𝑥</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10</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𝑧𝑥</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𝑧𝑥</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𝑧𝑥</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p:txBody>
          </p:sp>
        </mc:Choice>
        <mc:Fallback xmlns="">
          <p:sp>
            <p:nvSpPr>
              <p:cNvPr id="3" name="Content Placeholder 2">
                <a:extLst>
                  <a:ext uri="{FF2B5EF4-FFF2-40B4-BE49-F238E27FC236}">
                    <a16:creationId xmlns:a16="http://schemas.microsoft.com/office/drawing/2014/main" id="{14E66D86-26FB-468F-81C6-63C0E770BD90}"/>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57921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9782-BB60-4F34-87B0-A2B927FEAE20}"/>
              </a:ext>
            </a:extLst>
          </p:cNvPr>
          <p:cNvSpPr>
            <a:spLocks noGrp="1"/>
          </p:cNvSpPr>
          <p:nvPr>
            <p:ph type="title"/>
          </p:nvPr>
        </p:nvSpPr>
        <p:spPr/>
        <p:txBody>
          <a:bodyPr/>
          <a:lstStyle/>
          <a:p>
            <a:r>
              <a:rPr lang="en-US" dirty="0"/>
              <a:t>Stage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73C897-F9E0-4E25-8639-951469BCBB7F}"/>
                  </a:ext>
                </a:extLst>
              </p:cNvPr>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J</m:t>
                        </m:r>
                      </m:e>
                      <m:sub>
                        <m:r>
                          <a:rPr lang="en-US" b="0" i="0" smtClean="0">
                            <a:latin typeface="Cambria Math" panose="02040503050406030204" pitchFamily="18" charset="0"/>
                          </a:rPr>
                          <m:t>11</m:t>
                        </m:r>
                      </m:sub>
                    </m:sSub>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pt-BR"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pt-BR"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sSub>
                                          <m:sSubPr>
                                            <m:ctrlPr>
                                              <a:rPr lang="pt-BR"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sub>
                                        <m:r>
                                          <a:rPr lang="en-US" b="0" i="1" smtClean="0">
                                            <a:latin typeface="Cambria Math" panose="02040503050406030204" pitchFamily="18" charset="0"/>
                                          </a:rPr>
                                          <m:t>𝑜</m:t>
                                        </m:r>
                                      </m:sub>
                                    </m:sSub>
                                  </m:num>
                                  <m:den>
                                    <m:sSub>
                                      <m:sSubPr>
                                        <m:ctrlPr>
                                          <a:rPr lang="en-US" b="0" i="1" smtClean="0">
                                            <a:latin typeface="Cambria Math" panose="02040503050406030204" pitchFamily="18" charset="0"/>
                                          </a:rPr>
                                        </m:ctrlPr>
                                      </m:sSubPr>
                                      <m:e>
                                        <m:sSub>
                                          <m:sSubPr>
                                            <m:ctrlPr>
                                              <a:rPr lang="pt-BR"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sub>
                                        <m:r>
                                          <a:rPr lang="en-US" b="0" i="1" smtClean="0">
                                            <a:latin typeface="Cambria Math" panose="02040503050406030204" pitchFamily="18" charset="0"/>
                                          </a:rPr>
                                          <m:t>𝑜</m:t>
                                        </m:r>
                                      </m:sub>
                                    </m:sSub>
                                  </m:den>
                                </m:f>
                              </m:e>
                            </m:d>
                          </m:e>
                          <m:sup>
                            <m:r>
                              <a:rPr lang="en-US" b="0" i="1" smtClean="0">
                                <a:latin typeface="Cambria Math" panose="02040503050406030204" pitchFamily="18" charset="0"/>
                              </a:rPr>
                              <m:t>2</m:t>
                            </m:r>
                          </m:sup>
                        </m:sSup>
                      </m:e>
                    </m:nary>
                  </m:oMath>
                </a14:m>
                <a:r>
                  <a:rPr lang="en-US" dirty="0"/>
                  <a:t> where n is the number of modes to be matched</a:t>
                </a:r>
              </a:p>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J</m:t>
                        </m:r>
                      </m:e>
                      <m:sub>
                        <m:r>
                          <a:rPr lang="en-US" b="0" i="0" smtClean="0">
                            <a:latin typeface="Cambria Math" panose="02040503050406030204" pitchFamily="18" charset="0"/>
                          </a:rPr>
                          <m:t>1</m:t>
                        </m:r>
                        <m:r>
                          <a:rPr lang="en-US" b="0" i="1" smtClean="0">
                            <a:latin typeface="Cambria Math" panose="02040503050406030204" pitchFamily="18" charset="0"/>
                          </a:rPr>
                          <m:t>2</m:t>
                        </m:r>
                      </m:sub>
                    </m:sSub>
                    <m:r>
                      <a:rPr lang="en-US" b="0" i="0"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smtClean="0">
                            <a:latin typeface="Cambria Math" panose="02040503050406030204" pitchFamily="18" charset="0"/>
                          </a:rPr>
                          <m:t>=1</m:t>
                        </m:r>
                      </m:sub>
                      <m:sup>
                        <m:r>
                          <a:rPr lang="en-US" b="0" i="1" smtClean="0">
                            <a:latin typeface="Cambria Math" panose="02040503050406030204" pitchFamily="18" charset="0"/>
                          </a:rPr>
                          <m:t>𝑚</m:t>
                        </m:r>
                      </m:sup>
                      <m:e>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𝑗</m:t>
                            </m:r>
                            <m:r>
                              <a:rPr lang="pt-BR"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pt-BR"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𝑖𝑗</m:t>
                                            </m:r>
                                          </m:sub>
                                        </m:sSub>
                                      </m:e>
                                      <m:sub>
                                        <m:r>
                                          <a:rPr lang="en-US" b="0" i="1" smtClean="0">
                                            <a:latin typeface="Cambria Math" panose="02040503050406030204" pitchFamily="18" charset="0"/>
                                          </a:rPr>
                                          <m:t>𝑜</m:t>
                                        </m:r>
                                      </m:sub>
                                    </m:sSub>
                                  </m:e>
                                </m:d>
                              </m:e>
                              <m:sup>
                                <m:r>
                                  <a:rPr lang="en-US" b="0" i="1" smtClean="0">
                                    <a:latin typeface="Cambria Math" panose="02040503050406030204" pitchFamily="18" charset="0"/>
                                  </a:rPr>
                                  <m:t>2</m:t>
                                </m:r>
                              </m:sup>
                            </m:sSup>
                          </m:e>
                        </m:nary>
                      </m:e>
                    </m:nary>
                  </m:oMath>
                </a14:m>
                <a:r>
                  <a:rPr lang="en-US" dirty="0"/>
                  <a:t> </a:t>
                </a:r>
                <a:r>
                  <a:rPr lang="en-US"/>
                  <a:t>- like using MAC</a:t>
                </a:r>
                <a:endParaRPr lang="en-US" dirty="0"/>
              </a:p>
            </p:txBody>
          </p:sp>
        </mc:Choice>
        <mc:Fallback xmlns="">
          <p:sp>
            <p:nvSpPr>
              <p:cNvPr id="3" name="Content Placeholder 2">
                <a:extLst>
                  <a:ext uri="{FF2B5EF4-FFF2-40B4-BE49-F238E27FC236}">
                    <a16:creationId xmlns:a16="http://schemas.microsoft.com/office/drawing/2014/main" id="{4273C897-F9E0-4E25-8639-951469BCBB7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4795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306</Words>
  <Application>Microsoft Office PowerPoint</Application>
  <PresentationFormat>Widescreen</PresentationFormat>
  <Paragraphs>29</Paragraphs>
  <Slides>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Flowchart: model updating from different deformed configurations</vt:lpstr>
      <vt:lpstr>Flowchart: model updating from different deformed configurations</vt:lpstr>
      <vt:lpstr>Cost functions to be minimized</vt:lpstr>
      <vt:lpstr>Stage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Flowchart: model updating from different deformed configurations</dc:title>
  <dc:creator>Bilal Sharqi</dc:creator>
  <cp:lastModifiedBy>Bilal Sharqi</cp:lastModifiedBy>
  <cp:revision>1</cp:revision>
  <dcterms:created xsi:type="dcterms:W3CDTF">2020-05-26T15:27:42Z</dcterms:created>
  <dcterms:modified xsi:type="dcterms:W3CDTF">2020-08-26T22:21:30Z</dcterms:modified>
</cp:coreProperties>
</file>