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5" r:id="rId3"/>
    <p:sldId id="354" r:id="rId4"/>
    <p:sldId id="358" r:id="rId5"/>
    <p:sldId id="3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E00417-13C6-4037-8249-3BBDEB0B05C4}" v="10" dt="2021-10-27T00:26:59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al Sharqi" userId="d561ffde75f42bc1" providerId="LiveId" clId="{70E00417-13C6-4037-8249-3BBDEB0B05C4}"/>
    <pc:docChg chg="undo custSel addSld modSld">
      <pc:chgData name="Bilal Sharqi" userId="d561ffde75f42bc1" providerId="LiveId" clId="{70E00417-13C6-4037-8249-3BBDEB0B05C4}" dt="2021-10-27T00:39:33.247" v="1144" actId="20577"/>
      <pc:docMkLst>
        <pc:docMk/>
      </pc:docMkLst>
      <pc:sldChg chg="addSp modSp mod">
        <pc:chgData name="Bilal Sharqi" userId="d561ffde75f42bc1" providerId="LiveId" clId="{70E00417-13C6-4037-8249-3BBDEB0B05C4}" dt="2021-10-26T21:49:15.645" v="113" actId="108"/>
        <pc:sldMkLst>
          <pc:docMk/>
          <pc:sldMk cId="410842392" sldId="354"/>
        </pc:sldMkLst>
        <pc:spChg chg="add mod">
          <ac:chgData name="Bilal Sharqi" userId="d561ffde75f42bc1" providerId="LiveId" clId="{70E00417-13C6-4037-8249-3BBDEB0B05C4}" dt="2021-10-26T21:49:15.645" v="113" actId="108"/>
          <ac:spMkLst>
            <pc:docMk/>
            <pc:sldMk cId="410842392" sldId="354"/>
            <ac:spMk id="36" creationId="{645290D0-E741-43DD-A7D3-A74D40C33644}"/>
          </ac:spMkLst>
        </pc:spChg>
      </pc:sldChg>
      <pc:sldChg chg="addSp modSp mod">
        <pc:chgData name="Bilal Sharqi" userId="d561ffde75f42bc1" providerId="LiveId" clId="{70E00417-13C6-4037-8249-3BBDEB0B05C4}" dt="2021-10-26T21:49:12.084" v="112" actId="108"/>
        <pc:sldMkLst>
          <pc:docMk/>
          <pc:sldMk cId="3369914840" sldId="355"/>
        </pc:sldMkLst>
        <pc:spChg chg="add mod">
          <ac:chgData name="Bilal Sharqi" userId="d561ffde75f42bc1" providerId="LiveId" clId="{70E00417-13C6-4037-8249-3BBDEB0B05C4}" dt="2021-10-26T21:49:12.084" v="112" actId="108"/>
          <ac:spMkLst>
            <pc:docMk/>
            <pc:sldMk cId="3369914840" sldId="355"/>
            <ac:spMk id="2" creationId="{F546273C-1306-460C-A5D2-D8A56B8E6C18}"/>
          </ac:spMkLst>
        </pc:spChg>
      </pc:sldChg>
      <pc:sldChg chg="addSp delSp modSp mod">
        <pc:chgData name="Bilal Sharqi" userId="d561ffde75f42bc1" providerId="LiveId" clId="{70E00417-13C6-4037-8249-3BBDEB0B05C4}" dt="2021-10-27T00:38:52.054" v="1083" actId="20577"/>
        <pc:sldMkLst>
          <pc:docMk/>
          <pc:sldMk cId="3248775753" sldId="356"/>
        </pc:sldMkLst>
        <pc:spChg chg="add mod">
          <ac:chgData name="Bilal Sharqi" userId="d561ffde75f42bc1" providerId="LiveId" clId="{70E00417-13C6-4037-8249-3BBDEB0B05C4}" dt="2021-10-27T00:38:38.637" v="1074" actId="20577"/>
          <ac:spMkLst>
            <pc:docMk/>
            <pc:sldMk cId="3248775753" sldId="356"/>
            <ac:spMk id="2" creationId="{4B88CFDB-A893-4C2A-882C-D0EEFF0FDC3D}"/>
          </ac:spMkLst>
        </pc:spChg>
        <pc:spChg chg="mod">
          <ac:chgData name="Bilal Sharqi" userId="d561ffde75f42bc1" providerId="LiveId" clId="{70E00417-13C6-4037-8249-3BBDEB0B05C4}" dt="2021-10-26T21:49:31.524" v="153" actId="1038"/>
          <ac:spMkLst>
            <pc:docMk/>
            <pc:sldMk cId="3248775753" sldId="356"/>
            <ac:spMk id="4" creationId="{95C5DA08-15B3-4993-B16A-904C0F439538}"/>
          </ac:spMkLst>
        </pc:spChg>
        <pc:spChg chg="mod">
          <ac:chgData name="Bilal Sharqi" userId="d561ffde75f42bc1" providerId="LiveId" clId="{70E00417-13C6-4037-8249-3BBDEB0B05C4}" dt="2021-10-26T21:49:31.524" v="153" actId="1038"/>
          <ac:spMkLst>
            <pc:docMk/>
            <pc:sldMk cId="3248775753" sldId="356"/>
            <ac:spMk id="5" creationId="{CAFE10C1-364E-4307-B659-ADA91A73B5FA}"/>
          </ac:spMkLst>
        </pc:spChg>
        <pc:spChg chg="mod">
          <ac:chgData name="Bilal Sharqi" userId="d561ffde75f42bc1" providerId="LiveId" clId="{70E00417-13C6-4037-8249-3BBDEB0B05C4}" dt="2021-10-26T21:49:31.524" v="153" actId="1038"/>
          <ac:spMkLst>
            <pc:docMk/>
            <pc:sldMk cId="3248775753" sldId="356"/>
            <ac:spMk id="13" creationId="{F5BA1CD4-F0BE-468E-B1FF-DF03F75855D7}"/>
          </ac:spMkLst>
        </pc:spChg>
        <pc:spChg chg="mod">
          <ac:chgData name="Bilal Sharqi" userId="d561ffde75f42bc1" providerId="LiveId" clId="{70E00417-13C6-4037-8249-3BBDEB0B05C4}" dt="2021-10-26T21:49:31.524" v="153" actId="1038"/>
          <ac:spMkLst>
            <pc:docMk/>
            <pc:sldMk cId="3248775753" sldId="356"/>
            <ac:spMk id="21" creationId="{6AC2BDF8-A7CC-364F-B74B-0E099F9403F6}"/>
          </ac:spMkLst>
        </pc:spChg>
        <pc:spChg chg="mod">
          <ac:chgData name="Bilal Sharqi" userId="d561ffde75f42bc1" providerId="LiveId" clId="{70E00417-13C6-4037-8249-3BBDEB0B05C4}" dt="2021-10-26T21:49:31.524" v="153" actId="1038"/>
          <ac:spMkLst>
            <pc:docMk/>
            <pc:sldMk cId="3248775753" sldId="356"/>
            <ac:spMk id="22" creationId="{1A372CA3-0706-7244-AE11-2CCA79EB35D6}"/>
          </ac:spMkLst>
        </pc:spChg>
        <pc:spChg chg="mod">
          <ac:chgData name="Bilal Sharqi" userId="d561ffde75f42bc1" providerId="LiveId" clId="{70E00417-13C6-4037-8249-3BBDEB0B05C4}" dt="2021-10-26T21:49:31.524" v="153" actId="1038"/>
          <ac:spMkLst>
            <pc:docMk/>
            <pc:sldMk cId="3248775753" sldId="356"/>
            <ac:spMk id="23" creationId="{46E28AE1-0031-4D26-82E1-3A6ECCC7FBCD}"/>
          </ac:spMkLst>
        </pc:spChg>
        <pc:spChg chg="mod">
          <ac:chgData name="Bilal Sharqi" userId="d561ffde75f42bc1" providerId="LiveId" clId="{70E00417-13C6-4037-8249-3BBDEB0B05C4}" dt="2021-10-26T21:49:31.524" v="153" actId="1038"/>
          <ac:spMkLst>
            <pc:docMk/>
            <pc:sldMk cId="3248775753" sldId="356"/>
            <ac:spMk id="33" creationId="{873E809B-236C-4EBD-ACF0-D1AC4466AD7D}"/>
          </ac:spMkLst>
        </pc:spChg>
        <pc:spChg chg="mod">
          <ac:chgData name="Bilal Sharqi" userId="d561ffde75f42bc1" providerId="LiveId" clId="{70E00417-13C6-4037-8249-3BBDEB0B05C4}" dt="2021-10-26T21:49:31.524" v="153" actId="1038"/>
          <ac:spMkLst>
            <pc:docMk/>
            <pc:sldMk cId="3248775753" sldId="356"/>
            <ac:spMk id="34" creationId="{93E48E8D-1E7B-4943-B85F-B080794B4E9B}"/>
          </ac:spMkLst>
        </pc:spChg>
        <pc:spChg chg="mod">
          <ac:chgData name="Bilal Sharqi" userId="d561ffde75f42bc1" providerId="LiveId" clId="{70E00417-13C6-4037-8249-3BBDEB0B05C4}" dt="2021-10-26T21:49:31.524" v="153" actId="1038"/>
          <ac:spMkLst>
            <pc:docMk/>
            <pc:sldMk cId="3248775753" sldId="356"/>
            <ac:spMk id="35" creationId="{EC00244E-2ABE-6A4C-BBF9-19FEDC700B3A}"/>
          </ac:spMkLst>
        </pc:spChg>
        <pc:spChg chg="mod">
          <ac:chgData name="Bilal Sharqi" userId="d561ffde75f42bc1" providerId="LiveId" clId="{70E00417-13C6-4037-8249-3BBDEB0B05C4}" dt="2021-10-26T21:49:31.524" v="153" actId="1038"/>
          <ac:spMkLst>
            <pc:docMk/>
            <pc:sldMk cId="3248775753" sldId="356"/>
            <ac:spMk id="36" creationId="{B9DFBEE7-5535-3740-BE56-6FA035CE24F1}"/>
          </ac:spMkLst>
        </pc:spChg>
        <pc:spChg chg="add mod">
          <ac:chgData name="Bilal Sharqi" userId="d561ffde75f42bc1" providerId="LiveId" clId="{70E00417-13C6-4037-8249-3BBDEB0B05C4}" dt="2021-10-26T21:49:06.241" v="111" actId="2711"/>
          <ac:spMkLst>
            <pc:docMk/>
            <pc:sldMk cId="3248775753" sldId="356"/>
            <ac:spMk id="39" creationId="{170432D1-4C2C-43AC-BCA7-933BEF33FF7F}"/>
          </ac:spMkLst>
        </pc:spChg>
        <pc:spChg chg="add mod">
          <ac:chgData name="Bilal Sharqi" userId="d561ffde75f42bc1" providerId="LiveId" clId="{70E00417-13C6-4037-8249-3BBDEB0B05C4}" dt="2021-10-27T00:38:42.160" v="1075" actId="20577"/>
          <ac:spMkLst>
            <pc:docMk/>
            <pc:sldMk cId="3248775753" sldId="356"/>
            <ac:spMk id="40" creationId="{702DA03D-E633-4B81-A178-F936B3BA2EE3}"/>
          </ac:spMkLst>
        </pc:spChg>
        <pc:spChg chg="add mod">
          <ac:chgData name="Bilal Sharqi" userId="d561ffde75f42bc1" providerId="LiveId" clId="{70E00417-13C6-4037-8249-3BBDEB0B05C4}" dt="2021-10-27T00:26:03.238" v="846" actId="207"/>
          <ac:spMkLst>
            <pc:docMk/>
            <pc:sldMk cId="3248775753" sldId="356"/>
            <ac:spMk id="42" creationId="{25F307DC-7C62-41F1-8104-976DC4638CB1}"/>
          </ac:spMkLst>
        </pc:spChg>
        <pc:spChg chg="add mod">
          <ac:chgData name="Bilal Sharqi" userId="d561ffde75f42bc1" providerId="LiveId" clId="{70E00417-13C6-4037-8249-3BBDEB0B05C4}" dt="2021-10-27T00:38:52.054" v="1083" actId="20577"/>
          <ac:spMkLst>
            <pc:docMk/>
            <pc:sldMk cId="3248775753" sldId="356"/>
            <ac:spMk id="43" creationId="{C552680F-97A4-42B6-9BA8-7DC1D986494C}"/>
          </ac:spMkLst>
        </pc:spChg>
        <pc:spChg chg="mod">
          <ac:chgData name="Bilal Sharqi" userId="d561ffde75f42bc1" providerId="LiveId" clId="{70E00417-13C6-4037-8249-3BBDEB0B05C4}" dt="2021-10-26T21:49:31.524" v="153" actId="1038"/>
          <ac:spMkLst>
            <pc:docMk/>
            <pc:sldMk cId="3248775753" sldId="356"/>
            <ac:spMk id="44" creationId="{EABE9EB9-9584-4C46-AA00-ECC7D623312F}"/>
          </ac:spMkLst>
        </pc:spChg>
        <pc:spChg chg="add del mod">
          <ac:chgData name="Bilal Sharqi" userId="d561ffde75f42bc1" providerId="LiveId" clId="{70E00417-13C6-4037-8249-3BBDEB0B05C4}" dt="2021-10-26T22:12:19.836" v="837" actId="478"/>
          <ac:spMkLst>
            <pc:docMk/>
            <pc:sldMk cId="3248775753" sldId="356"/>
            <ac:spMk id="45" creationId="{EF221A3B-59A6-4042-BA27-53E158B71499}"/>
          </ac:spMkLst>
        </pc:spChg>
        <pc:spChg chg="add del mod">
          <ac:chgData name="Bilal Sharqi" userId="d561ffde75f42bc1" providerId="LiveId" clId="{70E00417-13C6-4037-8249-3BBDEB0B05C4}" dt="2021-10-26T22:11:15.057" v="784" actId="478"/>
          <ac:spMkLst>
            <pc:docMk/>
            <pc:sldMk cId="3248775753" sldId="356"/>
            <ac:spMk id="46" creationId="{73F4FF8A-0009-48FC-B0E8-E1A2DBED0204}"/>
          </ac:spMkLst>
        </pc:spChg>
        <pc:spChg chg="add del mod">
          <ac:chgData name="Bilal Sharqi" userId="d561ffde75f42bc1" providerId="LiveId" clId="{70E00417-13C6-4037-8249-3BBDEB0B05C4}" dt="2021-10-27T00:26:55.933" v="850" actId="478"/>
          <ac:spMkLst>
            <pc:docMk/>
            <pc:sldMk cId="3248775753" sldId="356"/>
            <ac:spMk id="47" creationId="{C41257F4-C4D8-4E24-9BC0-2F53807113F0}"/>
          </ac:spMkLst>
        </pc:spChg>
        <pc:spChg chg="add mod">
          <ac:chgData name="Bilal Sharqi" userId="d561ffde75f42bc1" providerId="LiveId" clId="{70E00417-13C6-4037-8249-3BBDEB0B05C4}" dt="2021-10-27T00:38:21.450" v="1064" actId="20577"/>
          <ac:spMkLst>
            <pc:docMk/>
            <pc:sldMk cId="3248775753" sldId="356"/>
            <ac:spMk id="49" creationId="{AD0ED5B8-153E-4FAC-936B-E87C0E6B9F08}"/>
          </ac:spMkLst>
        </pc:spChg>
        <pc:spChg chg="mod">
          <ac:chgData name="Bilal Sharqi" userId="d561ffde75f42bc1" providerId="LiveId" clId="{70E00417-13C6-4037-8249-3BBDEB0B05C4}" dt="2021-10-26T21:49:31.524" v="153" actId="1038"/>
          <ac:spMkLst>
            <pc:docMk/>
            <pc:sldMk cId="3248775753" sldId="356"/>
            <ac:spMk id="51" creationId="{88CE0FC9-494F-2D4E-955E-3942229E782F}"/>
          </ac:spMkLst>
        </pc:spChg>
        <pc:spChg chg="mod">
          <ac:chgData name="Bilal Sharqi" userId="d561ffde75f42bc1" providerId="LiveId" clId="{70E00417-13C6-4037-8249-3BBDEB0B05C4}" dt="2021-10-26T21:49:31.524" v="153" actId="1038"/>
          <ac:spMkLst>
            <pc:docMk/>
            <pc:sldMk cId="3248775753" sldId="356"/>
            <ac:spMk id="55" creationId="{FB7971FD-E9A9-4068-9392-7FE6022644B5}"/>
          </ac:spMkLst>
        </pc:spChg>
        <pc:spChg chg="mod">
          <ac:chgData name="Bilal Sharqi" userId="d561ffde75f42bc1" providerId="LiveId" clId="{70E00417-13C6-4037-8249-3BBDEB0B05C4}" dt="2021-10-26T21:49:31.524" v="153" actId="1038"/>
          <ac:spMkLst>
            <pc:docMk/>
            <pc:sldMk cId="3248775753" sldId="356"/>
            <ac:spMk id="58" creationId="{2A82B2EC-3F31-47B2-89C4-A6CA938DD2DE}"/>
          </ac:spMkLst>
        </pc:spChg>
        <pc:spChg chg="mod">
          <ac:chgData name="Bilal Sharqi" userId="d561ffde75f42bc1" providerId="LiveId" clId="{70E00417-13C6-4037-8249-3BBDEB0B05C4}" dt="2021-10-26T21:49:31.524" v="153" actId="1038"/>
          <ac:spMkLst>
            <pc:docMk/>
            <pc:sldMk cId="3248775753" sldId="356"/>
            <ac:spMk id="60" creationId="{39A061B9-8A2D-484B-A9A5-2285DF14CEF4}"/>
          </ac:spMkLst>
        </pc:spChg>
        <pc:spChg chg="mod">
          <ac:chgData name="Bilal Sharqi" userId="d561ffde75f42bc1" providerId="LiveId" clId="{70E00417-13C6-4037-8249-3BBDEB0B05C4}" dt="2021-10-26T21:49:31.524" v="153" actId="1038"/>
          <ac:spMkLst>
            <pc:docMk/>
            <pc:sldMk cId="3248775753" sldId="356"/>
            <ac:spMk id="77" creationId="{7D2F653E-8621-48F6-A652-8968D7647FCD}"/>
          </ac:spMkLst>
        </pc:spChg>
        <pc:spChg chg="mod">
          <ac:chgData name="Bilal Sharqi" userId="d561ffde75f42bc1" providerId="LiveId" clId="{70E00417-13C6-4037-8249-3BBDEB0B05C4}" dt="2021-10-26T21:49:31.524" v="153" actId="1038"/>
          <ac:spMkLst>
            <pc:docMk/>
            <pc:sldMk cId="3248775753" sldId="356"/>
            <ac:spMk id="112" creationId="{25053A23-CE84-4680-BBFD-809CD0948F38}"/>
          </ac:spMkLst>
        </pc:spChg>
        <pc:cxnChg chg="mod">
          <ac:chgData name="Bilal Sharqi" userId="d561ffde75f42bc1" providerId="LiveId" clId="{70E00417-13C6-4037-8249-3BBDEB0B05C4}" dt="2021-10-26T21:49:31.524" v="153" actId="1038"/>
          <ac:cxnSpMkLst>
            <pc:docMk/>
            <pc:sldMk cId="3248775753" sldId="356"/>
            <ac:cxnSpMk id="6" creationId="{32EEFD02-3F60-48C9-BC2F-249A18282556}"/>
          </ac:cxnSpMkLst>
        </pc:cxnChg>
        <pc:cxnChg chg="mod">
          <ac:chgData name="Bilal Sharqi" userId="d561ffde75f42bc1" providerId="LiveId" clId="{70E00417-13C6-4037-8249-3BBDEB0B05C4}" dt="2021-10-26T21:49:31.524" v="153" actId="1038"/>
          <ac:cxnSpMkLst>
            <pc:docMk/>
            <pc:sldMk cId="3248775753" sldId="356"/>
            <ac:cxnSpMk id="25" creationId="{F027CE3B-06BA-3A45-9670-21668A77C13B}"/>
          </ac:cxnSpMkLst>
        </pc:cxnChg>
        <pc:cxnChg chg="mod">
          <ac:chgData name="Bilal Sharqi" userId="d561ffde75f42bc1" providerId="LiveId" clId="{70E00417-13C6-4037-8249-3BBDEB0B05C4}" dt="2021-10-26T21:49:31.524" v="153" actId="1038"/>
          <ac:cxnSpMkLst>
            <pc:docMk/>
            <pc:sldMk cId="3248775753" sldId="356"/>
            <ac:cxnSpMk id="27" creationId="{04E147C7-FC85-435B-849E-D43BB7F4D2D3}"/>
          </ac:cxnSpMkLst>
        </pc:cxnChg>
        <pc:cxnChg chg="mod">
          <ac:chgData name="Bilal Sharqi" userId="d561ffde75f42bc1" providerId="LiveId" clId="{70E00417-13C6-4037-8249-3BBDEB0B05C4}" dt="2021-10-26T21:49:31.524" v="153" actId="1038"/>
          <ac:cxnSpMkLst>
            <pc:docMk/>
            <pc:sldMk cId="3248775753" sldId="356"/>
            <ac:cxnSpMk id="30" creationId="{BD37209D-3A94-CD4F-8183-5307277332FF}"/>
          </ac:cxnSpMkLst>
        </pc:cxnChg>
        <pc:cxnChg chg="mod">
          <ac:chgData name="Bilal Sharqi" userId="d561ffde75f42bc1" providerId="LiveId" clId="{70E00417-13C6-4037-8249-3BBDEB0B05C4}" dt="2021-10-26T21:49:31.524" v="153" actId="1038"/>
          <ac:cxnSpMkLst>
            <pc:docMk/>
            <pc:sldMk cId="3248775753" sldId="356"/>
            <ac:cxnSpMk id="31" creationId="{D6EAD27E-6082-433E-A68D-A49788E46902}"/>
          </ac:cxnSpMkLst>
        </pc:cxnChg>
        <pc:cxnChg chg="mod">
          <ac:chgData name="Bilal Sharqi" userId="d561ffde75f42bc1" providerId="LiveId" clId="{70E00417-13C6-4037-8249-3BBDEB0B05C4}" dt="2021-10-26T21:49:31.524" v="153" actId="1038"/>
          <ac:cxnSpMkLst>
            <pc:docMk/>
            <pc:sldMk cId="3248775753" sldId="356"/>
            <ac:cxnSpMk id="37" creationId="{1BE1D704-64FC-9B47-B354-E2EF79B8A995}"/>
          </ac:cxnSpMkLst>
        </pc:cxnChg>
        <pc:cxnChg chg="mod">
          <ac:chgData name="Bilal Sharqi" userId="d561ffde75f42bc1" providerId="LiveId" clId="{70E00417-13C6-4037-8249-3BBDEB0B05C4}" dt="2021-10-26T21:49:31.524" v="153" actId="1038"/>
          <ac:cxnSpMkLst>
            <pc:docMk/>
            <pc:sldMk cId="3248775753" sldId="356"/>
            <ac:cxnSpMk id="38" creationId="{1F47CEBE-0BAF-8A45-B41D-2F0D7920556D}"/>
          </ac:cxnSpMkLst>
        </pc:cxnChg>
        <pc:cxnChg chg="mod">
          <ac:chgData name="Bilal Sharqi" userId="d561ffde75f42bc1" providerId="LiveId" clId="{70E00417-13C6-4037-8249-3BBDEB0B05C4}" dt="2021-10-26T21:49:31.524" v="153" actId="1038"/>
          <ac:cxnSpMkLst>
            <pc:docMk/>
            <pc:sldMk cId="3248775753" sldId="356"/>
            <ac:cxnSpMk id="41" creationId="{BB9CAEBD-84E8-E84C-8F6A-06C9E3D6C08B}"/>
          </ac:cxnSpMkLst>
        </pc:cxnChg>
        <pc:cxnChg chg="mod">
          <ac:chgData name="Bilal Sharqi" userId="d561ffde75f42bc1" providerId="LiveId" clId="{70E00417-13C6-4037-8249-3BBDEB0B05C4}" dt="2021-10-26T21:49:31.524" v="153" actId="1038"/>
          <ac:cxnSpMkLst>
            <pc:docMk/>
            <pc:sldMk cId="3248775753" sldId="356"/>
            <ac:cxnSpMk id="48" creationId="{226C0AEC-EEB3-4B49-9CC5-2CF17BDA7DA7}"/>
          </ac:cxnSpMkLst>
        </pc:cxnChg>
        <pc:cxnChg chg="mod">
          <ac:chgData name="Bilal Sharqi" userId="d561ffde75f42bc1" providerId="LiveId" clId="{70E00417-13C6-4037-8249-3BBDEB0B05C4}" dt="2021-10-26T21:49:31.524" v="153" actId="1038"/>
          <ac:cxnSpMkLst>
            <pc:docMk/>
            <pc:sldMk cId="3248775753" sldId="356"/>
            <ac:cxnSpMk id="52" creationId="{7062C1D2-E470-A24A-882D-03F5967A6FC0}"/>
          </ac:cxnSpMkLst>
        </pc:cxnChg>
        <pc:cxnChg chg="mod">
          <ac:chgData name="Bilal Sharqi" userId="d561ffde75f42bc1" providerId="LiveId" clId="{70E00417-13C6-4037-8249-3BBDEB0B05C4}" dt="2021-10-26T21:49:31.524" v="153" actId="1038"/>
          <ac:cxnSpMkLst>
            <pc:docMk/>
            <pc:sldMk cId="3248775753" sldId="356"/>
            <ac:cxnSpMk id="59" creationId="{04F13E15-F38D-4CDF-8D1A-6A6F516A9F56}"/>
          </ac:cxnSpMkLst>
        </pc:cxnChg>
        <pc:cxnChg chg="mod">
          <ac:chgData name="Bilal Sharqi" userId="d561ffde75f42bc1" providerId="LiveId" clId="{70E00417-13C6-4037-8249-3BBDEB0B05C4}" dt="2021-10-26T21:49:31.524" v="153" actId="1038"/>
          <ac:cxnSpMkLst>
            <pc:docMk/>
            <pc:sldMk cId="3248775753" sldId="356"/>
            <ac:cxnSpMk id="61" creationId="{4DBFE2D9-6DD2-E045-B022-8367C9B783EB}"/>
          </ac:cxnSpMkLst>
        </pc:cxnChg>
        <pc:cxnChg chg="mod">
          <ac:chgData name="Bilal Sharqi" userId="d561ffde75f42bc1" providerId="LiveId" clId="{70E00417-13C6-4037-8249-3BBDEB0B05C4}" dt="2021-10-26T21:49:31.524" v="153" actId="1038"/>
          <ac:cxnSpMkLst>
            <pc:docMk/>
            <pc:sldMk cId="3248775753" sldId="356"/>
            <ac:cxnSpMk id="74" creationId="{21C42D26-1685-452B-8D78-CA76FF21EDAA}"/>
          </ac:cxnSpMkLst>
        </pc:cxnChg>
        <pc:cxnChg chg="mod">
          <ac:chgData name="Bilal Sharqi" userId="d561ffde75f42bc1" providerId="LiveId" clId="{70E00417-13C6-4037-8249-3BBDEB0B05C4}" dt="2021-10-26T21:49:31.524" v="153" actId="1038"/>
          <ac:cxnSpMkLst>
            <pc:docMk/>
            <pc:sldMk cId="3248775753" sldId="356"/>
            <ac:cxnSpMk id="78" creationId="{66E0271F-EE89-4B84-BBA0-C3C00AF2FE3E}"/>
          </ac:cxnSpMkLst>
        </pc:cxnChg>
        <pc:cxnChg chg="mod">
          <ac:chgData name="Bilal Sharqi" userId="d561ffde75f42bc1" providerId="LiveId" clId="{70E00417-13C6-4037-8249-3BBDEB0B05C4}" dt="2021-10-26T21:49:31.524" v="153" actId="1038"/>
          <ac:cxnSpMkLst>
            <pc:docMk/>
            <pc:sldMk cId="3248775753" sldId="356"/>
            <ac:cxnSpMk id="93" creationId="{4C498B63-C5BB-4FA2-8AA5-4BD167401158}"/>
          </ac:cxnSpMkLst>
        </pc:cxnChg>
        <pc:cxnChg chg="mod">
          <ac:chgData name="Bilal Sharqi" userId="d561ffde75f42bc1" providerId="LiveId" clId="{70E00417-13C6-4037-8249-3BBDEB0B05C4}" dt="2021-10-26T21:49:31.524" v="153" actId="1038"/>
          <ac:cxnSpMkLst>
            <pc:docMk/>
            <pc:sldMk cId="3248775753" sldId="356"/>
            <ac:cxnSpMk id="106" creationId="{CC331C4C-C9E3-4A21-87FC-52F1C5DF34B2}"/>
          </ac:cxnSpMkLst>
        </pc:cxnChg>
      </pc:sldChg>
      <pc:sldChg chg="modSp mod">
        <pc:chgData name="Bilal Sharqi" userId="d561ffde75f42bc1" providerId="LiveId" clId="{70E00417-13C6-4037-8249-3BBDEB0B05C4}" dt="2021-10-27T00:39:33.247" v="1144" actId="20577"/>
        <pc:sldMkLst>
          <pc:docMk/>
          <pc:sldMk cId="3925134886" sldId="357"/>
        </pc:sldMkLst>
        <pc:spChg chg="mod">
          <ac:chgData name="Bilal Sharqi" userId="d561ffde75f42bc1" providerId="LiveId" clId="{70E00417-13C6-4037-8249-3BBDEB0B05C4}" dt="2021-10-26T22:09:18.041" v="652" actId="2711"/>
          <ac:spMkLst>
            <pc:docMk/>
            <pc:sldMk cId="3925134886" sldId="357"/>
            <ac:spMk id="2" creationId="{1790D33B-CC54-4077-8945-A97E16ABDC03}"/>
          </ac:spMkLst>
        </pc:spChg>
        <pc:spChg chg="mod">
          <ac:chgData name="Bilal Sharqi" userId="d561ffde75f42bc1" providerId="LiveId" clId="{70E00417-13C6-4037-8249-3BBDEB0B05C4}" dt="2021-10-27T00:39:33.247" v="1144" actId="20577"/>
          <ac:spMkLst>
            <pc:docMk/>
            <pc:sldMk cId="3925134886" sldId="357"/>
            <ac:spMk id="3" creationId="{E5E938AE-6B2C-49B4-9108-C50EAD060DAF}"/>
          </ac:spMkLst>
        </pc:spChg>
      </pc:sldChg>
      <pc:sldChg chg="addSp delSp modSp new mod">
        <pc:chgData name="Bilal Sharqi" userId="d561ffde75f42bc1" providerId="LiveId" clId="{70E00417-13C6-4037-8249-3BBDEB0B05C4}" dt="2021-10-26T22:09:31.553" v="653" actId="1076"/>
        <pc:sldMkLst>
          <pc:docMk/>
          <pc:sldMk cId="3750172936" sldId="358"/>
        </pc:sldMkLst>
        <pc:spChg chg="mod">
          <ac:chgData name="Bilal Sharqi" userId="d561ffde75f42bc1" providerId="LiveId" clId="{70E00417-13C6-4037-8249-3BBDEB0B05C4}" dt="2021-10-26T22:09:31.553" v="653" actId="1076"/>
          <ac:spMkLst>
            <pc:docMk/>
            <pc:sldMk cId="3750172936" sldId="358"/>
            <ac:spMk id="2" creationId="{45601030-049F-43F4-BC74-7904F813E2DF}"/>
          </ac:spMkLst>
        </pc:spChg>
        <pc:spChg chg="del">
          <ac:chgData name="Bilal Sharqi" userId="d561ffde75f42bc1" providerId="LiveId" clId="{70E00417-13C6-4037-8249-3BBDEB0B05C4}" dt="2021-10-26T22:08:32.387" v="642" actId="478"/>
          <ac:spMkLst>
            <pc:docMk/>
            <pc:sldMk cId="3750172936" sldId="358"/>
            <ac:spMk id="3" creationId="{8AF0E2A4-A036-4DC6-A7B7-B8BCC298246E}"/>
          </ac:spMkLst>
        </pc:spChg>
        <pc:picChg chg="add del mod">
          <ac:chgData name="Bilal Sharqi" userId="d561ffde75f42bc1" providerId="LiveId" clId="{70E00417-13C6-4037-8249-3BBDEB0B05C4}" dt="2021-10-26T22:08:52.756" v="645" actId="478"/>
          <ac:picMkLst>
            <pc:docMk/>
            <pc:sldMk cId="3750172936" sldId="358"/>
            <ac:picMk id="5" creationId="{0FAC15A0-96AF-43C7-85C0-C22690A20FF5}"/>
          </ac:picMkLst>
        </pc:picChg>
        <pc:picChg chg="add mod">
          <ac:chgData name="Bilal Sharqi" userId="d561ffde75f42bc1" providerId="LiveId" clId="{70E00417-13C6-4037-8249-3BBDEB0B05C4}" dt="2021-10-26T22:09:08.009" v="650" actId="1076"/>
          <ac:picMkLst>
            <pc:docMk/>
            <pc:sldMk cId="3750172936" sldId="358"/>
            <ac:picMk id="7" creationId="{47C44E8E-4833-4435-8C33-0FD26EC1E7D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18B45-3ED3-4B56-B18B-3B86FE7B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CEC6A-7B54-4BB1-A0D8-5F5C355AC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67894-6787-45BD-AA5A-AE62EDB2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8ABD-27F7-45F1-8060-2277E2473E6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FBB27-DEBA-429D-8934-527C9954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258EB-FEF8-4DFD-AFE2-444C74F2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2D43-AED3-497A-B2DE-C1CA0D24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3D43-D985-43D5-AA98-0E080F1E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25414-67A4-43AD-800C-CE026D1CF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650DA-0C0A-475B-A685-A8E4B70E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8ABD-27F7-45F1-8060-2277E2473E6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6E68F-82CF-40DA-9B25-7B5CA382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F7D22-49F0-492F-9E46-A207BA2A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2D43-AED3-497A-B2DE-C1CA0D24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8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F8451-70D6-45E7-AD84-85A726A20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A9F87-6C29-485F-9A1D-B556F3C85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F4204-C554-42E7-A46C-2FDA6B0C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8ABD-27F7-45F1-8060-2277E2473E6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C3697-5EB0-4024-8244-5494422E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DF453-E33E-4F7F-B2AE-FDB347FB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2D43-AED3-497A-B2DE-C1CA0D24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2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DBED-F3E8-4971-89DF-90DDD837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C9D-564D-4041-B6E2-4EDC17610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1FF47-18E4-4105-9165-5D95949A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8ABD-27F7-45F1-8060-2277E2473E6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3202C-C5E1-4648-8F0C-6A1603D8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1B4FC-FFA6-49B7-A304-147CB836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2D43-AED3-497A-B2DE-C1CA0D24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5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39AD-0D6D-42FE-916D-DB8ADA75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BA690-A2D3-40C2-A582-64146E294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FB8A2-AE85-4ECF-8A62-CB35CCD1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8ABD-27F7-45F1-8060-2277E2473E6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F9F8F-6B74-40E8-9D1D-8EF3C6FF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5A303-BBB6-434A-9733-8E44CC52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2D43-AED3-497A-B2DE-C1CA0D24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9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FD26-BE05-4FDC-A258-64212D0F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A647B-FD6E-4580-8EC2-53D2DFCD7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50849-9320-422A-90C2-2DD68C6D7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D2636-C409-4E22-B59C-938CFCA1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8ABD-27F7-45F1-8060-2277E2473E6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A57FC-3E10-48A7-8453-D58F9451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06769-AC54-4845-8BA9-1FD348BC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2D43-AED3-497A-B2DE-C1CA0D24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4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A882-BB6A-4EF6-8B87-2568BA76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133C7-B080-45B5-8C0F-BC915127B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145D8-0E71-4991-A45F-CFC05DD15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AC6DB-3211-4BA4-A6BA-AE230BA6E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966BC-5AB1-4178-86EF-B0E43A3C5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9FE0F-42A8-4734-A1BA-56D503E4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8ABD-27F7-45F1-8060-2277E2473E6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D8BB2-8B3F-4E8B-B524-B52C654E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6ADFE-B01D-4678-8AC1-B5D79514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2D43-AED3-497A-B2DE-C1CA0D24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0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2A8E-7BDC-4339-A2F9-2D05D9A3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11887-EAEF-4B1E-9F53-F447594E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8ABD-27F7-45F1-8060-2277E2473E6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48E42-BE0A-48C7-B9C1-A5A2ADFC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9C901-FE0E-4575-907D-423B0754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2D43-AED3-497A-B2DE-C1CA0D24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9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96244-D229-466E-A93B-A896A340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8ABD-27F7-45F1-8060-2277E2473E6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C0322-C8EF-4167-A0A2-26965CDF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63A03-2082-4D8D-8760-372B1074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2D43-AED3-497A-B2DE-C1CA0D24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9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F081-306E-4DB0-951A-860CFA8B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D7AA4-8D02-4ED0-AA2A-D4681208C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ED56D-38B2-4A4B-85F0-734D32EEE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216E6-2B7A-4FEA-8361-7793B63A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8ABD-27F7-45F1-8060-2277E2473E6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E58FE-2586-4FC4-AE35-4EFCCAD3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010F0-933E-4BBE-BE35-C83EF5DE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2D43-AED3-497A-B2DE-C1CA0D24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744E-2BAF-42BA-8C27-A5022AD9C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1F859-29B9-44A8-9513-98A01085C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BC721-3D5F-41CC-A716-213BFD2F3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B3F78-F92D-4973-9D38-D7DF2858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8ABD-27F7-45F1-8060-2277E2473E6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DAAD4-481F-4866-8A11-D6DA68EA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CD74A-BE70-4A8F-8114-87631661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2D43-AED3-497A-B2DE-C1CA0D24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9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DA883-A2FF-41AE-98B1-BD080387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7A5B0-7223-449D-9780-FC5C98F3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0F865-AD32-41F2-9D74-BAACC34A1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D8ABD-27F7-45F1-8060-2277E2473E6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7CBB1-55BD-4CEC-8BB9-C113AA3F1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E87C4-FD6F-487C-A0E5-A0D629EFB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D2D43-AED3-497A-B2DE-C1CA0D246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1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D33B-CC54-4077-8945-A97E16ABD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FEM updating optimization I/O plan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938AE-6B2C-49B4-9108-C50EAD060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Implementing the SciTech paper’s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optimization problem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Oct 2021</a:t>
            </a:r>
          </a:p>
        </p:txBody>
      </p:sp>
    </p:spTree>
    <p:extLst>
      <p:ext uri="{BB962C8B-B14F-4D97-AF65-F5344CB8AC3E}">
        <p14:creationId xmlns:p14="http://schemas.microsoft.com/office/powerpoint/2010/main" val="392513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95C5DA08-15B3-4993-B16A-904C0F439538}"/>
              </a:ext>
            </a:extLst>
          </p:cNvPr>
          <p:cNvSpPr>
            <a:spLocks noChangeAspect="1"/>
          </p:cNvSpPr>
          <p:nvPr/>
        </p:nvSpPr>
        <p:spPr>
          <a:xfrm>
            <a:off x="4861321" y="165956"/>
            <a:ext cx="685801" cy="34290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68"/>
            <a:r>
              <a:rPr lang="en-US" sz="120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CAFE10C1-364E-4307-B659-ADA91A73B5FA}"/>
              </a:ext>
            </a:extLst>
          </p:cNvPr>
          <p:cNvSpPr>
            <a:spLocks noChangeAspect="1"/>
          </p:cNvSpPr>
          <p:nvPr/>
        </p:nvSpPr>
        <p:spPr>
          <a:xfrm>
            <a:off x="4620492" y="735459"/>
            <a:ext cx="1159996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68"/>
            <a:r>
              <a:rPr lang="en-US" sz="120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FEM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EEFD02-3F60-48C9-BC2F-249A1828255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00490" y="508856"/>
            <a:ext cx="3732" cy="226603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F5BA1CD4-F0BE-468E-B1FF-DF03F75855D7}"/>
              </a:ext>
            </a:extLst>
          </p:cNvPr>
          <p:cNvSpPr>
            <a:spLocks noChangeAspect="1"/>
          </p:cNvSpPr>
          <p:nvPr/>
        </p:nvSpPr>
        <p:spPr>
          <a:xfrm>
            <a:off x="4108102" y="4380619"/>
            <a:ext cx="2184788" cy="899492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68"/>
            <a:r>
              <a:rPr lang="en-US" sz="120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E147C7-FC85-435B-849E-D43BB7F4D2D3}"/>
              </a:ext>
            </a:extLst>
          </p:cNvPr>
          <p:cNvCxnSpPr>
            <a:cxnSpLocks/>
            <a:stCxn id="58" idx="2"/>
            <a:endCxn id="13" idx="0"/>
          </p:cNvCxnSpPr>
          <p:nvPr/>
        </p:nvCxnSpPr>
        <p:spPr>
          <a:xfrm>
            <a:off x="5200496" y="4073645"/>
            <a:ext cx="0" cy="306974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3">
            <a:extLst>
              <a:ext uri="{FF2B5EF4-FFF2-40B4-BE49-F238E27FC236}">
                <a16:creationId xmlns:a16="http://schemas.microsoft.com/office/drawing/2014/main" id="{873E809B-236C-4EBD-ACF0-D1AC4466AD7D}"/>
              </a:ext>
            </a:extLst>
          </p:cNvPr>
          <p:cNvSpPr>
            <a:spLocks/>
          </p:cNvSpPr>
          <p:nvPr/>
        </p:nvSpPr>
        <p:spPr>
          <a:xfrm>
            <a:off x="6799704" y="3164217"/>
            <a:ext cx="1828800" cy="861846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68"/>
            <a:r>
              <a:rPr lang="en-US" sz="110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GVT data: mode shapes, damping and frequencies (at undeformed state)</a:t>
            </a:r>
          </a:p>
        </p:txBody>
      </p:sp>
      <p:sp>
        <p:nvSpPr>
          <p:cNvPr id="55" name="Rounded Rectangle 33">
            <a:extLst>
              <a:ext uri="{FF2B5EF4-FFF2-40B4-BE49-F238E27FC236}">
                <a16:creationId xmlns:a16="http://schemas.microsoft.com/office/drawing/2014/main" id="{FB7971FD-E9A9-4068-9392-7FE6022644B5}"/>
              </a:ext>
            </a:extLst>
          </p:cNvPr>
          <p:cNvSpPr>
            <a:spLocks/>
          </p:cNvSpPr>
          <p:nvPr/>
        </p:nvSpPr>
        <p:spPr>
          <a:xfrm>
            <a:off x="4286092" y="2092949"/>
            <a:ext cx="1828800" cy="798366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68"/>
            <a:r>
              <a:rPr lang="en-US" sz="110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frequencies and mode shapes (at undeformed state)</a:t>
            </a:r>
          </a:p>
        </p:txBody>
      </p:sp>
      <p:sp>
        <p:nvSpPr>
          <p:cNvPr id="58" name="Rounded Rectangle 33">
            <a:extLst>
              <a:ext uri="{FF2B5EF4-FFF2-40B4-BE49-F238E27FC236}">
                <a16:creationId xmlns:a16="http://schemas.microsoft.com/office/drawing/2014/main" id="{2A82B2EC-3F31-47B2-89C4-A6CA938DD2DE}"/>
              </a:ext>
            </a:extLst>
          </p:cNvPr>
          <p:cNvSpPr>
            <a:spLocks/>
          </p:cNvSpPr>
          <p:nvPr/>
        </p:nvSpPr>
        <p:spPr>
          <a:xfrm>
            <a:off x="4108102" y="3130906"/>
            <a:ext cx="2184788" cy="94273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Arial"/>
                <a:cs typeface="Arial"/>
              </a:rPr>
              <a:t>Check inertia properties, frequencies and mode shapes of the updated numerical model against the experimental data (Eq. 1)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F13E15-F38D-4CDF-8D1A-6A6F516A9F56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>
            <a:off x="5200492" y="2891315"/>
            <a:ext cx="4" cy="23959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1C42D26-1685-452B-8D78-CA76FF21EDAA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flipH="1">
            <a:off x="5200492" y="5280111"/>
            <a:ext cx="4" cy="271384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D2F653E-8621-48F6-A652-8968D7647FCD}"/>
              </a:ext>
            </a:extLst>
          </p:cNvPr>
          <p:cNvSpPr txBox="1"/>
          <p:nvPr/>
        </p:nvSpPr>
        <p:spPr>
          <a:xfrm>
            <a:off x="5368614" y="5184370"/>
            <a:ext cx="577481" cy="367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68"/>
            <a:r>
              <a:rPr lang="en-US" sz="1801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</a:rPr>
              <a:t>YES</a:t>
            </a:r>
          </a:p>
        </p:txBody>
      </p:sp>
      <p:cxnSp>
        <p:nvCxnSpPr>
          <p:cNvPr id="78" name="Elbow Connector 61">
            <a:extLst>
              <a:ext uri="{FF2B5EF4-FFF2-40B4-BE49-F238E27FC236}">
                <a16:creationId xmlns:a16="http://schemas.microsoft.com/office/drawing/2014/main" id="{66E0271F-EE89-4B84-BBA0-C3C00AF2FE3E}"/>
              </a:ext>
            </a:extLst>
          </p:cNvPr>
          <p:cNvCxnSpPr>
            <a:cxnSpLocks/>
            <a:stCxn id="13" idx="1"/>
            <a:endCxn id="23" idx="1"/>
          </p:cNvCxnSpPr>
          <p:nvPr/>
        </p:nvCxnSpPr>
        <p:spPr>
          <a:xfrm rot="10800000" flipH="1">
            <a:off x="4108101" y="1649859"/>
            <a:ext cx="512391" cy="3180506"/>
          </a:xfrm>
          <a:prstGeom prst="bentConnector3">
            <a:avLst>
              <a:gd name="adj1" fmla="val -86465"/>
            </a:avLst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C498B63-C5BB-4FA2-8AA5-4BD167401158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5200490" y="1192659"/>
            <a:ext cx="1" cy="2286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C331C4C-C9E3-4A21-87FC-52F1C5DF34B2}"/>
              </a:ext>
            </a:extLst>
          </p:cNvPr>
          <p:cNvCxnSpPr>
            <a:cxnSpLocks/>
            <a:stCxn id="33" idx="1"/>
            <a:endCxn id="58" idx="3"/>
          </p:cNvCxnSpPr>
          <p:nvPr/>
        </p:nvCxnSpPr>
        <p:spPr>
          <a:xfrm flipH="1">
            <a:off x="6292890" y="3595140"/>
            <a:ext cx="506814" cy="713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25053A23-CE84-4680-BBFD-809CD0948F38}"/>
              </a:ext>
            </a:extLst>
          </p:cNvPr>
          <p:cNvSpPr txBox="1"/>
          <p:nvPr/>
        </p:nvSpPr>
        <p:spPr>
          <a:xfrm>
            <a:off x="3650027" y="4463240"/>
            <a:ext cx="577481" cy="367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68"/>
            <a:r>
              <a:rPr lang="en-US" sz="1801" dirty="0">
                <a:solidFill>
                  <a:srgbClr val="FF0000"/>
                </a:solidFill>
                <a:latin typeface="Calibri" panose="020F0502020204030204"/>
              </a:rPr>
              <a:t>NO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DBA8BA8-0727-414A-9D7D-7F0675F20342}"/>
              </a:ext>
            </a:extLst>
          </p:cNvPr>
          <p:cNvSpPr/>
          <p:nvPr/>
        </p:nvSpPr>
        <p:spPr>
          <a:xfrm>
            <a:off x="6799705" y="4240608"/>
            <a:ext cx="2184775" cy="1180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68"/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Termination criteria:</a:t>
            </a:r>
          </a:p>
          <a:p>
            <a:pPr marL="342857" indent="-342857" defTabSz="914268">
              <a:buFontTx/>
              <a:buAutoNum type="arabicPeriod"/>
            </a:pP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number of iterations exceeded</a:t>
            </a:r>
          </a:p>
          <a:p>
            <a:pPr marL="342857" indent="-342857" defTabSz="914268">
              <a:buFontTx/>
              <a:buAutoNum type="arabicPeriod"/>
            </a:pP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Acceptable match found within tolerance</a:t>
            </a:r>
          </a:p>
        </p:txBody>
      </p:sp>
      <p:sp>
        <p:nvSpPr>
          <p:cNvPr id="23" name="Rounded Rectangle 3">
            <a:extLst>
              <a:ext uri="{FF2B5EF4-FFF2-40B4-BE49-F238E27FC236}">
                <a16:creationId xmlns:a16="http://schemas.microsoft.com/office/drawing/2014/main" id="{46E28AE1-0031-4D26-82E1-3A6ECCC7FBCD}"/>
              </a:ext>
            </a:extLst>
          </p:cNvPr>
          <p:cNvSpPr>
            <a:spLocks noChangeAspect="1"/>
          </p:cNvSpPr>
          <p:nvPr/>
        </p:nvSpPr>
        <p:spPr>
          <a:xfrm>
            <a:off x="4620493" y="1421259"/>
            <a:ext cx="1159996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68"/>
            <a:r>
              <a:rPr lang="en-US" sz="120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Modified FEM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EAD27E-6082-433E-A68D-A49788E46902}"/>
              </a:ext>
            </a:extLst>
          </p:cNvPr>
          <p:cNvCxnSpPr>
            <a:cxnSpLocks/>
            <a:stCxn id="23" idx="2"/>
            <a:endCxn id="55" idx="0"/>
          </p:cNvCxnSpPr>
          <p:nvPr/>
        </p:nvCxnSpPr>
        <p:spPr>
          <a:xfrm>
            <a:off x="5200491" y="1878459"/>
            <a:ext cx="1" cy="21449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6AC2BDF8-A7CC-364F-B74B-0E099F9403F6}"/>
              </a:ext>
            </a:extLst>
          </p:cNvPr>
          <p:cNvSpPr>
            <a:spLocks noChangeAspect="1"/>
          </p:cNvSpPr>
          <p:nvPr/>
        </p:nvSpPr>
        <p:spPr>
          <a:xfrm>
            <a:off x="4620494" y="5551495"/>
            <a:ext cx="1159996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68"/>
            <a:r>
              <a:rPr lang="en-US" sz="120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FEM</a:t>
            </a:r>
          </a:p>
        </p:txBody>
      </p:sp>
      <p:sp>
        <p:nvSpPr>
          <p:cNvPr id="22" name="Rounded Rectangle 93">
            <a:extLst>
              <a:ext uri="{FF2B5EF4-FFF2-40B4-BE49-F238E27FC236}">
                <a16:creationId xmlns:a16="http://schemas.microsoft.com/office/drawing/2014/main" id="{1A372CA3-0706-7244-AE11-2CCA79EB35D6}"/>
              </a:ext>
            </a:extLst>
          </p:cNvPr>
          <p:cNvSpPr>
            <a:spLocks noChangeAspect="1"/>
          </p:cNvSpPr>
          <p:nvPr/>
        </p:nvSpPr>
        <p:spPr>
          <a:xfrm>
            <a:off x="4857589" y="6315669"/>
            <a:ext cx="685801" cy="34290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27CE3B-06BA-3A45-9670-21668A77C13B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5200490" y="6008695"/>
            <a:ext cx="2" cy="306974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">
            <a:extLst>
              <a:ext uri="{FF2B5EF4-FFF2-40B4-BE49-F238E27FC236}">
                <a16:creationId xmlns:a16="http://schemas.microsoft.com/office/drawing/2014/main" id="{E73F2356-2503-6241-B580-ED87CC72EF7F}"/>
              </a:ext>
            </a:extLst>
          </p:cNvPr>
          <p:cNvSpPr>
            <a:spLocks noChangeAspect="1"/>
          </p:cNvSpPr>
          <p:nvPr/>
        </p:nvSpPr>
        <p:spPr>
          <a:xfrm>
            <a:off x="7368796" y="2585578"/>
            <a:ext cx="685801" cy="34290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68"/>
            <a:r>
              <a:rPr lang="en-US" sz="120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C0AD3C-821B-C845-8A92-5E60164AA351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>
            <a:off x="7711697" y="2928478"/>
            <a:ext cx="2407" cy="23573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46273C-1306-460C-A5D2-D8A56B8E6C18}"/>
              </a:ext>
            </a:extLst>
          </p:cNvPr>
          <p:cNvSpPr txBox="1"/>
          <p:nvPr/>
        </p:nvSpPr>
        <p:spPr>
          <a:xfrm>
            <a:off x="522514" y="581891"/>
            <a:ext cx="301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 FEM updating process</a:t>
            </a:r>
          </a:p>
        </p:txBody>
      </p:sp>
    </p:spTree>
    <p:extLst>
      <p:ext uri="{BB962C8B-B14F-4D97-AF65-F5344CB8AC3E}">
        <p14:creationId xmlns:p14="http://schemas.microsoft.com/office/powerpoint/2010/main" val="336991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95C5DA08-15B3-4993-B16A-904C0F439538}"/>
              </a:ext>
            </a:extLst>
          </p:cNvPr>
          <p:cNvSpPr>
            <a:spLocks noChangeAspect="1"/>
          </p:cNvSpPr>
          <p:nvPr/>
        </p:nvSpPr>
        <p:spPr>
          <a:xfrm>
            <a:off x="4854743" y="165956"/>
            <a:ext cx="685801" cy="34290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68"/>
            <a:r>
              <a:rPr lang="en-US" sz="1202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CAFE10C1-364E-4307-B659-ADA91A73B5FA}"/>
              </a:ext>
            </a:extLst>
          </p:cNvPr>
          <p:cNvSpPr>
            <a:spLocks noChangeAspect="1"/>
          </p:cNvSpPr>
          <p:nvPr/>
        </p:nvSpPr>
        <p:spPr>
          <a:xfrm>
            <a:off x="4620494" y="686020"/>
            <a:ext cx="1159996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68"/>
            <a:r>
              <a:rPr lang="en-US" sz="1202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FEM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EEFD02-3F60-48C9-BC2F-249A1828255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197644" y="508856"/>
            <a:ext cx="2848" cy="17716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F5BA1CD4-F0BE-468E-B1FF-DF03F75855D7}"/>
              </a:ext>
            </a:extLst>
          </p:cNvPr>
          <p:cNvSpPr>
            <a:spLocks noChangeAspect="1"/>
          </p:cNvSpPr>
          <p:nvPr/>
        </p:nvSpPr>
        <p:spPr>
          <a:xfrm>
            <a:off x="4108102" y="4345029"/>
            <a:ext cx="2184788" cy="899492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68"/>
            <a:r>
              <a:rPr lang="en-US" sz="1202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E147C7-FC85-435B-849E-D43BB7F4D2D3}"/>
              </a:ext>
            </a:extLst>
          </p:cNvPr>
          <p:cNvCxnSpPr>
            <a:cxnSpLocks/>
            <a:stCxn id="58" idx="2"/>
            <a:endCxn id="13" idx="0"/>
          </p:cNvCxnSpPr>
          <p:nvPr/>
        </p:nvCxnSpPr>
        <p:spPr>
          <a:xfrm>
            <a:off x="5200496" y="4073645"/>
            <a:ext cx="0" cy="271384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3">
            <a:extLst>
              <a:ext uri="{FF2B5EF4-FFF2-40B4-BE49-F238E27FC236}">
                <a16:creationId xmlns:a16="http://schemas.microsoft.com/office/drawing/2014/main" id="{873E809B-236C-4EBD-ACF0-D1AC4466AD7D}"/>
              </a:ext>
            </a:extLst>
          </p:cNvPr>
          <p:cNvSpPr>
            <a:spLocks/>
          </p:cNvSpPr>
          <p:nvPr/>
        </p:nvSpPr>
        <p:spPr>
          <a:xfrm>
            <a:off x="6799704" y="3224541"/>
            <a:ext cx="1828800" cy="75424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68"/>
            <a:r>
              <a:rPr lang="en-US" sz="110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GVT data: mode shapes, damping and frequencies (at each of the </a:t>
            </a:r>
            <a:r>
              <a:rPr lang="en-US" sz="110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10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loading conditions)</a:t>
            </a:r>
          </a:p>
        </p:txBody>
      </p:sp>
      <p:sp>
        <p:nvSpPr>
          <p:cNvPr id="55" name="Rounded Rectangle 33">
            <a:extLst>
              <a:ext uri="{FF2B5EF4-FFF2-40B4-BE49-F238E27FC236}">
                <a16:creationId xmlns:a16="http://schemas.microsoft.com/office/drawing/2014/main" id="{FB7971FD-E9A9-4068-9392-7FE6022644B5}"/>
              </a:ext>
            </a:extLst>
          </p:cNvPr>
          <p:cNvSpPr>
            <a:spLocks/>
          </p:cNvSpPr>
          <p:nvPr/>
        </p:nvSpPr>
        <p:spPr>
          <a:xfrm>
            <a:off x="4286092" y="2092949"/>
            <a:ext cx="1828800" cy="798366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68"/>
            <a:r>
              <a:rPr lang="en-US" sz="110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frequencies and mode shapes (at each of the </a:t>
            </a:r>
            <a:r>
              <a:rPr lang="en-US" sz="110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10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loading conditions)</a:t>
            </a:r>
          </a:p>
        </p:txBody>
      </p:sp>
      <p:sp>
        <p:nvSpPr>
          <p:cNvPr id="58" name="Rounded Rectangle 33">
            <a:extLst>
              <a:ext uri="{FF2B5EF4-FFF2-40B4-BE49-F238E27FC236}">
                <a16:creationId xmlns:a16="http://schemas.microsoft.com/office/drawing/2014/main" id="{2A82B2EC-3F31-47B2-89C4-A6CA938DD2DE}"/>
              </a:ext>
            </a:extLst>
          </p:cNvPr>
          <p:cNvSpPr>
            <a:spLocks/>
          </p:cNvSpPr>
          <p:nvPr/>
        </p:nvSpPr>
        <p:spPr>
          <a:xfrm>
            <a:off x="4108102" y="3130906"/>
            <a:ext cx="2184788" cy="94273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Arial"/>
                <a:cs typeface="Arial"/>
              </a:rPr>
              <a:t>Check inertia properties, frequencies and mode shapes of the updated numerical model against the experimental data (Eq. 2)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F13E15-F38D-4CDF-8D1A-6A6F516A9F56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>
            <a:off x="5200492" y="2891315"/>
            <a:ext cx="4" cy="23959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1C42D26-1685-452B-8D78-CA76FF21EDAA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flipH="1">
            <a:off x="5200492" y="5244521"/>
            <a:ext cx="4" cy="306974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D2F653E-8621-48F6-A652-8968D7647FCD}"/>
              </a:ext>
            </a:extLst>
          </p:cNvPr>
          <p:cNvSpPr txBox="1"/>
          <p:nvPr/>
        </p:nvSpPr>
        <p:spPr>
          <a:xfrm>
            <a:off x="5368614" y="5105345"/>
            <a:ext cx="162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68"/>
            <a:r>
              <a:rPr lang="en-US" sz="1200">
                <a:solidFill>
                  <a:srgbClr val="70AD47">
                    <a:lumMod val="75000"/>
                  </a:srgbClr>
                </a:solidFill>
              </a:rPr>
              <a:t>Acceptable match found within tolerance</a:t>
            </a:r>
            <a:endParaRPr lang="en-US" sz="1200">
              <a:solidFill>
                <a:srgbClr val="70AD47">
                  <a:lumMod val="75000"/>
                </a:srgbClr>
              </a:solidFill>
              <a:latin typeface="Calibri" panose="020F0502020204030204"/>
            </a:endParaRPr>
          </a:p>
        </p:txBody>
      </p:sp>
      <p:cxnSp>
        <p:nvCxnSpPr>
          <p:cNvPr id="78" name="Elbow Connector 61">
            <a:extLst>
              <a:ext uri="{FF2B5EF4-FFF2-40B4-BE49-F238E27FC236}">
                <a16:creationId xmlns:a16="http://schemas.microsoft.com/office/drawing/2014/main" id="{66E0271F-EE89-4B84-BBA0-C3C00AF2FE3E}"/>
              </a:ext>
            </a:extLst>
          </p:cNvPr>
          <p:cNvCxnSpPr>
            <a:cxnSpLocks/>
            <a:stCxn id="13" idx="1"/>
            <a:endCxn id="23" idx="1"/>
          </p:cNvCxnSpPr>
          <p:nvPr/>
        </p:nvCxnSpPr>
        <p:spPr>
          <a:xfrm rot="10800000" flipH="1">
            <a:off x="4108102" y="1592965"/>
            <a:ext cx="512392" cy="3201811"/>
          </a:xfrm>
          <a:prstGeom prst="bentConnector3">
            <a:avLst>
              <a:gd name="adj1" fmla="val -74143"/>
            </a:avLst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C498B63-C5BB-4FA2-8AA5-4BD167401158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5200492" y="1143220"/>
            <a:ext cx="0" cy="22114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C331C4C-C9E3-4A21-87FC-52F1C5DF34B2}"/>
              </a:ext>
            </a:extLst>
          </p:cNvPr>
          <p:cNvCxnSpPr>
            <a:cxnSpLocks/>
            <a:stCxn id="33" idx="1"/>
            <a:endCxn id="58" idx="3"/>
          </p:cNvCxnSpPr>
          <p:nvPr/>
        </p:nvCxnSpPr>
        <p:spPr>
          <a:xfrm flipH="1">
            <a:off x="6292890" y="3601665"/>
            <a:ext cx="506814" cy="61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25053A23-CE84-4680-BBFD-809CD0948F38}"/>
              </a:ext>
            </a:extLst>
          </p:cNvPr>
          <p:cNvSpPr txBox="1"/>
          <p:nvPr/>
        </p:nvSpPr>
        <p:spPr>
          <a:xfrm>
            <a:off x="3728891" y="4506361"/>
            <a:ext cx="418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68"/>
            <a:r>
              <a:rPr lang="en-US" sz="1200">
                <a:solidFill>
                  <a:srgbClr val="FF0000"/>
                </a:solidFill>
                <a:latin typeface="Calibri" panose="020F0502020204030204"/>
              </a:rPr>
              <a:t>NO</a:t>
            </a:r>
          </a:p>
        </p:txBody>
      </p:sp>
      <p:sp>
        <p:nvSpPr>
          <p:cNvPr id="23" name="Rounded Rectangle 3">
            <a:extLst>
              <a:ext uri="{FF2B5EF4-FFF2-40B4-BE49-F238E27FC236}">
                <a16:creationId xmlns:a16="http://schemas.microsoft.com/office/drawing/2014/main" id="{46E28AE1-0031-4D26-82E1-3A6ECCC7FBCD}"/>
              </a:ext>
            </a:extLst>
          </p:cNvPr>
          <p:cNvSpPr>
            <a:spLocks noChangeAspect="1"/>
          </p:cNvSpPr>
          <p:nvPr/>
        </p:nvSpPr>
        <p:spPr>
          <a:xfrm>
            <a:off x="4620494" y="1364364"/>
            <a:ext cx="1159996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68"/>
            <a:r>
              <a:rPr lang="en-US" sz="120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Modified FEM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EAD27E-6082-433E-A68D-A49788E46902}"/>
              </a:ext>
            </a:extLst>
          </p:cNvPr>
          <p:cNvCxnSpPr>
            <a:cxnSpLocks/>
            <a:stCxn id="23" idx="2"/>
            <a:endCxn id="55" idx="0"/>
          </p:cNvCxnSpPr>
          <p:nvPr/>
        </p:nvCxnSpPr>
        <p:spPr>
          <a:xfrm>
            <a:off x="5200492" y="1821565"/>
            <a:ext cx="0" cy="27138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6AC2BDF8-A7CC-364F-B74B-0E099F9403F6}"/>
              </a:ext>
            </a:extLst>
          </p:cNvPr>
          <p:cNvSpPr>
            <a:spLocks noChangeAspect="1"/>
          </p:cNvSpPr>
          <p:nvPr/>
        </p:nvSpPr>
        <p:spPr>
          <a:xfrm>
            <a:off x="4620494" y="5551495"/>
            <a:ext cx="1159996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68"/>
            <a:r>
              <a:rPr lang="en-US" sz="120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FEM</a:t>
            </a:r>
          </a:p>
        </p:txBody>
      </p:sp>
      <p:sp>
        <p:nvSpPr>
          <p:cNvPr id="22" name="Rounded Rectangle 93">
            <a:extLst>
              <a:ext uri="{FF2B5EF4-FFF2-40B4-BE49-F238E27FC236}">
                <a16:creationId xmlns:a16="http://schemas.microsoft.com/office/drawing/2014/main" id="{1A372CA3-0706-7244-AE11-2CCA79EB35D6}"/>
              </a:ext>
            </a:extLst>
          </p:cNvPr>
          <p:cNvSpPr>
            <a:spLocks noChangeAspect="1"/>
          </p:cNvSpPr>
          <p:nvPr/>
        </p:nvSpPr>
        <p:spPr>
          <a:xfrm>
            <a:off x="4857591" y="6230292"/>
            <a:ext cx="685801" cy="34290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27CE3B-06BA-3A45-9670-21668A77C13B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5200492" y="6008695"/>
            <a:ext cx="0" cy="221597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37209D-3A94-CD4F-8183-5307277332FF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>
            <a:off x="6292890" y="4794775"/>
            <a:ext cx="748112" cy="343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3E48E8D-1E7B-4943-B85F-B080794B4E9B}"/>
              </a:ext>
            </a:extLst>
          </p:cNvPr>
          <p:cNvSpPr txBox="1"/>
          <p:nvPr/>
        </p:nvSpPr>
        <p:spPr>
          <a:xfrm>
            <a:off x="6200699" y="4327810"/>
            <a:ext cx="932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68"/>
            <a:r>
              <a:rPr lang="en-US" sz="1200">
                <a:solidFill>
                  <a:schemeClr val="accent2"/>
                </a:solidFill>
              </a:rPr>
              <a:t>Exceed max iterations</a:t>
            </a:r>
          </a:p>
        </p:txBody>
      </p: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EC00244E-2ABE-6A4C-BBF9-19FEDC700B3A}"/>
              </a:ext>
            </a:extLst>
          </p:cNvPr>
          <p:cNvSpPr>
            <a:spLocks noChangeAspect="1"/>
          </p:cNvSpPr>
          <p:nvPr/>
        </p:nvSpPr>
        <p:spPr>
          <a:xfrm>
            <a:off x="7041002" y="4512565"/>
            <a:ext cx="1587502" cy="57128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68"/>
            <a:r>
              <a:rPr lang="en-US" sz="120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number of loading cases (</a:t>
            </a:r>
            <a:r>
              <a:rPr lang="en-US" sz="1202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38" name="Elbow Connector 61">
            <a:extLst>
              <a:ext uri="{FF2B5EF4-FFF2-40B4-BE49-F238E27FC236}">
                <a16:creationId xmlns:a16="http://schemas.microsoft.com/office/drawing/2014/main" id="{1F47CEBE-0BAF-8A45-B41D-2F0D7920556D}"/>
              </a:ext>
            </a:extLst>
          </p:cNvPr>
          <p:cNvCxnSpPr>
            <a:cxnSpLocks/>
          </p:cNvCxnSpPr>
          <p:nvPr/>
        </p:nvCxnSpPr>
        <p:spPr>
          <a:xfrm flipH="1" flipV="1">
            <a:off x="5780490" y="1594221"/>
            <a:ext cx="2848014" cy="3205244"/>
          </a:xfrm>
          <a:prstGeom prst="bentConnector3">
            <a:avLst>
              <a:gd name="adj1" fmla="val -67620"/>
            </a:avLst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61">
            <a:extLst>
              <a:ext uri="{FF2B5EF4-FFF2-40B4-BE49-F238E27FC236}">
                <a16:creationId xmlns:a16="http://schemas.microsoft.com/office/drawing/2014/main" id="{BB9CAEBD-84E8-E84C-8F6A-06C9E3D6C08B}"/>
              </a:ext>
            </a:extLst>
          </p:cNvPr>
          <p:cNvCxnSpPr>
            <a:cxnSpLocks/>
            <a:endCxn id="44" idx="3"/>
          </p:cNvCxnSpPr>
          <p:nvPr/>
        </p:nvCxnSpPr>
        <p:spPr>
          <a:xfrm flipV="1">
            <a:off x="8628504" y="3602275"/>
            <a:ext cx="1440217" cy="1187856"/>
          </a:xfrm>
          <a:prstGeom prst="bentConnector3">
            <a:avLst>
              <a:gd name="adj1" fmla="val 133687"/>
            </a:avLst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3">
            <a:extLst>
              <a:ext uri="{FF2B5EF4-FFF2-40B4-BE49-F238E27FC236}">
                <a16:creationId xmlns:a16="http://schemas.microsoft.com/office/drawing/2014/main" id="{EABE9EB9-9584-4C46-AA00-ECC7D623312F}"/>
              </a:ext>
            </a:extLst>
          </p:cNvPr>
          <p:cNvSpPr>
            <a:spLocks noChangeAspect="1"/>
          </p:cNvSpPr>
          <p:nvPr/>
        </p:nvSpPr>
        <p:spPr>
          <a:xfrm>
            <a:off x="8908725" y="3373675"/>
            <a:ext cx="1159996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68"/>
            <a:r>
              <a:rPr lang="en-US" sz="1202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26C0AEC-EEB3-4B49-9CC5-2CF17BDA7DA7}"/>
              </a:ext>
            </a:extLst>
          </p:cNvPr>
          <p:cNvCxnSpPr>
            <a:cxnSpLocks/>
            <a:stCxn id="44" idx="1"/>
            <a:endCxn id="33" idx="3"/>
          </p:cNvCxnSpPr>
          <p:nvPr/>
        </p:nvCxnSpPr>
        <p:spPr>
          <a:xfrm flipH="1" flipV="1">
            <a:off x="8628504" y="3601665"/>
            <a:ext cx="280221" cy="61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2">
            <a:extLst>
              <a:ext uri="{FF2B5EF4-FFF2-40B4-BE49-F238E27FC236}">
                <a16:creationId xmlns:a16="http://schemas.microsoft.com/office/drawing/2014/main" id="{88CE0FC9-494F-2D4E-955E-3942229E782F}"/>
              </a:ext>
            </a:extLst>
          </p:cNvPr>
          <p:cNvSpPr>
            <a:spLocks noChangeAspect="1"/>
          </p:cNvSpPr>
          <p:nvPr/>
        </p:nvSpPr>
        <p:spPr>
          <a:xfrm>
            <a:off x="9142167" y="2095664"/>
            <a:ext cx="685801" cy="34290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68"/>
            <a:r>
              <a:rPr lang="en-US" sz="120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062C1D2-E470-A24A-882D-03F5967A6FC0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9485068" y="2438564"/>
            <a:ext cx="3655" cy="21791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39A061B9-8A2D-484B-A9A5-2285DF14CEF4}"/>
              </a:ext>
            </a:extLst>
          </p:cNvPr>
          <p:cNvSpPr>
            <a:spLocks noChangeAspect="1"/>
          </p:cNvSpPr>
          <p:nvPr/>
        </p:nvSpPr>
        <p:spPr>
          <a:xfrm>
            <a:off x="8908725" y="2656479"/>
            <a:ext cx="1159996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68"/>
            <a:r>
              <a:rPr lang="en-US" sz="120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</a:t>
            </a:r>
            <a:r>
              <a:rPr lang="en-US" sz="1202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loading cases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BFE2D9-6DD2-E045-B022-8367C9B783EB}"/>
              </a:ext>
            </a:extLst>
          </p:cNvPr>
          <p:cNvCxnSpPr>
            <a:cxnSpLocks/>
            <a:stCxn id="60" idx="2"/>
            <a:endCxn id="44" idx="0"/>
          </p:cNvCxnSpPr>
          <p:nvPr/>
        </p:nvCxnSpPr>
        <p:spPr>
          <a:xfrm>
            <a:off x="9488723" y="3113679"/>
            <a:ext cx="0" cy="25999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45290D0-E741-43DD-A7D3-A74D40C33644}"/>
              </a:ext>
            </a:extLst>
          </p:cNvPr>
          <p:cNvSpPr txBox="1"/>
          <p:nvPr/>
        </p:nvSpPr>
        <p:spPr>
          <a:xfrm>
            <a:off x="522514" y="581891"/>
            <a:ext cx="301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Modified FEM updating process for very flexible structures</a:t>
            </a:r>
          </a:p>
        </p:txBody>
      </p:sp>
    </p:spTree>
    <p:extLst>
      <p:ext uri="{BB962C8B-B14F-4D97-AF65-F5344CB8AC3E}">
        <p14:creationId xmlns:p14="http://schemas.microsoft.com/office/powerpoint/2010/main" val="41084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1030-049F-43F4-BC74-7904F813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6696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Optimization problem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C44E8E-4833-4435-8C33-0FD26EC1E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098" y="1690688"/>
            <a:ext cx="760980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7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95C5DA08-15B3-4993-B16A-904C0F439538}"/>
              </a:ext>
            </a:extLst>
          </p:cNvPr>
          <p:cNvSpPr>
            <a:spLocks noChangeAspect="1"/>
          </p:cNvSpPr>
          <p:nvPr/>
        </p:nvSpPr>
        <p:spPr>
          <a:xfrm>
            <a:off x="5727581" y="165956"/>
            <a:ext cx="685801" cy="34290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68"/>
            <a:r>
              <a:rPr lang="en-US" sz="120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CAFE10C1-364E-4307-B659-ADA91A73B5FA}"/>
              </a:ext>
            </a:extLst>
          </p:cNvPr>
          <p:cNvSpPr>
            <a:spLocks noChangeAspect="1"/>
          </p:cNvSpPr>
          <p:nvPr/>
        </p:nvSpPr>
        <p:spPr>
          <a:xfrm>
            <a:off x="5493332" y="686020"/>
            <a:ext cx="1159996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68"/>
            <a:r>
              <a:rPr lang="en-US" sz="120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FEM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EEFD02-3F60-48C9-BC2F-249A1828255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70482" y="508856"/>
            <a:ext cx="2848" cy="17716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F5BA1CD4-F0BE-468E-B1FF-DF03F75855D7}"/>
              </a:ext>
            </a:extLst>
          </p:cNvPr>
          <p:cNvSpPr>
            <a:spLocks noChangeAspect="1"/>
          </p:cNvSpPr>
          <p:nvPr/>
        </p:nvSpPr>
        <p:spPr>
          <a:xfrm>
            <a:off x="4980940" y="4345029"/>
            <a:ext cx="2184788" cy="899492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68"/>
            <a:r>
              <a:rPr lang="en-US" sz="120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E147C7-FC85-435B-849E-D43BB7F4D2D3}"/>
              </a:ext>
            </a:extLst>
          </p:cNvPr>
          <p:cNvCxnSpPr>
            <a:cxnSpLocks/>
            <a:stCxn id="58" idx="2"/>
            <a:endCxn id="13" idx="0"/>
          </p:cNvCxnSpPr>
          <p:nvPr/>
        </p:nvCxnSpPr>
        <p:spPr>
          <a:xfrm>
            <a:off x="6073330" y="4073640"/>
            <a:ext cx="0" cy="271392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3">
            <a:extLst>
              <a:ext uri="{FF2B5EF4-FFF2-40B4-BE49-F238E27FC236}">
                <a16:creationId xmlns:a16="http://schemas.microsoft.com/office/drawing/2014/main" id="{873E809B-236C-4EBD-ACF0-D1AC4466AD7D}"/>
              </a:ext>
            </a:extLst>
          </p:cNvPr>
          <p:cNvSpPr>
            <a:spLocks/>
          </p:cNvSpPr>
          <p:nvPr/>
        </p:nvSpPr>
        <p:spPr>
          <a:xfrm>
            <a:off x="7672542" y="3224541"/>
            <a:ext cx="1828800" cy="75424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68"/>
            <a:r>
              <a:rPr lang="en-US" sz="110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GVT data: mode shapes, damping and frequencies (at each of the </a:t>
            </a:r>
            <a:r>
              <a:rPr lang="en-US" sz="110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10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loading conditions)</a:t>
            </a:r>
          </a:p>
        </p:txBody>
      </p:sp>
      <p:sp>
        <p:nvSpPr>
          <p:cNvPr id="55" name="Rounded Rectangle 33">
            <a:extLst>
              <a:ext uri="{FF2B5EF4-FFF2-40B4-BE49-F238E27FC236}">
                <a16:creationId xmlns:a16="http://schemas.microsoft.com/office/drawing/2014/main" id="{FB7971FD-E9A9-4068-9392-7FE6022644B5}"/>
              </a:ext>
            </a:extLst>
          </p:cNvPr>
          <p:cNvSpPr>
            <a:spLocks/>
          </p:cNvSpPr>
          <p:nvPr/>
        </p:nvSpPr>
        <p:spPr>
          <a:xfrm>
            <a:off x="5158930" y="2092949"/>
            <a:ext cx="1828800" cy="798366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68"/>
            <a:r>
              <a:rPr lang="en-US" sz="110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frequencies and mode shapes (at each of the </a:t>
            </a:r>
            <a:r>
              <a:rPr lang="en-US" sz="110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10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loading conditions)</a:t>
            </a:r>
          </a:p>
        </p:txBody>
      </p:sp>
      <p:sp>
        <p:nvSpPr>
          <p:cNvPr id="58" name="Rounded Rectangle 33">
            <a:extLst>
              <a:ext uri="{FF2B5EF4-FFF2-40B4-BE49-F238E27FC236}">
                <a16:creationId xmlns:a16="http://schemas.microsoft.com/office/drawing/2014/main" id="{2A82B2EC-3F31-47B2-89C4-A6CA938DD2DE}"/>
              </a:ext>
            </a:extLst>
          </p:cNvPr>
          <p:cNvSpPr>
            <a:spLocks/>
          </p:cNvSpPr>
          <p:nvPr/>
        </p:nvSpPr>
        <p:spPr>
          <a:xfrm>
            <a:off x="4980940" y="3130906"/>
            <a:ext cx="2184788" cy="94273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Arial"/>
                <a:cs typeface="Arial"/>
              </a:rPr>
              <a:t>Check inertia properties, frequencies and mode shapes of the updated numerical model against the experimental data (Eq. 2)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F13E15-F38D-4CDF-8D1A-6A6F516A9F56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>
            <a:off x="6073330" y="2891315"/>
            <a:ext cx="4" cy="23959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1C42D26-1685-452B-8D78-CA76FF21EDAA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flipH="1">
            <a:off x="6073330" y="5244521"/>
            <a:ext cx="4" cy="306974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D2F653E-8621-48F6-A652-8968D7647FCD}"/>
              </a:ext>
            </a:extLst>
          </p:cNvPr>
          <p:cNvSpPr txBox="1"/>
          <p:nvPr/>
        </p:nvSpPr>
        <p:spPr>
          <a:xfrm>
            <a:off x="6241452" y="5105345"/>
            <a:ext cx="162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68"/>
            <a:r>
              <a:rPr lang="en-US" sz="1200">
                <a:solidFill>
                  <a:srgbClr val="70AD47">
                    <a:lumMod val="75000"/>
                  </a:srgbClr>
                </a:solidFill>
              </a:rPr>
              <a:t>Acceptable match found within tolerance</a:t>
            </a:r>
            <a:endParaRPr lang="en-US" sz="1200">
              <a:solidFill>
                <a:srgbClr val="70AD47">
                  <a:lumMod val="75000"/>
                </a:srgbClr>
              </a:solidFill>
              <a:latin typeface="Calibri" panose="020F0502020204030204"/>
            </a:endParaRPr>
          </a:p>
        </p:txBody>
      </p:sp>
      <p:cxnSp>
        <p:nvCxnSpPr>
          <p:cNvPr id="78" name="Elbow Connector 61">
            <a:extLst>
              <a:ext uri="{FF2B5EF4-FFF2-40B4-BE49-F238E27FC236}">
                <a16:creationId xmlns:a16="http://schemas.microsoft.com/office/drawing/2014/main" id="{66E0271F-EE89-4B84-BBA0-C3C00AF2FE3E}"/>
              </a:ext>
            </a:extLst>
          </p:cNvPr>
          <p:cNvCxnSpPr>
            <a:cxnSpLocks/>
            <a:stCxn id="13" idx="1"/>
            <a:endCxn id="23" idx="1"/>
          </p:cNvCxnSpPr>
          <p:nvPr/>
        </p:nvCxnSpPr>
        <p:spPr>
          <a:xfrm rot="10800000" flipH="1">
            <a:off x="4980940" y="1592966"/>
            <a:ext cx="512392" cy="3201811"/>
          </a:xfrm>
          <a:prstGeom prst="bentConnector3">
            <a:avLst>
              <a:gd name="adj1" fmla="val -74143"/>
            </a:avLst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C498B63-C5BB-4FA2-8AA5-4BD167401158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6073330" y="1143220"/>
            <a:ext cx="0" cy="22114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C331C4C-C9E3-4A21-87FC-52F1C5DF34B2}"/>
              </a:ext>
            </a:extLst>
          </p:cNvPr>
          <p:cNvCxnSpPr>
            <a:cxnSpLocks/>
            <a:stCxn id="33" idx="1"/>
            <a:endCxn id="58" idx="3"/>
          </p:cNvCxnSpPr>
          <p:nvPr/>
        </p:nvCxnSpPr>
        <p:spPr>
          <a:xfrm flipH="1">
            <a:off x="7165728" y="3601665"/>
            <a:ext cx="506814" cy="61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25053A23-CE84-4680-BBFD-809CD0948F38}"/>
              </a:ext>
            </a:extLst>
          </p:cNvPr>
          <p:cNvSpPr txBox="1"/>
          <p:nvPr/>
        </p:nvSpPr>
        <p:spPr>
          <a:xfrm>
            <a:off x="4601729" y="4506361"/>
            <a:ext cx="418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68"/>
            <a:r>
              <a:rPr lang="en-US" sz="1200">
                <a:solidFill>
                  <a:srgbClr val="FF0000"/>
                </a:solidFill>
                <a:latin typeface="Calibri" panose="020F0502020204030204"/>
              </a:rPr>
              <a:t>NO</a:t>
            </a:r>
          </a:p>
        </p:txBody>
      </p:sp>
      <p:sp>
        <p:nvSpPr>
          <p:cNvPr id="23" name="Rounded Rectangle 3">
            <a:extLst>
              <a:ext uri="{FF2B5EF4-FFF2-40B4-BE49-F238E27FC236}">
                <a16:creationId xmlns:a16="http://schemas.microsoft.com/office/drawing/2014/main" id="{46E28AE1-0031-4D26-82E1-3A6ECCC7FBCD}"/>
              </a:ext>
            </a:extLst>
          </p:cNvPr>
          <p:cNvSpPr>
            <a:spLocks noChangeAspect="1"/>
          </p:cNvSpPr>
          <p:nvPr/>
        </p:nvSpPr>
        <p:spPr>
          <a:xfrm>
            <a:off x="5493332" y="1364364"/>
            <a:ext cx="1159996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68"/>
            <a:r>
              <a:rPr lang="en-US" sz="120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Modified FEM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EAD27E-6082-433E-A68D-A49788E46902}"/>
              </a:ext>
            </a:extLst>
          </p:cNvPr>
          <p:cNvCxnSpPr>
            <a:cxnSpLocks/>
            <a:stCxn id="23" idx="2"/>
            <a:endCxn id="55" idx="0"/>
          </p:cNvCxnSpPr>
          <p:nvPr/>
        </p:nvCxnSpPr>
        <p:spPr>
          <a:xfrm>
            <a:off x="6073330" y="1821565"/>
            <a:ext cx="0" cy="27138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6AC2BDF8-A7CC-364F-B74B-0E099F9403F6}"/>
              </a:ext>
            </a:extLst>
          </p:cNvPr>
          <p:cNvSpPr>
            <a:spLocks noChangeAspect="1"/>
          </p:cNvSpPr>
          <p:nvPr/>
        </p:nvSpPr>
        <p:spPr>
          <a:xfrm>
            <a:off x="5493332" y="5551495"/>
            <a:ext cx="1159996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68"/>
            <a:r>
              <a:rPr lang="en-US" sz="120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FEM</a:t>
            </a:r>
          </a:p>
        </p:txBody>
      </p:sp>
      <p:sp>
        <p:nvSpPr>
          <p:cNvPr id="22" name="Rounded Rectangle 93">
            <a:extLst>
              <a:ext uri="{FF2B5EF4-FFF2-40B4-BE49-F238E27FC236}">
                <a16:creationId xmlns:a16="http://schemas.microsoft.com/office/drawing/2014/main" id="{1A372CA3-0706-7244-AE11-2CCA79EB35D6}"/>
              </a:ext>
            </a:extLst>
          </p:cNvPr>
          <p:cNvSpPr>
            <a:spLocks noChangeAspect="1"/>
          </p:cNvSpPr>
          <p:nvPr/>
        </p:nvSpPr>
        <p:spPr>
          <a:xfrm>
            <a:off x="5730429" y="6177694"/>
            <a:ext cx="685801" cy="34290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27CE3B-06BA-3A45-9670-21668A77C13B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6073330" y="6008695"/>
            <a:ext cx="0" cy="168999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37209D-3A94-CD4F-8183-5307277332FF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>
            <a:off x="7165728" y="4794775"/>
            <a:ext cx="748112" cy="343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3E48E8D-1E7B-4943-B85F-B080794B4E9B}"/>
              </a:ext>
            </a:extLst>
          </p:cNvPr>
          <p:cNvSpPr txBox="1"/>
          <p:nvPr/>
        </p:nvSpPr>
        <p:spPr>
          <a:xfrm>
            <a:off x="7073537" y="4327810"/>
            <a:ext cx="932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68"/>
            <a:r>
              <a:rPr lang="en-US" sz="1200">
                <a:solidFill>
                  <a:schemeClr val="accent2"/>
                </a:solidFill>
              </a:rPr>
              <a:t>Exceed max iterations</a:t>
            </a:r>
          </a:p>
        </p:txBody>
      </p: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EC00244E-2ABE-6A4C-BBF9-19FEDC700B3A}"/>
              </a:ext>
            </a:extLst>
          </p:cNvPr>
          <p:cNvSpPr>
            <a:spLocks noChangeAspect="1"/>
          </p:cNvSpPr>
          <p:nvPr/>
        </p:nvSpPr>
        <p:spPr>
          <a:xfrm>
            <a:off x="7913840" y="4512565"/>
            <a:ext cx="1587502" cy="57128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68"/>
            <a:r>
              <a:rPr lang="en-US" sz="120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number of loading cases (</a:t>
            </a:r>
            <a:r>
              <a:rPr lang="en-US" sz="1202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38" name="Elbow Connector 61">
            <a:extLst>
              <a:ext uri="{FF2B5EF4-FFF2-40B4-BE49-F238E27FC236}">
                <a16:creationId xmlns:a16="http://schemas.microsoft.com/office/drawing/2014/main" id="{1F47CEBE-0BAF-8A45-B41D-2F0D7920556D}"/>
              </a:ext>
            </a:extLst>
          </p:cNvPr>
          <p:cNvCxnSpPr>
            <a:cxnSpLocks/>
          </p:cNvCxnSpPr>
          <p:nvPr/>
        </p:nvCxnSpPr>
        <p:spPr>
          <a:xfrm flipH="1" flipV="1">
            <a:off x="6653328" y="1594221"/>
            <a:ext cx="2848014" cy="3205244"/>
          </a:xfrm>
          <a:prstGeom prst="bentConnector3">
            <a:avLst>
              <a:gd name="adj1" fmla="val -67620"/>
            </a:avLst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61">
            <a:extLst>
              <a:ext uri="{FF2B5EF4-FFF2-40B4-BE49-F238E27FC236}">
                <a16:creationId xmlns:a16="http://schemas.microsoft.com/office/drawing/2014/main" id="{BB9CAEBD-84E8-E84C-8F6A-06C9E3D6C08B}"/>
              </a:ext>
            </a:extLst>
          </p:cNvPr>
          <p:cNvCxnSpPr>
            <a:cxnSpLocks/>
            <a:endCxn id="44" idx="3"/>
          </p:cNvCxnSpPr>
          <p:nvPr/>
        </p:nvCxnSpPr>
        <p:spPr>
          <a:xfrm flipV="1">
            <a:off x="9501342" y="3602275"/>
            <a:ext cx="1440217" cy="1187856"/>
          </a:xfrm>
          <a:prstGeom prst="bentConnector3">
            <a:avLst>
              <a:gd name="adj1" fmla="val 133687"/>
            </a:avLst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3">
            <a:extLst>
              <a:ext uri="{FF2B5EF4-FFF2-40B4-BE49-F238E27FC236}">
                <a16:creationId xmlns:a16="http://schemas.microsoft.com/office/drawing/2014/main" id="{EABE9EB9-9584-4C46-AA00-ECC7D623312F}"/>
              </a:ext>
            </a:extLst>
          </p:cNvPr>
          <p:cNvSpPr>
            <a:spLocks noChangeAspect="1"/>
          </p:cNvSpPr>
          <p:nvPr/>
        </p:nvSpPr>
        <p:spPr>
          <a:xfrm>
            <a:off x="9781563" y="3373675"/>
            <a:ext cx="1159996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68"/>
            <a:r>
              <a:rPr lang="en-US" sz="120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FEM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26C0AEC-EEB3-4B49-9CC5-2CF17BDA7DA7}"/>
              </a:ext>
            </a:extLst>
          </p:cNvPr>
          <p:cNvCxnSpPr>
            <a:cxnSpLocks/>
            <a:stCxn id="44" idx="1"/>
            <a:endCxn id="33" idx="3"/>
          </p:cNvCxnSpPr>
          <p:nvPr/>
        </p:nvCxnSpPr>
        <p:spPr>
          <a:xfrm flipH="1" flipV="1">
            <a:off x="9501342" y="3601665"/>
            <a:ext cx="280221" cy="61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2">
            <a:extLst>
              <a:ext uri="{FF2B5EF4-FFF2-40B4-BE49-F238E27FC236}">
                <a16:creationId xmlns:a16="http://schemas.microsoft.com/office/drawing/2014/main" id="{88CE0FC9-494F-2D4E-955E-3942229E782F}"/>
              </a:ext>
            </a:extLst>
          </p:cNvPr>
          <p:cNvSpPr>
            <a:spLocks noChangeAspect="1"/>
          </p:cNvSpPr>
          <p:nvPr/>
        </p:nvSpPr>
        <p:spPr>
          <a:xfrm>
            <a:off x="10015005" y="2095664"/>
            <a:ext cx="685801" cy="34290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68"/>
            <a:r>
              <a:rPr lang="en-US" sz="120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062C1D2-E470-A24A-882D-03F5967A6FC0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0357906" y="2438564"/>
            <a:ext cx="3655" cy="21791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39A061B9-8A2D-484B-A9A5-2285DF14CEF4}"/>
              </a:ext>
            </a:extLst>
          </p:cNvPr>
          <p:cNvSpPr>
            <a:spLocks noChangeAspect="1"/>
          </p:cNvSpPr>
          <p:nvPr/>
        </p:nvSpPr>
        <p:spPr>
          <a:xfrm>
            <a:off x="9781563" y="2656479"/>
            <a:ext cx="1159996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68"/>
            <a:r>
              <a:rPr lang="en-US" sz="120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</a:t>
            </a:r>
            <a:r>
              <a:rPr lang="en-US" sz="1202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loading cases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BFE2D9-6DD2-E045-B022-8367C9B783EB}"/>
              </a:ext>
            </a:extLst>
          </p:cNvPr>
          <p:cNvCxnSpPr>
            <a:cxnSpLocks/>
            <a:stCxn id="60" idx="2"/>
            <a:endCxn id="44" idx="0"/>
          </p:cNvCxnSpPr>
          <p:nvPr/>
        </p:nvCxnSpPr>
        <p:spPr>
          <a:xfrm>
            <a:off x="10361561" y="3113679"/>
            <a:ext cx="0" cy="25999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">
            <a:extLst>
              <a:ext uri="{FF2B5EF4-FFF2-40B4-BE49-F238E27FC236}">
                <a16:creationId xmlns:a16="http://schemas.microsoft.com/office/drawing/2014/main" id="{B9DFBEE7-5535-3740-BE56-6FA035CE24F1}"/>
              </a:ext>
            </a:extLst>
          </p:cNvPr>
          <p:cNvSpPr>
            <a:spLocks noChangeAspect="1"/>
          </p:cNvSpPr>
          <p:nvPr/>
        </p:nvSpPr>
        <p:spPr>
          <a:xfrm>
            <a:off x="3685072" y="689727"/>
            <a:ext cx="1416846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68"/>
            <a:r>
              <a:rPr lang="en-US" sz="120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Mistuned Reference FEM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E1D704-64FC-9B47-B354-E2EF79B8A995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 flipV="1">
            <a:off x="5101918" y="914620"/>
            <a:ext cx="391414" cy="3707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70432D1-4C2C-43AC-BCA7-933BEF33FF7F}"/>
              </a:ext>
            </a:extLst>
          </p:cNvPr>
          <p:cNvSpPr txBox="1"/>
          <p:nvPr/>
        </p:nvSpPr>
        <p:spPr>
          <a:xfrm>
            <a:off x="165464" y="1984405"/>
            <a:ext cx="2198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Verification of modified FEM updating process for very flexible structures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88CFDB-A893-4C2A-882C-D0EEFF0FDC3D}"/>
              </a:ext>
            </a:extLst>
          </p:cNvPr>
          <p:cNvSpPr txBox="1"/>
          <p:nvPr/>
        </p:nvSpPr>
        <p:spPr>
          <a:xfrm>
            <a:off x="2446996" y="1005879"/>
            <a:ext cx="1274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Call Nastran SOL400 run with the Initial FEM for multiple load cases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2DA03D-E633-4B81-A178-F936B3BA2EE3}"/>
              </a:ext>
            </a:extLst>
          </p:cNvPr>
          <p:cNvSpPr txBox="1"/>
          <p:nvPr/>
        </p:nvSpPr>
        <p:spPr>
          <a:xfrm>
            <a:off x="2446996" y="2115242"/>
            <a:ext cx="16484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Extract results of the initial FEM – frequencies and mode shapes for multiple subcases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F307DC-7C62-41F1-8104-976DC4638CB1}"/>
              </a:ext>
            </a:extLst>
          </p:cNvPr>
          <p:cNvSpPr txBox="1"/>
          <p:nvPr/>
        </p:nvSpPr>
        <p:spPr>
          <a:xfrm>
            <a:off x="2438561" y="3243087"/>
            <a:ext cx="1648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Prepare inputs to the optimizer – SciPy or </a:t>
            </a:r>
            <a:r>
              <a:rPr lang="en-US" sz="1200" dirty="0" err="1">
                <a:solidFill>
                  <a:srgbClr val="FF0000"/>
                </a:solidFill>
              </a:rPr>
              <a:t>OpenMDAO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52680F-97A4-42B6-9BA8-7DC1D986494C}"/>
              </a:ext>
            </a:extLst>
          </p:cNvPr>
          <p:cNvSpPr txBox="1"/>
          <p:nvPr/>
        </p:nvSpPr>
        <p:spPr>
          <a:xfrm>
            <a:off x="7864344" y="2117294"/>
            <a:ext cx="1797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Call Nastran within the script and extract results for reference mode shapes and frequencies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0ED5B8-153E-4FAC-936B-E87C0E6B9F08}"/>
              </a:ext>
            </a:extLst>
          </p:cNvPr>
          <p:cNvSpPr txBox="1"/>
          <p:nvPr/>
        </p:nvSpPr>
        <p:spPr>
          <a:xfrm>
            <a:off x="2432920" y="4235476"/>
            <a:ext cx="16484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Take the output of the optimizer and write a new input file for Nastran – each iteration gives a new </a:t>
            </a:r>
            <a:r>
              <a:rPr lang="en-US" sz="1200" b="1" dirty="0">
                <a:solidFill>
                  <a:srgbClr val="FF0000"/>
                </a:solidFill>
              </a:rPr>
              <a:t>Modified FEM – using </a:t>
            </a:r>
            <a:r>
              <a:rPr lang="en-US" sz="1200" b="1" dirty="0" err="1">
                <a:solidFill>
                  <a:srgbClr val="FF0000"/>
                </a:solidFill>
              </a:rPr>
              <a:t>pyNastran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77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361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FEM updating optimization I/O plan </vt:lpstr>
      <vt:lpstr>PowerPoint Presentation</vt:lpstr>
      <vt:lpstr>PowerPoint Presentation</vt:lpstr>
      <vt:lpstr>Optimization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FEM updating optimization I/O plan </dc:title>
  <dc:creator>Bilal Sharqi</dc:creator>
  <cp:lastModifiedBy>Bilal Sharqi</cp:lastModifiedBy>
  <cp:revision>1</cp:revision>
  <dcterms:created xsi:type="dcterms:W3CDTF">2021-10-26T21:43:46Z</dcterms:created>
  <dcterms:modified xsi:type="dcterms:W3CDTF">2021-10-27T00:39:37Z</dcterms:modified>
</cp:coreProperties>
</file>