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8E572-A80A-4496-99D1-7152DDB91635}" v="2" dt="2020-06-10T01:42:0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nce Gue" userId="f051934177e56943" providerId="LiveId" clId="{2498E572-A80A-4496-99D1-7152DDB91635}"/>
    <pc:docChg chg="custSel addSld modSld sldOrd">
      <pc:chgData name="Torrence Gue" userId="f051934177e56943" providerId="LiveId" clId="{2498E572-A80A-4496-99D1-7152DDB91635}" dt="2020-06-10T01:42:14.828" v="13" actId="1076"/>
      <pc:docMkLst>
        <pc:docMk/>
      </pc:docMkLst>
      <pc:sldChg chg="addSp delSp modSp mod">
        <pc:chgData name="Torrence Gue" userId="f051934177e56943" providerId="LiveId" clId="{2498E572-A80A-4496-99D1-7152DDB91635}" dt="2020-06-10T01:41:58.654" v="5" actId="1076"/>
        <pc:sldMkLst>
          <pc:docMk/>
          <pc:sldMk cId="752333338" sldId="256"/>
        </pc:sldMkLst>
        <pc:picChg chg="mod">
          <ac:chgData name="Torrence Gue" userId="f051934177e56943" providerId="LiveId" clId="{2498E572-A80A-4496-99D1-7152DDB91635}" dt="2020-06-10T01:31:10.544" v="0" actId="14100"/>
          <ac:picMkLst>
            <pc:docMk/>
            <pc:sldMk cId="752333338" sldId="256"/>
            <ac:picMk id="7" creationId="{FEF3604B-4B06-4853-8393-C07C8814046A}"/>
          </ac:picMkLst>
        </pc:picChg>
        <pc:picChg chg="mod">
          <ac:chgData name="Torrence Gue" userId="f051934177e56943" providerId="LiveId" clId="{2498E572-A80A-4496-99D1-7152DDB91635}" dt="2020-06-10T01:41:58.654" v="5" actId="1076"/>
          <ac:picMkLst>
            <pc:docMk/>
            <pc:sldMk cId="752333338" sldId="256"/>
            <ac:picMk id="13" creationId="{9648D6E6-21DE-454F-8287-78DB66A9EE22}"/>
          </ac:picMkLst>
        </pc:picChg>
        <pc:picChg chg="add del mod">
          <ac:chgData name="Torrence Gue" userId="f051934177e56943" providerId="LiveId" clId="{2498E572-A80A-4496-99D1-7152DDB91635}" dt="2020-06-10T01:41:50.903" v="4" actId="21"/>
          <ac:picMkLst>
            <pc:docMk/>
            <pc:sldMk cId="752333338" sldId="256"/>
            <ac:picMk id="17" creationId="{BEB8591A-3F00-44C4-B2D0-6F10303139BD}"/>
          </ac:picMkLst>
        </pc:picChg>
      </pc:sldChg>
      <pc:sldChg chg="addSp delSp modSp new mod ord">
        <pc:chgData name="Torrence Gue" userId="f051934177e56943" providerId="LiveId" clId="{2498E572-A80A-4496-99D1-7152DDB91635}" dt="2020-06-10T01:42:14.828" v="13" actId="1076"/>
        <pc:sldMkLst>
          <pc:docMk/>
          <pc:sldMk cId="193537960" sldId="258"/>
        </pc:sldMkLst>
        <pc:spChg chg="del">
          <ac:chgData name="Torrence Gue" userId="f051934177e56943" providerId="LiveId" clId="{2498E572-A80A-4496-99D1-7152DDB91635}" dt="2020-06-10T01:42:08.315" v="10" actId="478"/>
          <ac:spMkLst>
            <pc:docMk/>
            <pc:sldMk cId="193537960" sldId="258"/>
            <ac:spMk id="2" creationId="{486CDB55-9F40-46AB-81AD-579DBE7D8AB1}"/>
          </ac:spMkLst>
        </pc:spChg>
        <pc:spChg chg="del">
          <ac:chgData name="Torrence Gue" userId="f051934177e56943" providerId="LiveId" clId="{2498E572-A80A-4496-99D1-7152DDB91635}" dt="2020-06-10T01:42:06.841" v="9" actId="478"/>
          <ac:spMkLst>
            <pc:docMk/>
            <pc:sldMk cId="193537960" sldId="258"/>
            <ac:spMk id="3" creationId="{FBABF224-EC37-4AF2-B040-E2A89453E9E1}"/>
          </ac:spMkLst>
        </pc:spChg>
        <pc:picChg chg="add mod">
          <ac:chgData name="Torrence Gue" userId="f051934177e56943" providerId="LiveId" clId="{2498E572-A80A-4496-99D1-7152DDB91635}" dt="2020-06-10T01:42:14.828" v="13" actId="1076"/>
          <ac:picMkLst>
            <pc:docMk/>
            <pc:sldMk cId="193537960" sldId="258"/>
            <ac:picMk id="4" creationId="{AC906513-7598-489C-856C-0C5D887D99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FBDD-436F-46E9-A8FE-912ED5D4E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59236-5E98-4B95-8537-D367CECCF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E5BF-46E2-46E5-AF0A-A9F272A9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3EE2-D3C8-4B3A-89C0-B6BA75B5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8F82-15F5-4087-A53C-9FF7F98A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A4A4-B874-4DED-87F0-A963BA40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B2B30-84E4-4E82-BBEE-2078EC397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CBB6-6E8A-49BD-8132-ECFFA2C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DB00-ECA8-4513-9DB0-945537E8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F2FC-2C96-4E53-8875-79BD6E5A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079A7-A6EF-4FCD-B5E7-6F3ED4C2D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B5C1C-930E-46EE-AE9F-DAC45012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B068-9CDF-490B-905B-4ED5D5C0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4F32-6774-4F55-8705-06668214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1300-4005-4683-BFFC-281C57CD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9A3-6090-4167-B3DF-091C0A09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0934-8A90-4CAC-A0F8-D09467AC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F933-55B1-48E6-9077-E710CF2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B4D9-44BD-4418-97A1-7384EADE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AA6-F9EC-48A7-9F09-52996272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A2D-82C1-4165-8E00-4C792BCD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0028-AF50-41E2-AA22-F40B06AE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D8B48-D6B6-49FA-972E-E2172A24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CEE2-55A9-40F7-9C24-AA2C2AB4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2098-F3F6-4518-AF84-22039641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886C-B4C2-4AA6-A046-5445E22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A146-F839-4608-BE7B-693C5AA7A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9344-F037-4467-B159-5355658C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CC1A-2761-45F4-81E4-5D8704BD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2BE8D-52C6-4760-AF04-62A27BC5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6E59-5B32-4FEF-BF5C-39094E7C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45D-0DA8-4DC2-A297-8198D19A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8B2C-CDFA-4247-9460-0E1D7974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92F86-CF2B-4B3F-B336-43F383CB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A163E-F7C5-416A-AB2E-2F55223C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22E13-15CB-4144-96D2-3486E84D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7C375-EAD8-4E34-B88A-3E288E96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00D10-7EC6-42FD-A45A-6F33BFF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4C802-33CC-47E3-B8B4-251604D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C4A7-E789-414A-85DC-257AFF0F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07643-85F7-4BDD-B214-DB1B2CD3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437E7-3A83-490B-99AD-18BB95AC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A819-8ABC-470B-B59E-D77CDD0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D9F3-7361-4DEE-BDA9-F96520D9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DFF26-BD8A-4E6E-9F0C-582EE2B6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CFAB-BBEC-43F9-A84F-17B1EEA6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9B11-4BE7-4D94-ADFC-1696817E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BDCF-EA6D-4D6B-9EE9-03CEBFE4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04D8-86ED-4516-9C71-E189B754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5782-9A6C-4EDA-8437-761F88CE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7956D-5E1F-4E39-88E7-D38BBEB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CB669-87A1-4B31-816B-D725481F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18AA-5897-4F3D-86B7-DFD2B615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48EAC-5409-44DA-B813-97A4B97AA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6B281-BED2-4E12-AA67-EB217A370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9F3EA-3AF7-49C5-AFAF-AEC3D5D9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5BF20-F279-47A7-9E62-9D8A4697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94418-8120-4582-9A20-6BFBE4F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D3B7A-3B25-4A92-B9D8-C713E049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9BAB7-F389-44E2-BCD4-336B45CF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C5B8-9D8E-423A-AD31-FD093B42C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BCAB-637A-4C24-9D46-E7C17D4EFC50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561B-F037-4BFB-A993-4A885072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B205-8B3D-4D59-9971-64C06D13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39A8-90BA-4D1A-A857-E97A9C36D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906513-7598-489C-856C-0C5D887D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4" y="2986070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20592-D5BB-4E0B-BB0C-5F565023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0" y="100827"/>
            <a:ext cx="4245453" cy="29955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3604B-4B06-4853-8393-C07C8814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" y="3240350"/>
            <a:ext cx="4800854" cy="338740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2DBD8AE-F0F3-4E03-A938-ABE16BF64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3" y="0"/>
            <a:ext cx="5004940" cy="353140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48D6E6-21DE-454F-8287-78DB66A9E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3" y="3240350"/>
            <a:ext cx="508115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D4DE46-E08A-41FC-9BE5-303B0A019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0" y="1325946"/>
            <a:ext cx="5004940" cy="3531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EDB2F-A6AC-4730-85BF-9F9AAE04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8392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Torrence Gue</dc:creator>
  <cp:lastModifiedBy>Torrence Gue</cp:lastModifiedBy>
  <cp:revision>2</cp:revision>
  <dcterms:created xsi:type="dcterms:W3CDTF">2020-06-10T01:08:45Z</dcterms:created>
  <dcterms:modified xsi:type="dcterms:W3CDTF">2020-06-10T01:42:16Z</dcterms:modified>
</cp:coreProperties>
</file>