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AD290-5819-4066-A9A1-9818FBA107DD}" v="38" dt="2020-06-24T18:05:4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rence Gue" userId="f051934177e56943" providerId="LiveId" clId="{963AD290-5819-4066-A9A1-9818FBA107DD}"/>
    <pc:docChg chg="undo custSel addSld delSld modSld sldOrd">
      <pc:chgData name="Torrence Gue" userId="f051934177e56943" providerId="LiveId" clId="{963AD290-5819-4066-A9A1-9818FBA107DD}" dt="2020-06-24T18:12:01.449" v="383" actId="113"/>
      <pc:docMkLst>
        <pc:docMk/>
      </pc:docMkLst>
      <pc:sldChg chg="modSp new mod">
        <pc:chgData name="Torrence Gue" userId="f051934177e56943" providerId="LiveId" clId="{963AD290-5819-4066-A9A1-9818FBA107DD}" dt="2020-06-24T18:12:01.449" v="383" actId="113"/>
        <pc:sldMkLst>
          <pc:docMk/>
          <pc:sldMk cId="2605853621" sldId="256"/>
        </pc:sldMkLst>
        <pc:spChg chg="mod">
          <ac:chgData name="Torrence Gue" userId="f051934177e56943" providerId="LiveId" clId="{963AD290-5819-4066-A9A1-9818FBA107DD}" dt="2020-06-24T18:12:01.449" v="383" actId="113"/>
          <ac:spMkLst>
            <pc:docMk/>
            <pc:sldMk cId="2605853621" sldId="256"/>
            <ac:spMk id="2" creationId="{3F3A51C4-1681-4510-AB90-1C3ED35B0DF6}"/>
          </ac:spMkLst>
        </pc:spChg>
        <pc:spChg chg="mod">
          <ac:chgData name="Torrence Gue" userId="f051934177e56943" providerId="LiveId" clId="{963AD290-5819-4066-A9A1-9818FBA107DD}" dt="2020-06-24T17:38:28.367" v="254" actId="122"/>
          <ac:spMkLst>
            <pc:docMk/>
            <pc:sldMk cId="2605853621" sldId="256"/>
            <ac:spMk id="3" creationId="{A65BDA0D-306D-4DF5-A70B-3FE98387E86D}"/>
          </ac:spMkLst>
        </pc:spChg>
      </pc:sldChg>
      <pc:sldChg chg="addSp delSp modSp new mod">
        <pc:chgData name="Torrence Gue" userId="f051934177e56943" providerId="LiveId" clId="{963AD290-5819-4066-A9A1-9818FBA107DD}" dt="2020-06-24T18:05:28.480" v="378" actId="1076"/>
        <pc:sldMkLst>
          <pc:docMk/>
          <pc:sldMk cId="3710936664" sldId="257"/>
        </pc:sldMkLst>
        <pc:spChg chg="mod">
          <ac:chgData name="Torrence Gue" userId="f051934177e56943" providerId="LiveId" clId="{963AD290-5819-4066-A9A1-9818FBA107DD}" dt="2020-06-24T18:03:48.840" v="371" actId="20577"/>
          <ac:spMkLst>
            <pc:docMk/>
            <pc:sldMk cId="3710936664" sldId="257"/>
            <ac:spMk id="2" creationId="{0CE35229-2D48-4BEF-8B98-5BE5FE309F21}"/>
          </ac:spMkLst>
        </pc:spChg>
        <pc:spChg chg="del">
          <ac:chgData name="Torrence Gue" userId="f051934177e56943" providerId="LiveId" clId="{963AD290-5819-4066-A9A1-9818FBA107DD}" dt="2020-06-24T17:36:28.249" v="105" actId="478"/>
          <ac:spMkLst>
            <pc:docMk/>
            <pc:sldMk cId="3710936664" sldId="257"/>
            <ac:spMk id="3" creationId="{CE25C4CA-249C-4B8A-B069-6C907F518F10}"/>
          </ac:spMkLst>
        </pc:spChg>
        <pc:spChg chg="add del mod">
          <ac:chgData name="Torrence Gue" userId="f051934177e56943" providerId="LiveId" clId="{963AD290-5819-4066-A9A1-9818FBA107DD}" dt="2020-06-24T18:03:34.935" v="335" actId="478"/>
          <ac:spMkLst>
            <pc:docMk/>
            <pc:sldMk cId="3710936664" sldId="257"/>
            <ac:spMk id="4" creationId="{2B0C7B08-264C-4307-8111-5F34CF6CE217}"/>
          </ac:spMkLst>
        </pc:spChg>
        <pc:picChg chg="add del mod">
          <ac:chgData name="Torrence Gue" userId="f051934177e56943" providerId="LiveId" clId="{963AD290-5819-4066-A9A1-9818FBA107DD}" dt="2020-06-24T17:52:31.995" v="257" actId="21"/>
          <ac:picMkLst>
            <pc:docMk/>
            <pc:sldMk cId="3710936664" sldId="257"/>
            <ac:picMk id="5" creationId="{21D6C8B4-74BA-4F64-B018-8E6D537B936A}"/>
          </ac:picMkLst>
        </pc:picChg>
        <pc:picChg chg="add del mod">
          <ac:chgData name="Torrence Gue" userId="f051934177e56943" providerId="LiveId" clId="{963AD290-5819-4066-A9A1-9818FBA107DD}" dt="2020-06-24T18:03:36.155" v="336" actId="478"/>
          <ac:picMkLst>
            <pc:docMk/>
            <pc:sldMk cId="3710936664" sldId="257"/>
            <ac:picMk id="6" creationId="{B7A13E5E-CCA1-4DB4-9F23-E05D9D87C76B}"/>
          </ac:picMkLst>
        </pc:picChg>
        <pc:picChg chg="add del mod">
          <ac:chgData name="Torrence Gue" userId="f051934177e56943" providerId="LiveId" clId="{963AD290-5819-4066-A9A1-9818FBA107DD}" dt="2020-06-24T18:03:36.552" v="337" actId="478"/>
          <ac:picMkLst>
            <pc:docMk/>
            <pc:sldMk cId="3710936664" sldId="257"/>
            <ac:picMk id="7" creationId="{3617B9B8-2E1A-4D15-A8F8-B5637924AE98}"/>
          </ac:picMkLst>
        </pc:picChg>
        <pc:picChg chg="add mod">
          <ac:chgData name="Torrence Gue" userId="f051934177e56943" providerId="LiveId" clId="{963AD290-5819-4066-A9A1-9818FBA107DD}" dt="2020-06-24T18:05:28.480" v="378" actId="1076"/>
          <ac:picMkLst>
            <pc:docMk/>
            <pc:sldMk cId="3710936664" sldId="257"/>
            <ac:picMk id="8" creationId="{38CF9C3F-26FC-42EE-8146-02E11AD6B99C}"/>
          </ac:picMkLst>
        </pc:picChg>
      </pc:sldChg>
      <pc:sldChg chg="addSp modSp add mod">
        <pc:chgData name="Torrence Gue" userId="f051934177e56943" providerId="LiveId" clId="{963AD290-5819-4066-A9A1-9818FBA107DD}" dt="2020-06-24T17:54:15.916" v="279" actId="1076"/>
        <pc:sldMkLst>
          <pc:docMk/>
          <pc:sldMk cId="581859058" sldId="258"/>
        </pc:sldMkLst>
        <pc:spChg chg="mod">
          <ac:chgData name="Torrence Gue" userId="f051934177e56943" providerId="LiveId" clId="{963AD290-5819-4066-A9A1-9818FBA107DD}" dt="2020-06-24T17:54:14.356" v="278" actId="1076"/>
          <ac:spMkLst>
            <pc:docMk/>
            <pc:sldMk cId="581859058" sldId="258"/>
            <ac:spMk id="4" creationId="{2B0C7B08-264C-4307-8111-5F34CF6CE217}"/>
          </ac:spMkLst>
        </pc:spChg>
        <pc:picChg chg="add mod">
          <ac:chgData name="Torrence Gue" userId="f051934177e56943" providerId="LiveId" clId="{963AD290-5819-4066-A9A1-9818FBA107DD}" dt="2020-06-24T17:53:38.355" v="275" actId="1076"/>
          <ac:picMkLst>
            <pc:docMk/>
            <pc:sldMk cId="581859058" sldId="258"/>
            <ac:picMk id="3" creationId="{8BFD5C4E-D85B-4C1F-932E-B95E0AF3EFE5}"/>
          </ac:picMkLst>
        </pc:picChg>
        <pc:picChg chg="add mod">
          <ac:chgData name="Torrence Gue" userId="f051934177e56943" providerId="LiveId" clId="{963AD290-5819-4066-A9A1-9818FBA107DD}" dt="2020-06-24T17:54:15.916" v="279" actId="1076"/>
          <ac:picMkLst>
            <pc:docMk/>
            <pc:sldMk cId="581859058" sldId="258"/>
            <ac:picMk id="5" creationId="{527B6EC1-9216-435B-B5F0-2D622F643312}"/>
          </ac:picMkLst>
        </pc:picChg>
      </pc:sldChg>
      <pc:sldChg chg="addSp modSp add mod">
        <pc:chgData name="Torrence Gue" userId="f051934177e56943" providerId="LiveId" clId="{963AD290-5819-4066-A9A1-9818FBA107DD}" dt="2020-06-24T17:54:46.621" v="284" actId="1076"/>
        <pc:sldMkLst>
          <pc:docMk/>
          <pc:sldMk cId="4243078964" sldId="259"/>
        </pc:sldMkLst>
        <pc:spChg chg="mod">
          <ac:chgData name="Torrence Gue" userId="f051934177e56943" providerId="LiveId" clId="{963AD290-5819-4066-A9A1-9818FBA107DD}" dt="2020-06-24T17:54:34.118" v="282" actId="1076"/>
          <ac:spMkLst>
            <pc:docMk/>
            <pc:sldMk cId="4243078964" sldId="259"/>
            <ac:spMk id="4" creationId="{2B0C7B08-264C-4307-8111-5F34CF6CE217}"/>
          </ac:spMkLst>
        </pc:spChg>
        <pc:picChg chg="add mod">
          <ac:chgData name="Torrence Gue" userId="f051934177e56943" providerId="LiveId" clId="{963AD290-5819-4066-A9A1-9818FBA107DD}" dt="2020-06-24T17:54:30.225" v="281" actId="1076"/>
          <ac:picMkLst>
            <pc:docMk/>
            <pc:sldMk cId="4243078964" sldId="259"/>
            <ac:picMk id="3" creationId="{8D96162A-A6FD-407D-A8C0-E01F7F95F712}"/>
          </ac:picMkLst>
        </pc:picChg>
        <pc:picChg chg="add mod">
          <ac:chgData name="Torrence Gue" userId="f051934177e56943" providerId="LiveId" clId="{963AD290-5819-4066-A9A1-9818FBA107DD}" dt="2020-06-24T17:54:46.621" v="284" actId="1076"/>
          <ac:picMkLst>
            <pc:docMk/>
            <pc:sldMk cId="4243078964" sldId="259"/>
            <ac:picMk id="5" creationId="{8E36E048-6E58-4EF5-8839-D737CA4F3BB0}"/>
          </ac:picMkLst>
        </pc:picChg>
      </pc:sldChg>
      <pc:sldChg chg="addSp modSp add mod">
        <pc:chgData name="Torrence Gue" userId="f051934177e56943" providerId="LiveId" clId="{963AD290-5819-4066-A9A1-9818FBA107DD}" dt="2020-06-24T17:55:22.155" v="288" actId="1076"/>
        <pc:sldMkLst>
          <pc:docMk/>
          <pc:sldMk cId="1003413683" sldId="260"/>
        </pc:sldMkLst>
        <pc:picChg chg="add mod">
          <ac:chgData name="Torrence Gue" userId="f051934177e56943" providerId="LiveId" clId="{963AD290-5819-4066-A9A1-9818FBA107DD}" dt="2020-06-24T17:54:57.127" v="286" actId="1076"/>
          <ac:picMkLst>
            <pc:docMk/>
            <pc:sldMk cId="1003413683" sldId="260"/>
            <ac:picMk id="3" creationId="{8D966EF0-448B-439C-8F53-FC2AA2E8A70C}"/>
          </ac:picMkLst>
        </pc:picChg>
        <pc:picChg chg="add mod">
          <ac:chgData name="Torrence Gue" userId="f051934177e56943" providerId="LiveId" clId="{963AD290-5819-4066-A9A1-9818FBA107DD}" dt="2020-06-24T17:55:22.155" v="288" actId="1076"/>
          <ac:picMkLst>
            <pc:docMk/>
            <pc:sldMk cId="1003413683" sldId="260"/>
            <ac:picMk id="5" creationId="{C6E77970-6368-48DA-9FF4-896E981CD40E}"/>
          </ac:picMkLst>
        </pc:picChg>
      </pc:sldChg>
      <pc:sldChg chg="addSp modSp add mod">
        <pc:chgData name="Torrence Gue" userId="f051934177e56943" providerId="LiveId" clId="{963AD290-5819-4066-A9A1-9818FBA107DD}" dt="2020-06-24T17:56:47.059" v="292" actId="1076"/>
        <pc:sldMkLst>
          <pc:docMk/>
          <pc:sldMk cId="2681322184" sldId="261"/>
        </pc:sldMkLst>
        <pc:picChg chg="add mod">
          <ac:chgData name="Torrence Gue" userId="f051934177e56943" providerId="LiveId" clId="{963AD290-5819-4066-A9A1-9818FBA107DD}" dt="2020-06-24T17:56:22.383" v="290" actId="1076"/>
          <ac:picMkLst>
            <pc:docMk/>
            <pc:sldMk cId="2681322184" sldId="261"/>
            <ac:picMk id="3" creationId="{25CA145C-3A9C-45AB-8577-CEB832D28AE7}"/>
          </ac:picMkLst>
        </pc:picChg>
        <pc:picChg chg="add mod">
          <ac:chgData name="Torrence Gue" userId="f051934177e56943" providerId="LiveId" clId="{963AD290-5819-4066-A9A1-9818FBA107DD}" dt="2020-06-24T17:56:47.059" v="292" actId="1076"/>
          <ac:picMkLst>
            <pc:docMk/>
            <pc:sldMk cId="2681322184" sldId="261"/>
            <ac:picMk id="5" creationId="{4DC678FD-9CDB-4F71-929B-25E4DF7BB16A}"/>
          </ac:picMkLst>
        </pc:picChg>
      </pc:sldChg>
      <pc:sldChg chg="addSp modSp add mod">
        <pc:chgData name="Torrence Gue" userId="f051934177e56943" providerId="LiveId" clId="{963AD290-5819-4066-A9A1-9818FBA107DD}" dt="2020-06-24T17:57:44.058" v="300" actId="1076"/>
        <pc:sldMkLst>
          <pc:docMk/>
          <pc:sldMk cId="2475676236" sldId="262"/>
        </pc:sldMkLst>
        <pc:spChg chg="mod">
          <ac:chgData name="Torrence Gue" userId="f051934177e56943" providerId="LiveId" clId="{963AD290-5819-4066-A9A1-9818FBA107DD}" dt="2020-06-24T17:57:44.058" v="300" actId="1076"/>
          <ac:spMkLst>
            <pc:docMk/>
            <pc:sldMk cId="2475676236" sldId="262"/>
            <ac:spMk id="4" creationId="{2B0C7B08-264C-4307-8111-5F34CF6CE217}"/>
          </ac:spMkLst>
        </pc:spChg>
        <pc:picChg chg="add mod">
          <ac:chgData name="Torrence Gue" userId="f051934177e56943" providerId="LiveId" clId="{963AD290-5819-4066-A9A1-9818FBA107DD}" dt="2020-06-24T17:57:07.662" v="295" actId="1076"/>
          <ac:picMkLst>
            <pc:docMk/>
            <pc:sldMk cId="2475676236" sldId="262"/>
            <ac:picMk id="3" creationId="{87DD45B3-237C-48C6-8EBD-B5985F4EE615}"/>
          </ac:picMkLst>
        </pc:picChg>
        <pc:picChg chg="add mod">
          <ac:chgData name="Torrence Gue" userId="f051934177e56943" providerId="LiveId" clId="{963AD290-5819-4066-A9A1-9818FBA107DD}" dt="2020-06-24T17:57:34.786" v="298" actId="1076"/>
          <ac:picMkLst>
            <pc:docMk/>
            <pc:sldMk cId="2475676236" sldId="262"/>
            <ac:picMk id="5" creationId="{E503D2E5-0AD1-4C90-B0C5-3C4CA04AFC2A}"/>
          </ac:picMkLst>
        </pc:picChg>
      </pc:sldChg>
      <pc:sldChg chg="addSp modSp add mod">
        <pc:chgData name="Torrence Gue" userId="f051934177e56943" providerId="LiveId" clId="{963AD290-5819-4066-A9A1-9818FBA107DD}" dt="2020-06-24T17:58:57.197" v="306" actId="1076"/>
        <pc:sldMkLst>
          <pc:docMk/>
          <pc:sldMk cId="1921591060" sldId="263"/>
        </pc:sldMkLst>
        <pc:spChg chg="mod">
          <ac:chgData name="Torrence Gue" userId="f051934177e56943" providerId="LiveId" clId="{963AD290-5819-4066-A9A1-9818FBA107DD}" dt="2020-06-24T17:58:29.804" v="304" actId="1076"/>
          <ac:spMkLst>
            <pc:docMk/>
            <pc:sldMk cId="1921591060" sldId="263"/>
            <ac:spMk id="4" creationId="{2B0C7B08-264C-4307-8111-5F34CF6CE217}"/>
          </ac:spMkLst>
        </pc:spChg>
        <pc:picChg chg="add mod">
          <ac:chgData name="Torrence Gue" userId="f051934177e56943" providerId="LiveId" clId="{963AD290-5819-4066-A9A1-9818FBA107DD}" dt="2020-06-24T17:58:25.685" v="303" actId="1076"/>
          <ac:picMkLst>
            <pc:docMk/>
            <pc:sldMk cId="1921591060" sldId="263"/>
            <ac:picMk id="3" creationId="{28411770-00F2-4849-9AFB-84F077E591D6}"/>
          </ac:picMkLst>
        </pc:picChg>
        <pc:picChg chg="add mod">
          <ac:chgData name="Torrence Gue" userId="f051934177e56943" providerId="LiveId" clId="{963AD290-5819-4066-A9A1-9818FBA107DD}" dt="2020-06-24T17:58:57.197" v="306" actId="1076"/>
          <ac:picMkLst>
            <pc:docMk/>
            <pc:sldMk cId="1921591060" sldId="263"/>
            <ac:picMk id="5" creationId="{AB51B6D4-EDD6-4688-B4D8-1090AB5DEB7F}"/>
          </ac:picMkLst>
        </pc:picChg>
      </pc:sldChg>
      <pc:sldChg chg="addSp modSp add mod">
        <pc:chgData name="Torrence Gue" userId="f051934177e56943" providerId="LiveId" clId="{963AD290-5819-4066-A9A1-9818FBA107DD}" dt="2020-06-24T17:59:53.796" v="312" actId="1076"/>
        <pc:sldMkLst>
          <pc:docMk/>
          <pc:sldMk cId="3598982182" sldId="264"/>
        </pc:sldMkLst>
        <pc:spChg chg="mod">
          <ac:chgData name="Torrence Gue" userId="f051934177e56943" providerId="LiveId" clId="{963AD290-5819-4066-A9A1-9818FBA107DD}" dt="2020-06-24T17:59:53.796" v="312" actId="1076"/>
          <ac:spMkLst>
            <pc:docMk/>
            <pc:sldMk cId="3598982182" sldId="264"/>
            <ac:spMk id="4" creationId="{2B0C7B08-264C-4307-8111-5F34CF6CE217}"/>
          </ac:spMkLst>
        </pc:spChg>
        <pc:picChg chg="add mod">
          <ac:chgData name="Torrence Gue" userId="f051934177e56943" providerId="LiveId" clId="{963AD290-5819-4066-A9A1-9818FBA107DD}" dt="2020-06-24T17:59:19.135" v="308" actId="1076"/>
          <ac:picMkLst>
            <pc:docMk/>
            <pc:sldMk cId="3598982182" sldId="264"/>
            <ac:picMk id="3" creationId="{8E7D707E-A4B7-4A08-8296-15C88D8A947A}"/>
          </ac:picMkLst>
        </pc:picChg>
        <pc:picChg chg="add mod">
          <ac:chgData name="Torrence Gue" userId="f051934177e56943" providerId="LiveId" clId="{963AD290-5819-4066-A9A1-9818FBA107DD}" dt="2020-06-24T17:59:32.271" v="310" actId="1076"/>
          <ac:picMkLst>
            <pc:docMk/>
            <pc:sldMk cId="3598982182" sldId="264"/>
            <ac:picMk id="5" creationId="{800FCB60-6E97-452A-BD30-2F969202D6DF}"/>
          </ac:picMkLst>
        </pc:picChg>
      </pc:sldChg>
      <pc:sldChg chg="addSp modSp add mod">
        <pc:chgData name="Torrence Gue" userId="f051934177e56943" providerId="LiveId" clId="{963AD290-5819-4066-A9A1-9818FBA107DD}" dt="2020-06-24T18:01:13.628" v="318" actId="1076"/>
        <pc:sldMkLst>
          <pc:docMk/>
          <pc:sldMk cId="3210666978" sldId="265"/>
        </pc:sldMkLst>
        <pc:spChg chg="mod">
          <ac:chgData name="Torrence Gue" userId="f051934177e56943" providerId="LiveId" clId="{963AD290-5819-4066-A9A1-9818FBA107DD}" dt="2020-06-24T18:00:51.607" v="316" actId="1076"/>
          <ac:spMkLst>
            <pc:docMk/>
            <pc:sldMk cId="3210666978" sldId="265"/>
            <ac:spMk id="4" creationId="{2B0C7B08-264C-4307-8111-5F34CF6CE217}"/>
          </ac:spMkLst>
        </pc:spChg>
        <pc:picChg chg="add mod">
          <ac:chgData name="Torrence Gue" userId="f051934177e56943" providerId="LiveId" clId="{963AD290-5819-4066-A9A1-9818FBA107DD}" dt="2020-06-24T18:00:06.355" v="315" actId="1076"/>
          <ac:picMkLst>
            <pc:docMk/>
            <pc:sldMk cId="3210666978" sldId="265"/>
            <ac:picMk id="3" creationId="{4CBE16D2-1901-421A-9FB3-320A6B600054}"/>
          </ac:picMkLst>
        </pc:picChg>
        <pc:picChg chg="add mod">
          <ac:chgData name="Torrence Gue" userId="f051934177e56943" providerId="LiveId" clId="{963AD290-5819-4066-A9A1-9818FBA107DD}" dt="2020-06-24T18:01:13.628" v="318" actId="1076"/>
          <ac:picMkLst>
            <pc:docMk/>
            <pc:sldMk cId="3210666978" sldId="265"/>
            <ac:picMk id="5" creationId="{E935B3CF-E573-4804-A7F2-777D1E5BFDDB}"/>
          </ac:picMkLst>
        </pc:picChg>
      </pc:sldChg>
      <pc:sldChg chg="addSp modSp add mod">
        <pc:chgData name="Torrence Gue" userId="f051934177e56943" providerId="LiveId" clId="{963AD290-5819-4066-A9A1-9818FBA107DD}" dt="2020-06-24T18:02:22.614" v="323" actId="1076"/>
        <pc:sldMkLst>
          <pc:docMk/>
          <pc:sldMk cId="128971007" sldId="266"/>
        </pc:sldMkLst>
        <pc:spChg chg="mod">
          <ac:chgData name="Torrence Gue" userId="f051934177e56943" providerId="LiveId" clId="{963AD290-5819-4066-A9A1-9818FBA107DD}" dt="2020-06-24T18:01:35.590" v="321" actId="1076"/>
          <ac:spMkLst>
            <pc:docMk/>
            <pc:sldMk cId="128971007" sldId="266"/>
            <ac:spMk id="4" creationId="{2B0C7B08-264C-4307-8111-5F34CF6CE217}"/>
          </ac:spMkLst>
        </pc:spChg>
        <pc:picChg chg="add mod">
          <ac:chgData name="Torrence Gue" userId="f051934177e56943" providerId="LiveId" clId="{963AD290-5819-4066-A9A1-9818FBA107DD}" dt="2020-06-24T18:01:31.949" v="320" actId="1076"/>
          <ac:picMkLst>
            <pc:docMk/>
            <pc:sldMk cId="128971007" sldId="266"/>
            <ac:picMk id="3" creationId="{85E5B373-74FA-4762-BA3E-FC1B387DC8EC}"/>
          </ac:picMkLst>
        </pc:picChg>
        <pc:picChg chg="add mod">
          <ac:chgData name="Torrence Gue" userId="f051934177e56943" providerId="LiveId" clId="{963AD290-5819-4066-A9A1-9818FBA107DD}" dt="2020-06-24T18:02:22.614" v="323" actId="1076"/>
          <ac:picMkLst>
            <pc:docMk/>
            <pc:sldMk cId="128971007" sldId="266"/>
            <ac:picMk id="5" creationId="{08EAAB41-4F41-4A00-B3A3-D955F33BA2CE}"/>
          </ac:picMkLst>
        </pc:picChg>
      </pc:sldChg>
      <pc:sldChg chg="addSp modSp add mod">
        <pc:chgData name="Torrence Gue" userId="f051934177e56943" providerId="LiveId" clId="{963AD290-5819-4066-A9A1-9818FBA107DD}" dt="2020-06-24T18:02:58.802" v="329" actId="1076"/>
        <pc:sldMkLst>
          <pc:docMk/>
          <pc:sldMk cId="1093646267" sldId="267"/>
        </pc:sldMkLst>
        <pc:spChg chg="mod">
          <ac:chgData name="Torrence Gue" userId="f051934177e56943" providerId="LiveId" clId="{963AD290-5819-4066-A9A1-9818FBA107DD}" dt="2020-06-24T18:02:58.802" v="329" actId="1076"/>
          <ac:spMkLst>
            <pc:docMk/>
            <pc:sldMk cId="1093646267" sldId="267"/>
            <ac:spMk id="4" creationId="{2B0C7B08-264C-4307-8111-5F34CF6CE217}"/>
          </ac:spMkLst>
        </pc:spChg>
        <pc:picChg chg="add mod">
          <ac:chgData name="Torrence Gue" userId="f051934177e56943" providerId="LiveId" clId="{963AD290-5819-4066-A9A1-9818FBA107DD}" dt="2020-06-24T18:02:55.706" v="328" actId="1076"/>
          <ac:picMkLst>
            <pc:docMk/>
            <pc:sldMk cId="1093646267" sldId="267"/>
            <ac:picMk id="3" creationId="{C7EF85CF-7302-463A-8B64-8171C96AD97D}"/>
          </ac:picMkLst>
        </pc:picChg>
        <pc:picChg chg="add mod">
          <ac:chgData name="Torrence Gue" userId="f051934177e56943" providerId="LiveId" clId="{963AD290-5819-4066-A9A1-9818FBA107DD}" dt="2020-06-24T18:02:52.933" v="327" actId="1076"/>
          <ac:picMkLst>
            <pc:docMk/>
            <pc:sldMk cId="1093646267" sldId="267"/>
            <ac:picMk id="5" creationId="{49980C45-4625-48B4-AB4E-837FF2D09742}"/>
          </ac:picMkLst>
        </pc:picChg>
      </pc:sldChg>
      <pc:sldChg chg="add">
        <pc:chgData name="Torrence Gue" userId="f051934177e56943" providerId="LiveId" clId="{963AD290-5819-4066-A9A1-9818FBA107DD}" dt="2020-06-24T17:52:40.078" v="268"/>
        <pc:sldMkLst>
          <pc:docMk/>
          <pc:sldMk cId="2197918355" sldId="268"/>
        </pc:sldMkLst>
      </pc:sldChg>
      <pc:sldChg chg="add">
        <pc:chgData name="Torrence Gue" userId="f051934177e56943" providerId="LiveId" clId="{963AD290-5819-4066-A9A1-9818FBA107DD}" dt="2020-06-24T18:03:29.737" v="334"/>
        <pc:sldMkLst>
          <pc:docMk/>
          <pc:sldMk cId="106186848" sldId="269"/>
        </pc:sldMkLst>
      </pc:sldChg>
      <pc:sldChg chg="new del ord">
        <pc:chgData name="Torrence Gue" userId="f051934177e56943" providerId="LiveId" clId="{963AD290-5819-4066-A9A1-9818FBA107DD}" dt="2020-06-24T18:03:25.881" v="333" actId="47"/>
        <pc:sldMkLst>
          <pc:docMk/>
          <pc:sldMk cId="3071217363" sldId="269"/>
        </pc:sldMkLst>
      </pc:sldChg>
      <pc:sldChg chg="delSp add del mod">
        <pc:chgData name="Torrence Gue" userId="f051934177e56943" providerId="LiveId" clId="{963AD290-5819-4066-A9A1-9818FBA107DD}" dt="2020-06-24T18:11:45.691" v="381" actId="47"/>
        <pc:sldMkLst>
          <pc:docMk/>
          <pc:sldMk cId="743370062" sldId="270"/>
        </pc:sldMkLst>
        <pc:picChg chg="del">
          <ac:chgData name="Torrence Gue" userId="f051934177e56943" providerId="LiveId" clId="{963AD290-5819-4066-A9A1-9818FBA107DD}" dt="2020-06-24T18:08:20.279" v="380" actId="478"/>
          <ac:picMkLst>
            <pc:docMk/>
            <pc:sldMk cId="743370062" sldId="270"/>
            <ac:picMk id="8" creationId="{38CF9C3F-26FC-42EE-8146-02E11AD6B9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4C1E-DC88-4BBE-BDB3-57955AE70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727D9-C916-4177-98FE-DD83096D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9487-D019-46E5-9AB8-F88590CF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7395-AD9D-4D8D-81A8-766A9B43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BC93-1F6C-46BF-9978-1BFCC38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9F25-892A-4D6E-85BD-C485D2ED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A7AD-AD64-4245-9510-34BAC27A6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1EFD-7856-4406-8498-37846D4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F03E-71B7-4634-ADE4-2C638E54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CB96-233B-42FA-81B4-B197E011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BDFEF-E50E-4913-B8E3-6DF16E0A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7A54B-F622-472F-8FCB-ED81FCC15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4339-4C39-4B92-B5CC-48AB2304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B9CF-9556-49D1-9655-99D8D7F4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938A-FA4A-4EB9-899D-C59D80FA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01F5-85A5-41E7-904B-39C4326D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0D64-447F-4363-B9A8-853EA749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A01E-4423-4639-9A35-18C84689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01C4-D84A-4E3D-A434-8F20B3B5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9F1D-985C-4E75-AE53-704A12F2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8E39-454B-4B27-953C-0256896E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BBB6F-39AF-407A-AE09-EEADDC0C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10A3-31E7-4E69-994B-DC266E0B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B521-BA0C-46B3-B0F8-C2F5FA55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7F56-30EB-464D-B3E2-9C169887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6429-F5A3-4F0A-9D81-C039F8EC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E12F-4C8E-4D79-B8E0-D7B3221D8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05F25-6E30-4FB5-ADF9-70C84762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9C685-F37F-48C4-908C-B8A0A085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C0B7-2A2F-418D-9F0A-57EA78E9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363E-3033-42BD-BC0D-E76535B9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471C-45CD-4CF0-A9F2-114589DE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34D4-4A08-4ED6-8879-A44B51EC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5EA25-2E93-4CA3-8379-165A5A58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13A03-804F-4922-951C-BBFD6680B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A330B-4EC6-4F44-AA1E-F33847C92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27C74-A71C-4AF3-A9DB-868CA2A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914EF-6603-4991-850D-F086E154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87CA6-F780-4E94-8E04-267E2660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439-ECAF-4673-8F9C-63839230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32D70-D137-40C8-A965-B9921573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5079A-39C0-426E-A60E-341055AF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20458-A12B-4145-9EC5-8F0BDBAB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897B6-D538-4816-8A99-114E244F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F0BE6-FE2B-4601-A29D-7B665687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99055-639E-4CD6-A3B3-D6CAF3B2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055-B0D2-4941-AF8B-93A6A940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55F3-7AC0-4956-9A9E-C765BA068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7E2E8-2A7E-42EE-A61B-2E659C141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1047-F2F1-40F3-A2D0-D83D2C69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E8DD-E8AC-4492-9DD0-BD53D979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6CEAA-B334-4D9C-A2C7-0FF0C22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3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2A74-4266-4E3F-A7E6-8FED66B1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7B7A0-A846-4694-8924-B70A453FB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3DF03-7F89-4F52-927F-243C1D9FD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D6DA-594B-4E1E-A03F-53A3C193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E1FB-ECCE-46B1-BDD1-57B12335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ABBA7-CBE0-40CB-8C7B-C2AD997A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35169-9D28-4EF8-9DED-6A74ABCC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03A5-12BE-43E1-8B05-6E9D501D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D20E-FDE9-4DCF-A9DB-1B35CEC36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FAFE-5C3D-47E3-8924-0C23AC258FD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77A9-659B-41BA-BB90-D85A5FCAD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BF32-0254-45C5-992C-59297B8ED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1055-1FAE-4AC8-A5AD-792546CC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1C4-1681-4510-AB90-1C3ED35B0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61" y="1214438"/>
            <a:ext cx="10250078" cy="2387600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Comparison of Experimental and Associated Numerical Modes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BDA0D-306D-4DF5-A70B-3FE98387E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61" y="4535291"/>
            <a:ext cx="9697039" cy="1655762"/>
          </a:xfrm>
        </p:spPr>
        <p:txBody>
          <a:bodyPr/>
          <a:lstStyle/>
          <a:p>
            <a:r>
              <a:rPr lang="en-US" dirty="0"/>
              <a:t>Torrence Gue</a:t>
            </a:r>
          </a:p>
          <a:p>
            <a:r>
              <a:rPr lang="en-US" dirty="0"/>
              <a:t>24 June 2020</a:t>
            </a:r>
          </a:p>
        </p:txBody>
      </p:sp>
    </p:spTree>
    <p:extLst>
      <p:ext uri="{BB962C8B-B14F-4D97-AF65-F5344CB8AC3E}">
        <p14:creationId xmlns:p14="http://schemas.microsoft.com/office/powerpoint/2010/main" val="260585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D707E-A4B7-4A08-8296-15C88D8A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6" y="1663297"/>
            <a:ext cx="5004940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FCB60-6E97-452A-BD30-2F969202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3296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5962867" y="361282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E16D2-1901-421A-9FB3-320A6B60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5" y="1690688"/>
            <a:ext cx="5004940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35B3CF-E573-4804-A7F2-777D1E5BF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67" y="1663297"/>
            <a:ext cx="508115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6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5B373-74FA-4762-BA3E-FC1B387D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74" y="1903928"/>
            <a:ext cx="5004940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AAB41-4F41-4A00-B3A3-D955F33B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93" y="1903927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5881597" y="341748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F85CF-7302-463A-8B64-8171C96A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97" y="1659284"/>
            <a:ext cx="5004940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80C45-4625-48B4-AB4E-837FF2D0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7" y="1659285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4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5561814" y="365125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</p:spTree>
    <p:extLst>
      <p:ext uri="{BB962C8B-B14F-4D97-AF65-F5344CB8AC3E}">
        <p14:creationId xmlns:p14="http://schemas.microsoft.com/office/powerpoint/2010/main" val="219791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MAC Comparison Values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F9C3F-26FC-42EE-8146-02E11AD6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705"/>
            <a:ext cx="10813330" cy="34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3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5561814" y="365125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13E5E-CCA1-4DB4-9F23-E05D9D87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14" y="1663297"/>
            <a:ext cx="5004940" cy="3531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7B9B8-2E1A-4D15-A8F8-B5637924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8" y="1690688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D5C4E-D85B-4C1F-932E-B95E0AF3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6" y="2064350"/>
            <a:ext cx="5004940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B6EC1-9216-435B-B5F0-2D622F64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0339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5866614" y="365125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6162A-A6FD-407D-A8C0-E01F7F95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90" y="1903928"/>
            <a:ext cx="5004940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6E048-6E58-4EF5-8839-D737CA4F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7" y="1903927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7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5561814" y="365125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66EF0-448B-439C-8F53-FC2AA2E8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74" y="2096434"/>
            <a:ext cx="5004940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77970-6368-48DA-9FF4-896E981C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88" y="1855802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5561814" y="365125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A145C-3A9C-45AB-8577-CEB832D2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90" y="1690688"/>
            <a:ext cx="5081158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678FD-9CDB-4F71-929B-25E4DF7B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8" y="1690688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D45B3-237C-48C6-8EBD-B5985F4E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4" y="2032266"/>
            <a:ext cx="5004940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3D2E5-0AD1-4C90-B0C5-3C4CA04AF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2265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7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229-2D48-4BEF-8B98-5BE5FE3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55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Modes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0C7B08-264C-4307-8111-5F34CF6CE217}"/>
              </a:ext>
            </a:extLst>
          </p:cNvPr>
          <p:cNvSpPr txBox="1">
            <a:spLocks/>
          </p:cNvSpPr>
          <p:nvPr/>
        </p:nvSpPr>
        <p:spPr>
          <a:xfrm>
            <a:off x="5946825" y="365125"/>
            <a:ext cx="5791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Numerical Modes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11770-00F2-4849-9AFB-84F077E5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1" y="1734804"/>
            <a:ext cx="5004940" cy="353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51B6D4-EDD6-4688-B4D8-1090AB5D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1844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9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63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Comparison of Experimental and Associated Numerical Modes</vt:lpstr>
      <vt:lpstr>MAC Comparison Values </vt:lpstr>
      <vt:lpstr>Experimental Modes </vt:lpstr>
      <vt:lpstr>Experimental Modes </vt:lpstr>
      <vt:lpstr>Experimental Modes </vt:lpstr>
      <vt:lpstr>Experimental Modes </vt:lpstr>
      <vt:lpstr>Experimental Modes </vt:lpstr>
      <vt:lpstr>Experimental Modes </vt:lpstr>
      <vt:lpstr>Experimental Modes </vt:lpstr>
      <vt:lpstr>Experimental Modes </vt:lpstr>
      <vt:lpstr>Experimental Modes </vt:lpstr>
      <vt:lpstr>Experimental Modes </vt:lpstr>
      <vt:lpstr>Experimental Modes </vt:lpstr>
      <vt:lpstr>Experimental Modes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Experimental and Associated Numerical Modes</dc:title>
  <dc:creator>Torrence Gue</dc:creator>
  <cp:lastModifiedBy>Torrence Gue</cp:lastModifiedBy>
  <cp:revision>1</cp:revision>
  <dcterms:created xsi:type="dcterms:W3CDTF">2020-06-24T17:33:54Z</dcterms:created>
  <dcterms:modified xsi:type="dcterms:W3CDTF">2020-06-24T18:12:06Z</dcterms:modified>
</cp:coreProperties>
</file>