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8"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3731-B34C-4AE3-8AE3-E42B1960C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DA35C-6B07-42EA-9276-F7D3A8DF1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BEE422-628A-43E1-BB80-3E4F24CC6684}"/>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5" name="Footer Placeholder 4">
            <a:extLst>
              <a:ext uri="{FF2B5EF4-FFF2-40B4-BE49-F238E27FC236}">
                <a16:creationId xmlns:a16="http://schemas.microsoft.com/office/drawing/2014/main" id="{CA894CA9-8FD3-433C-9DE3-E3CA23A21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666F1-41A2-4095-8982-EA5DC4AE7743}"/>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104036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3B3D-ED43-45AC-AA29-E458F5C3C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7C9D5-4F75-4794-B32C-1B10B72E66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FDBF4-4C33-44D8-8D5F-70BCB6F222BA}"/>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5" name="Footer Placeholder 4">
            <a:extLst>
              <a:ext uri="{FF2B5EF4-FFF2-40B4-BE49-F238E27FC236}">
                <a16:creationId xmlns:a16="http://schemas.microsoft.com/office/drawing/2014/main" id="{1D85151B-52D7-4412-96FC-A7CFEEB4F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562CD-4537-4142-BD1C-487797490DFE}"/>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305837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F71062-63A9-4E8B-9183-C570B3628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1AB2A8-1B89-498A-A519-0972146713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6E2CF-C4DB-4E8B-BC0B-4F2FA32253DA}"/>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5" name="Footer Placeholder 4">
            <a:extLst>
              <a:ext uri="{FF2B5EF4-FFF2-40B4-BE49-F238E27FC236}">
                <a16:creationId xmlns:a16="http://schemas.microsoft.com/office/drawing/2014/main" id="{4D4EDA70-1CEB-4A45-AA50-B432A6D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8C76-0D37-4DF9-96B0-B5CC6246D72C}"/>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255079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28F7-B7B5-422B-B9D8-ADC8961AE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6ABB3-B1C3-4FE8-B4DF-647F60B81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463D-C810-4641-BE04-281501A8B60F}"/>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5" name="Footer Placeholder 4">
            <a:extLst>
              <a:ext uri="{FF2B5EF4-FFF2-40B4-BE49-F238E27FC236}">
                <a16:creationId xmlns:a16="http://schemas.microsoft.com/office/drawing/2014/main" id="{D28803C5-C7AF-45E4-8AFA-4FE5F35D3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DCF2E-057F-4AAD-BF0A-9C1DFD3ECC30}"/>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259500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7BA1-BED9-4CCE-A716-D4A752F05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03C1AE-D5C9-4ECE-AEFC-111A58277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268F2-1937-4025-B512-EAF016F4559C}"/>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5" name="Footer Placeholder 4">
            <a:extLst>
              <a:ext uri="{FF2B5EF4-FFF2-40B4-BE49-F238E27FC236}">
                <a16:creationId xmlns:a16="http://schemas.microsoft.com/office/drawing/2014/main" id="{0B0F420C-9724-400B-8DD7-160FBEA4F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8B71-0877-4487-8716-2345AF98F8E4}"/>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219476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181F-0F5F-442D-984D-731799A50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085DF9-CDB5-42B2-B52F-84BC6948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AB3A3-E21B-44B7-92B8-653BE16B8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3F7F3A-EEC5-4DF1-A7D9-F8CC3A2D0A5D}"/>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6" name="Footer Placeholder 5">
            <a:extLst>
              <a:ext uri="{FF2B5EF4-FFF2-40B4-BE49-F238E27FC236}">
                <a16:creationId xmlns:a16="http://schemas.microsoft.com/office/drawing/2014/main" id="{6EA0D39D-17B2-45FB-9E2D-B6526727A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7AFCE-0CB9-4BF2-BDB8-9DC1EA202A22}"/>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213951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09D8-B58C-40CD-8F33-F3649F75E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334E75-20B9-4B41-866B-56BDD0239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51EDB-9AFC-463E-8C50-566CE1E589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90D8FC-2181-417F-A202-D4DABE22B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7B75B-FB63-457C-8A7D-F5608A2B5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CF5938-8292-426B-BEB2-0F08B74CB395}"/>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8" name="Footer Placeholder 7">
            <a:extLst>
              <a:ext uri="{FF2B5EF4-FFF2-40B4-BE49-F238E27FC236}">
                <a16:creationId xmlns:a16="http://schemas.microsoft.com/office/drawing/2014/main" id="{292B41E5-DE0A-4026-95C9-DB450898F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6116F0-1FA1-4526-9325-CF4905FBAC06}"/>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15195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4AB1-3B11-4C96-A86A-E208BCE274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496DD-C5F6-4F07-8172-3C9A1EE24309}"/>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4" name="Footer Placeholder 3">
            <a:extLst>
              <a:ext uri="{FF2B5EF4-FFF2-40B4-BE49-F238E27FC236}">
                <a16:creationId xmlns:a16="http://schemas.microsoft.com/office/drawing/2014/main" id="{7D6C347A-6140-4D1A-8515-69A799359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05EC5-6A02-41F9-87DD-C780FB4E39DD}"/>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758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9A93A-D662-414B-9395-FCF5C7AB669B}"/>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3" name="Footer Placeholder 2">
            <a:extLst>
              <a:ext uri="{FF2B5EF4-FFF2-40B4-BE49-F238E27FC236}">
                <a16:creationId xmlns:a16="http://schemas.microsoft.com/office/drawing/2014/main" id="{975BB191-BD70-4E20-9B3B-BCA1DB6330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D23A6B-2534-4888-8B09-603DE127FDE9}"/>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242277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0558-47E7-4F75-8360-952CA7E43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66217-3DD3-459F-80A1-D2E78651F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EA1D7-D999-4BD8-9B3E-721D1B081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30835-7914-45EB-8AC5-EEC7DD287748}"/>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6" name="Footer Placeholder 5">
            <a:extLst>
              <a:ext uri="{FF2B5EF4-FFF2-40B4-BE49-F238E27FC236}">
                <a16:creationId xmlns:a16="http://schemas.microsoft.com/office/drawing/2014/main" id="{1A9D4F21-4DC2-4FE2-9D80-7DCE9F63E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17866-9EE3-4C08-86C1-6F6B1AD185CF}"/>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399299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391A-3B0C-479A-B105-BD17411C2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5B94A8-3B6D-45D6-A008-B9351B188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4ECEBB-4085-4DC5-A0CE-FDDA90EB1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691EA-4804-4202-857E-BC11A44DE4E0}"/>
              </a:ext>
            </a:extLst>
          </p:cNvPr>
          <p:cNvSpPr>
            <a:spLocks noGrp="1"/>
          </p:cNvSpPr>
          <p:nvPr>
            <p:ph type="dt" sz="half" idx="10"/>
          </p:nvPr>
        </p:nvSpPr>
        <p:spPr/>
        <p:txBody>
          <a:bodyPr/>
          <a:lstStyle/>
          <a:p>
            <a:fld id="{E8DB3659-11AB-4403-AC9A-4CBB0BCF59D7}" type="datetimeFigureOut">
              <a:rPr lang="en-US" smtClean="0"/>
              <a:t>5/13/2019</a:t>
            </a:fld>
            <a:endParaRPr lang="en-US"/>
          </a:p>
        </p:txBody>
      </p:sp>
      <p:sp>
        <p:nvSpPr>
          <p:cNvPr id="6" name="Footer Placeholder 5">
            <a:extLst>
              <a:ext uri="{FF2B5EF4-FFF2-40B4-BE49-F238E27FC236}">
                <a16:creationId xmlns:a16="http://schemas.microsoft.com/office/drawing/2014/main" id="{B1EBB905-F0EA-4763-A76D-8B8A730F9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863A3-ADE7-4695-9123-4D2EE3A08910}"/>
              </a:ext>
            </a:extLst>
          </p:cNvPr>
          <p:cNvSpPr>
            <a:spLocks noGrp="1"/>
          </p:cNvSpPr>
          <p:nvPr>
            <p:ph type="sldNum" sz="quarter" idx="12"/>
          </p:nvPr>
        </p:nvSpPr>
        <p:spPr/>
        <p:txBody>
          <a:bodyPr/>
          <a:lstStyle/>
          <a:p>
            <a:fld id="{5410A27F-C1A0-48D9-924E-8023A1AB98AF}" type="slidenum">
              <a:rPr lang="en-US" smtClean="0"/>
              <a:t>‹#›</a:t>
            </a:fld>
            <a:endParaRPr lang="en-US"/>
          </a:p>
        </p:txBody>
      </p:sp>
    </p:spTree>
    <p:extLst>
      <p:ext uri="{BB962C8B-B14F-4D97-AF65-F5344CB8AC3E}">
        <p14:creationId xmlns:p14="http://schemas.microsoft.com/office/powerpoint/2010/main" val="421801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8FEB4D-CC5E-4B8A-86CB-41FAD966A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174710-0353-49BD-A941-71E80720C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37D63-5726-42AC-BC0A-BDD0F716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B3659-11AB-4403-AC9A-4CBB0BCF59D7}" type="datetimeFigureOut">
              <a:rPr lang="en-US" smtClean="0"/>
              <a:t>5/13/2019</a:t>
            </a:fld>
            <a:endParaRPr lang="en-US"/>
          </a:p>
        </p:txBody>
      </p:sp>
      <p:sp>
        <p:nvSpPr>
          <p:cNvPr id="5" name="Footer Placeholder 4">
            <a:extLst>
              <a:ext uri="{FF2B5EF4-FFF2-40B4-BE49-F238E27FC236}">
                <a16:creationId xmlns:a16="http://schemas.microsoft.com/office/drawing/2014/main" id="{1BFF5125-E9FB-4EFB-BA1C-96361F1B35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869C2A-DA20-48C9-9056-F13FF1F8E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0A27F-C1A0-48D9-924E-8023A1AB98AF}" type="slidenum">
              <a:rPr lang="en-US" smtClean="0"/>
              <a:t>‹#›</a:t>
            </a:fld>
            <a:endParaRPr lang="en-US"/>
          </a:p>
        </p:txBody>
      </p:sp>
    </p:spTree>
    <p:extLst>
      <p:ext uri="{BB962C8B-B14F-4D97-AF65-F5344CB8AC3E}">
        <p14:creationId xmlns:p14="http://schemas.microsoft.com/office/powerpoint/2010/main" val="284749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11CE-21F1-4189-AB55-7D740C46DFCF}"/>
              </a:ext>
            </a:extLst>
          </p:cNvPr>
          <p:cNvSpPr>
            <a:spLocks noGrp="1"/>
          </p:cNvSpPr>
          <p:nvPr>
            <p:ph type="ctrTitle"/>
          </p:nvPr>
        </p:nvSpPr>
        <p:spPr/>
        <p:txBody>
          <a:bodyPr/>
          <a:lstStyle/>
          <a:p>
            <a:r>
              <a:rPr lang="en-US" dirty="0"/>
              <a:t>X-HALE Mass and balance</a:t>
            </a:r>
          </a:p>
        </p:txBody>
      </p:sp>
      <p:sp>
        <p:nvSpPr>
          <p:cNvPr id="3" name="Subtitle 2">
            <a:extLst>
              <a:ext uri="{FF2B5EF4-FFF2-40B4-BE49-F238E27FC236}">
                <a16:creationId xmlns:a16="http://schemas.microsoft.com/office/drawing/2014/main" id="{FD233DDF-2421-4AC7-A5DB-94F5EDF58286}"/>
              </a:ext>
            </a:extLst>
          </p:cNvPr>
          <p:cNvSpPr>
            <a:spLocks noGrp="1"/>
          </p:cNvSpPr>
          <p:nvPr>
            <p:ph type="subTitle" idx="1"/>
          </p:nvPr>
        </p:nvSpPr>
        <p:spPr/>
        <p:txBody>
          <a:bodyPr/>
          <a:lstStyle/>
          <a:p>
            <a:r>
              <a:rPr lang="en-US" dirty="0"/>
              <a:t>Winter-Summer 2019</a:t>
            </a:r>
          </a:p>
        </p:txBody>
      </p:sp>
    </p:spTree>
    <p:extLst>
      <p:ext uri="{BB962C8B-B14F-4D97-AF65-F5344CB8AC3E}">
        <p14:creationId xmlns:p14="http://schemas.microsoft.com/office/powerpoint/2010/main" val="143101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9D70-0EC7-49AD-BB11-CD538E0BCD25}"/>
              </a:ext>
            </a:extLst>
          </p:cNvPr>
          <p:cNvSpPr>
            <a:spLocks noGrp="1"/>
          </p:cNvSpPr>
          <p:nvPr>
            <p:ph type="title"/>
          </p:nvPr>
        </p:nvSpPr>
        <p:spPr>
          <a:xfrm>
            <a:off x="838200" y="365125"/>
            <a:ext cx="10515600" cy="1325563"/>
          </a:xfrm>
        </p:spPr>
        <p:txBody>
          <a:bodyPr/>
          <a:lstStyle/>
          <a:p>
            <a:r>
              <a:rPr lang="en-US"/>
              <a:t>Reference case – ATV (defined in W18)</a:t>
            </a:r>
            <a:endParaRPr lang="en-US" dirty="0"/>
          </a:p>
        </p:txBody>
      </p:sp>
      <p:pic>
        <p:nvPicPr>
          <p:cNvPr id="5" name="Graphic 4">
            <a:extLst>
              <a:ext uri="{FF2B5EF4-FFF2-40B4-BE49-F238E27FC236}">
                <a16:creationId xmlns:a16="http://schemas.microsoft.com/office/drawing/2014/main" id="{95335912-E4B3-4CF0-8A58-DADC9EF3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686" y="2306067"/>
            <a:ext cx="5870415" cy="3000823"/>
          </a:xfrm>
          <a:prstGeom prst="rect">
            <a:avLst/>
          </a:prstGeom>
        </p:spPr>
      </p:pic>
      <p:pic>
        <p:nvPicPr>
          <p:cNvPr id="7" name="Graphic 6">
            <a:extLst>
              <a:ext uri="{FF2B5EF4-FFF2-40B4-BE49-F238E27FC236}">
                <a16:creationId xmlns:a16="http://schemas.microsoft.com/office/drawing/2014/main" id="{24F7D4E5-3C3E-49BC-8183-716E9A1B7B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3059" y="2306067"/>
            <a:ext cx="6552924" cy="3000823"/>
          </a:xfrm>
          <a:prstGeom prst="rect">
            <a:avLst/>
          </a:prstGeom>
        </p:spPr>
      </p:pic>
    </p:spTree>
    <p:extLst>
      <p:ext uri="{BB962C8B-B14F-4D97-AF65-F5344CB8AC3E}">
        <p14:creationId xmlns:p14="http://schemas.microsoft.com/office/powerpoint/2010/main" val="263890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DEAA-7563-4167-8BDA-6FC3839DEBB3}"/>
              </a:ext>
            </a:extLst>
          </p:cNvPr>
          <p:cNvSpPr>
            <a:spLocks noGrp="1"/>
          </p:cNvSpPr>
          <p:nvPr>
            <p:ph type="title"/>
          </p:nvPr>
        </p:nvSpPr>
        <p:spPr/>
        <p:txBody>
          <a:bodyPr/>
          <a:lstStyle/>
          <a:p>
            <a:r>
              <a:rPr lang="en-US" dirty="0"/>
              <a:t>Reference ATV vs. RRV config 1* (W19)</a:t>
            </a:r>
          </a:p>
        </p:txBody>
      </p:sp>
      <p:pic>
        <p:nvPicPr>
          <p:cNvPr id="5" name="Graphic 4">
            <a:extLst>
              <a:ext uri="{FF2B5EF4-FFF2-40B4-BE49-F238E27FC236}">
                <a16:creationId xmlns:a16="http://schemas.microsoft.com/office/drawing/2014/main" id="{3DD9CA7E-6D4C-470C-B7E9-CF3B1017A8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92" y="1690688"/>
            <a:ext cx="6022008" cy="4111725"/>
          </a:xfrm>
          <a:prstGeom prst="rect">
            <a:avLst/>
          </a:prstGeom>
        </p:spPr>
      </p:pic>
      <p:pic>
        <p:nvPicPr>
          <p:cNvPr id="7" name="Graphic 6">
            <a:extLst>
              <a:ext uri="{FF2B5EF4-FFF2-40B4-BE49-F238E27FC236}">
                <a16:creationId xmlns:a16="http://schemas.microsoft.com/office/drawing/2014/main" id="{123AFFD7-5D3F-4B3B-8E43-2F536E0414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35757" y="1652506"/>
            <a:ext cx="6056244" cy="4135100"/>
          </a:xfrm>
          <a:prstGeom prst="rect">
            <a:avLst/>
          </a:prstGeom>
        </p:spPr>
      </p:pic>
      <p:sp>
        <p:nvSpPr>
          <p:cNvPr id="8" name="TextBox 7">
            <a:extLst>
              <a:ext uri="{FF2B5EF4-FFF2-40B4-BE49-F238E27FC236}">
                <a16:creationId xmlns:a16="http://schemas.microsoft.com/office/drawing/2014/main" id="{0A7AC34F-2DC6-4E7B-B200-DB3ABBFE16DB}"/>
              </a:ext>
            </a:extLst>
          </p:cNvPr>
          <p:cNvSpPr txBox="1"/>
          <p:nvPr/>
        </p:nvSpPr>
        <p:spPr>
          <a:xfrm>
            <a:off x="388730" y="6232939"/>
            <a:ext cx="9043373" cy="369332"/>
          </a:xfrm>
          <a:prstGeom prst="rect">
            <a:avLst/>
          </a:prstGeom>
          <a:noFill/>
        </p:spPr>
        <p:txBody>
          <a:bodyPr wrap="none" rtlCol="0">
            <a:spAutoFit/>
          </a:bodyPr>
          <a:lstStyle/>
          <a:p>
            <a:r>
              <a:rPr lang="en-US" dirty="0"/>
              <a:t>*RRV config 1 refers to the RRV with only ballast mass. No foam blocks or aerodynamic fairings</a:t>
            </a:r>
          </a:p>
        </p:txBody>
      </p:sp>
    </p:spTree>
    <p:extLst>
      <p:ext uri="{BB962C8B-B14F-4D97-AF65-F5344CB8AC3E}">
        <p14:creationId xmlns:p14="http://schemas.microsoft.com/office/powerpoint/2010/main" val="55260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4342-0157-4A87-87DE-92EFC0030A7F}"/>
              </a:ext>
            </a:extLst>
          </p:cNvPr>
          <p:cNvSpPr>
            <a:spLocks noGrp="1"/>
          </p:cNvSpPr>
          <p:nvPr>
            <p:ph type="title"/>
          </p:nvPr>
        </p:nvSpPr>
        <p:spPr/>
        <p:txBody>
          <a:bodyPr/>
          <a:lstStyle/>
          <a:p>
            <a:r>
              <a:rPr lang="en-US" dirty="0"/>
              <a:t>RRV config 1* vs config 2**</a:t>
            </a:r>
          </a:p>
        </p:txBody>
      </p:sp>
      <p:pic>
        <p:nvPicPr>
          <p:cNvPr id="5" name="Graphic 4">
            <a:extLst>
              <a:ext uri="{FF2B5EF4-FFF2-40B4-BE49-F238E27FC236}">
                <a16:creationId xmlns:a16="http://schemas.microsoft.com/office/drawing/2014/main" id="{4845EE3F-DE29-4B3F-B376-EB7481315F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41" y="1727275"/>
            <a:ext cx="5958478" cy="4068348"/>
          </a:xfrm>
          <a:prstGeom prst="rect">
            <a:avLst/>
          </a:prstGeom>
        </p:spPr>
      </p:pic>
      <p:pic>
        <p:nvPicPr>
          <p:cNvPr id="7" name="Graphic 6">
            <a:extLst>
              <a:ext uri="{FF2B5EF4-FFF2-40B4-BE49-F238E27FC236}">
                <a16:creationId xmlns:a16="http://schemas.microsoft.com/office/drawing/2014/main" id="{E7FC71B4-9CF0-4777-A948-C5FEA8A7EF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3480" y="1727271"/>
            <a:ext cx="5958479" cy="4068348"/>
          </a:xfrm>
          <a:prstGeom prst="rect">
            <a:avLst/>
          </a:prstGeom>
        </p:spPr>
      </p:pic>
      <p:sp>
        <p:nvSpPr>
          <p:cNvPr id="8" name="TextBox 7">
            <a:extLst>
              <a:ext uri="{FF2B5EF4-FFF2-40B4-BE49-F238E27FC236}">
                <a16:creationId xmlns:a16="http://schemas.microsoft.com/office/drawing/2014/main" id="{ADC1BFA5-1494-449B-BB7B-48DE114B6020}"/>
              </a:ext>
            </a:extLst>
          </p:cNvPr>
          <p:cNvSpPr txBox="1"/>
          <p:nvPr/>
        </p:nvSpPr>
        <p:spPr>
          <a:xfrm>
            <a:off x="282713" y="6153425"/>
            <a:ext cx="11586817" cy="646331"/>
          </a:xfrm>
          <a:prstGeom prst="rect">
            <a:avLst/>
          </a:prstGeom>
          <a:noFill/>
        </p:spPr>
        <p:txBody>
          <a:bodyPr wrap="square" rtlCol="0">
            <a:spAutoFit/>
          </a:bodyPr>
          <a:lstStyle/>
          <a:p>
            <a:r>
              <a:rPr lang="en-US" sz="1200" dirty="0"/>
              <a:t>*RRV config 1 refers to the RRV with only ballast mass. No foam blocks or aerodynamic fairings</a:t>
            </a:r>
          </a:p>
          <a:p>
            <a:r>
              <a:rPr lang="en-US" sz="1200" dirty="0"/>
              <a:t>** RRV config 2 refers to the RRV with ballast mass (adjusted to accommodate the foam) and foam blocks to represent the shape of the PCBs on the ATV to bring the two closer in aerodynamic shape</a:t>
            </a:r>
          </a:p>
        </p:txBody>
      </p:sp>
    </p:spTree>
    <p:extLst>
      <p:ext uri="{BB962C8B-B14F-4D97-AF65-F5344CB8AC3E}">
        <p14:creationId xmlns:p14="http://schemas.microsoft.com/office/powerpoint/2010/main" val="4021739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111</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X-HALE Mass and balance</vt:lpstr>
      <vt:lpstr>Reference case – ATV (defined in W18)</vt:lpstr>
      <vt:lpstr>Reference ATV vs. RRV config 1* (W19)</vt:lpstr>
      <vt:lpstr>RRV config 1* vs config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X-HALE Mass and balance</dc:title>
  <dc:creator>Bilal Sharqi</dc:creator>
  <cp:lastModifiedBy>Bilal Sharqi</cp:lastModifiedBy>
  <cp:revision>2</cp:revision>
  <dcterms:created xsi:type="dcterms:W3CDTF">2019-05-13T15:49:22Z</dcterms:created>
  <dcterms:modified xsi:type="dcterms:W3CDTF">2019-05-13T16:05:20Z</dcterms:modified>
</cp:coreProperties>
</file>