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7" r:id="rId4"/>
    <p:sldId id="261" r:id="rId5"/>
    <p:sldId id="268" r:id="rId6"/>
    <p:sldId id="262" r:id="rId7"/>
    <p:sldId id="263" r:id="rId8"/>
    <p:sldId id="260" r:id="rId9"/>
    <p:sldId id="264" r:id="rId10"/>
    <p:sldId id="265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012-9388-41C3-97DA-3B870D5EE6D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4B2-ADE8-4F19-BD02-959FFEE7B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012-9388-41C3-97DA-3B870D5EE6D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4B2-ADE8-4F19-BD02-959FFEE7B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012-9388-41C3-97DA-3B870D5EE6D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4B2-ADE8-4F19-BD02-959FFEE7B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012-9388-41C3-97DA-3B870D5EE6D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4B2-ADE8-4F19-BD02-959FFEE7B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012-9388-41C3-97DA-3B870D5EE6D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4B2-ADE8-4F19-BD02-959FFEE7B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012-9388-41C3-97DA-3B870D5EE6D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4B2-ADE8-4F19-BD02-959FFEE7B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012-9388-41C3-97DA-3B870D5EE6D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4B2-ADE8-4F19-BD02-959FFEE7B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012-9388-41C3-97DA-3B870D5EE6D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4B2-ADE8-4F19-BD02-959FFEE7B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012-9388-41C3-97DA-3B870D5EE6D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4B2-ADE8-4F19-BD02-959FFEE7B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012-9388-41C3-97DA-3B870D5EE6D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4B2-ADE8-4F19-BD02-959FFEE7B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012-9388-41C3-97DA-3B870D5EE6D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4B2-ADE8-4F19-BD02-959FFEE7B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1012-9388-41C3-97DA-3B870D5EE6D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14B2-ADE8-4F19-BD02-959FFEE7B4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1219200"/>
          </a:xfrm>
        </p:spPr>
        <p:txBody>
          <a:bodyPr/>
          <a:lstStyle/>
          <a:p>
            <a:r>
              <a:rPr lang="en-US" dirty="0" smtClean="0"/>
              <a:t>Software Construction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828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Using </a:t>
            </a:r>
            <a:r>
              <a:rPr lang="en-US" sz="4400" dirty="0" err="1" smtClean="0"/>
              <a:t>Github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Saving work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</Words>
  <Application>Microsoft Office PowerPoint</Application>
  <PresentationFormat>On-screen Show (4:3)</PresentationFormat>
  <Paragraphs>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Software Construction</vt:lpstr>
      <vt:lpstr>Slide 2</vt:lpstr>
      <vt:lpstr>Slide 3</vt:lpstr>
      <vt:lpstr>Slide 4</vt:lpstr>
      <vt:lpstr>Progress</vt:lpstr>
      <vt:lpstr>Slide 6</vt:lpstr>
      <vt:lpstr>Slide 7</vt:lpstr>
      <vt:lpstr>Slide 8</vt:lpstr>
      <vt:lpstr>Slide 9</vt:lpstr>
      <vt:lpstr>Slide 10</vt:lpstr>
      <vt:lpstr>Saving work on 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</dc:title>
  <dc:creator>Brig Tariq</dc:creator>
  <cp:lastModifiedBy>Brig Tariq</cp:lastModifiedBy>
  <cp:revision>1</cp:revision>
  <dcterms:created xsi:type="dcterms:W3CDTF">2019-05-19T20:44:32Z</dcterms:created>
  <dcterms:modified xsi:type="dcterms:W3CDTF">2019-05-19T21:15:23Z</dcterms:modified>
</cp:coreProperties>
</file>