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orul majhar mohamed dhaheer" initials="nm" lastIdx="1" clrIdx="0">
    <p:extLst>
      <p:ext uri="{19B8F6BF-5375-455C-9EA6-DF929625EA0E}">
        <p15:presenceInfo xmlns:p15="http://schemas.microsoft.com/office/powerpoint/2012/main" userId="03a1260b934bc2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6AD1-A4E8-436B-91FA-2E7BF94F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AB133-664D-2534-AE03-A07CD45AE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DE112-539C-1829-DAA5-DEE22956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3728-A584-4E3B-BF93-E151AB3C01E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9EE3-D862-FB42-4A66-15B18B49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0DF85-B2BC-2F48-33DA-D7AD61D5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4FCE-5EEB-4730-8DE7-1E1E573E7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69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6594-7E85-B3E8-E3D2-79BD700E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F6427-2067-82C1-4310-682B18E57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0827D-C316-21AA-F2B5-97541C31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3728-A584-4E3B-BF93-E151AB3C01E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92D9-9974-84F8-4154-6F05ECD2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E484-1E50-4911-E85A-B550288D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4FCE-5EEB-4730-8DE7-1E1E573E7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9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E1A2D-37B4-FCEC-D03A-958998DD0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FBF98-3325-9A68-671F-8BC77B5BC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D114-BADA-4244-8590-B1C3545E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3728-A584-4E3B-BF93-E151AB3C01E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E6108-F548-84AA-2E08-F8D0169B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47EF-C9AF-E27D-486A-005C993A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4FCE-5EEB-4730-8DE7-1E1E573E7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6F6A-F163-83FD-B08F-C9A369EC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90F4-B3A2-85C7-1041-D40869F8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8C93-9770-8340-4712-3FE7D3B5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3728-A584-4E3B-BF93-E151AB3C01E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A5AB-C61F-C2DD-E862-72BB2850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A9A36-8A8E-467B-76F4-2A78E145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4FCE-5EEB-4730-8DE7-1E1E573E7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30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A50A-9C74-F9DC-D95A-F2C8189D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B3456-DD74-4B77-6AD3-C9A818A8B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A37E7-1454-0908-F987-3720EA81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3728-A584-4E3B-BF93-E151AB3C01E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5CFA-A505-DCC8-8A71-5B31B66A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332D9-B29D-9601-CADA-B28A7F27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4FCE-5EEB-4730-8DE7-1E1E573E7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3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DD5F-1E52-801B-0400-3368556D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A9391-55CF-FF66-8442-3781632A0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FF844-3133-6147-BA02-7AE02539D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EC616-F02F-DA09-4DB8-B521A5BF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3728-A584-4E3B-BF93-E151AB3C01E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FB96E-568D-73FB-8A49-42132874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238D5-D2AA-8E13-BAD3-F6AD47C9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4FCE-5EEB-4730-8DE7-1E1E573E7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39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93FB-F9B3-DF42-5912-2266E76F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3F5F7-B978-A8A7-8527-4F9FDBA93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68DE7-9057-F23E-CED7-94BAB162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E32EA-9BE1-0F35-DB3C-6A5D6E01B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0FAE4-09EF-554B-756B-9B1E958B2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8A933-0989-A2D2-F608-2BFC88FA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3728-A584-4E3B-BF93-E151AB3C01E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36CDC-F604-AC7C-64E4-AB74FBCB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F05E1-CB22-9D57-AC70-1F9033AD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4FCE-5EEB-4730-8DE7-1E1E573E7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13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05E5-E977-3F4B-24A7-3563BC63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5C4F0-30D7-C9CB-AE99-BFF0D5D3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3728-A584-4E3B-BF93-E151AB3C01E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65A10-82D5-917E-E40E-BCB64CFE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F8186-B175-1738-9EC3-F12F6CF8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4FCE-5EEB-4730-8DE7-1E1E573E7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34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5BFCA-56EF-F8C7-3301-06840A1D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3728-A584-4E3B-BF93-E151AB3C01E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E5B89-F0B6-A882-FA81-5F24D6EC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A8FE5-74A2-65BB-0701-3948DF06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4FCE-5EEB-4730-8DE7-1E1E573E7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69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6820-7616-C5CB-8918-007D3EF5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5BBE-62A9-1C5F-C3E4-E1EEF2AAD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4C4E5-ACB8-A6EA-1203-5F484910F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3224F-A7C6-F06E-7151-15223478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3728-A584-4E3B-BF93-E151AB3C01E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475A-56A7-48F3-90CD-F2F2BE5D8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B8C17-AC71-0CE1-E6BD-EC3CB53E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4FCE-5EEB-4730-8DE7-1E1E573E7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C12E-477B-6DCA-1413-DBA3E8DC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2E9F7-402A-469C-7F42-2F94E0BA2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AE05F-6823-4357-3D06-0170D2E2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87D76-7163-BEA4-DE56-0FFABEF5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3728-A584-4E3B-BF93-E151AB3C01E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858E2-1B49-3F64-B451-A40D3EBA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83012-36F5-0F15-0297-5736EE49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4FCE-5EEB-4730-8DE7-1E1E573E7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72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26FAD-0C13-21DE-322C-6BA1AFC0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FEDD2-0958-C999-D791-86C62FEA3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5DB86-7F42-A12F-A185-39412986A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C3728-A584-4E3B-BF93-E151AB3C01E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710D-FA39-D99E-95BF-85C1A81A2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4DA0F-B24E-C4DD-CCED-40F9BB36D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4FCE-5EEB-4730-8DE7-1E1E573E7A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6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n.data.gov.in/resource/location-wise-daily-ambient-airquality-tamil-nadu-year-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1DCB-5BEB-6EF2-0216-AAF37937D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800" dirty="0">
                <a:latin typeface="+mn-lt"/>
              </a:rPr>
              <a:t>APPLIED DATA SCIENCE GROUP-1</a:t>
            </a:r>
            <a:endParaRPr lang="en-IN" sz="88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8EB25-4010-D5FD-2CCA-9F05AE0E3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048" y="3509962"/>
            <a:ext cx="9144000" cy="3080023"/>
          </a:xfrm>
        </p:spPr>
        <p:txBody>
          <a:bodyPr>
            <a:normAutofit/>
          </a:bodyPr>
          <a:lstStyle/>
          <a:p>
            <a:endParaRPr lang="en-IN" sz="24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PROJECT-9</a:t>
            </a:r>
          </a:p>
          <a:p>
            <a:r>
              <a:rPr lang="en-IN" sz="2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Air Quality Analysis and Prediction in Tamil Nadu</a:t>
            </a:r>
          </a:p>
          <a:p>
            <a:endParaRPr lang="en-IN" b="1" u="sng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b="1" u="sng" dirty="0">
                <a:ea typeface="Times New Roman" panose="02020603050405020304" pitchFamily="18" charset="0"/>
              </a:rPr>
              <a:t>PHASE-3</a:t>
            </a:r>
          </a:p>
          <a:p>
            <a:r>
              <a:rPr lang="en-IN" b="1" u="sng" dirty="0">
                <a:ea typeface="Times New Roman" panose="02020603050405020304" pitchFamily="18" charset="0"/>
              </a:rPr>
              <a:t>Development Part 1</a:t>
            </a:r>
          </a:p>
          <a:p>
            <a:endParaRPr lang="en-IN" b="1" u="sng" dirty="0"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04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36271-7D07-6DD8-89D4-B1D0A359EFE4}"/>
              </a:ext>
            </a:extLst>
          </p:cNvPr>
          <p:cNvSpPr txBox="1"/>
          <p:nvPr/>
        </p:nvSpPr>
        <p:spPr>
          <a:xfrm>
            <a:off x="395926" y="414779"/>
            <a:ext cx="110105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cap="small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the Dataset:</a:t>
            </a:r>
          </a:p>
          <a:p>
            <a:r>
              <a:rPr lang="en-US" cap="small" spc="25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800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Begin by getting an overview of your dataset. Check the first few rows, column names, and data types.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0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1800" b="1" cap="small" spc="25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df.head</a:t>
            </a: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())  # Display the first few rows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B46AF-7950-619B-7D47-A90288D5E0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65981" y="3000102"/>
            <a:ext cx="6604262" cy="3004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92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6FC84-7AAC-E061-8A5F-B7822348B0AF}"/>
              </a:ext>
            </a:extLst>
          </p:cNvPr>
          <p:cNvSpPr txBox="1"/>
          <p:nvPr/>
        </p:nvSpPr>
        <p:spPr>
          <a:xfrm>
            <a:off x="637880" y="546755"/>
            <a:ext cx="10916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1800" b="1" cap="small" spc="25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df.columns</a:t>
            </a: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 # List of column names</a:t>
            </a:r>
          </a:p>
          <a:p>
            <a:endParaRPr lang="en-US" b="1" cap="small" spc="25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b="1" cap="small" spc="25" dirty="0">
              <a:effectLst/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b="1" cap="small" spc="25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b="1" cap="small" spc="25" dirty="0">
              <a:effectLst/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b="1" cap="small" spc="25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b="1" cap="small" spc="25" dirty="0">
              <a:effectLst/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b="1" cap="small" spc="25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1800" b="1" cap="small" spc="25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df.dtypes</a:t>
            </a: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 # Data types of each column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9573C-CA7C-9ED7-ECF3-C40A3C608FF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0567" y="1257172"/>
            <a:ext cx="5943600" cy="893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851D4B-412C-16F2-ED48-C79C61098A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7073" y="3279224"/>
            <a:ext cx="6390588" cy="285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075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C099F-EC65-AAFC-3CE1-0822CB1B271D}"/>
              </a:ext>
            </a:extLst>
          </p:cNvPr>
          <p:cNvSpPr txBox="1"/>
          <p:nvPr/>
        </p:nvSpPr>
        <p:spPr>
          <a:xfrm>
            <a:off x="603315" y="641023"/>
            <a:ext cx="10708850" cy="328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0" cap="small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Handling Missing Data:</a:t>
            </a:r>
            <a:endParaRPr lang="en-IN" sz="18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Identify and handle missing data, which could involve removing rows with missing values or imputing missing values.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# Check for missing values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df.isnull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().sum())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# Handle missing values (example: impute with mean)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df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['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column_name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'].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fillna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df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['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column_name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'].mean(),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inplace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=True)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0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8F06B-04D2-8CDD-1E7A-B52B757B2F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83324" y="3571334"/>
            <a:ext cx="7607431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6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177F-D176-4FCC-1EFE-C21E12644267}"/>
              </a:ext>
            </a:extLst>
          </p:cNvPr>
          <p:cNvSpPr txBox="1"/>
          <p:nvPr/>
        </p:nvSpPr>
        <p:spPr>
          <a:xfrm>
            <a:off x="499621" y="471340"/>
            <a:ext cx="10916239" cy="501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0" cap="small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IN" sz="18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Clean the data by addressing any data anomalies, inconsistencies, or outliers.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0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0" cap="small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Transformation:</a:t>
            </a:r>
            <a:endParaRPr lang="en-IN" sz="18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Depending on your project's requirements, you may need to transform the data. This could include converting date columns to datetime objects, encoding categorical variables, or scaling numerical features.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0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0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import </a:t>
            </a:r>
            <a:r>
              <a:rPr lang="en-US" sz="1800" b="1" cap="small" spc="25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matplotlib.pyplot</a:t>
            </a: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en-US" sz="1800" b="1" cap="small" spc="25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plt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US" sz="1800" b="1" cap="small" spc="25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pandas.api.types</a:t>
            </a: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import </a:t>
            </a:r>
            <a:r>
              <a:rPr lang="en-US" sz="1800" b="1" cap="small" spc="25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is_string_dtype</a:t>
            </a: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b="1" cap="small" spc="25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is_numeric_dtype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0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cap="small" spc="25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df</a:t>
            </a: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800" b="1" cap="small" spc="25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pd.read_csv</a:t>
            </a: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("../input/marketing-data/marketing_data.csv")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cap="small" spc="25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df.head</a:t>
            </a: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74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61B25C-6FA4-AF23-2EEE-B251D25CA437}"/>
              </a:ext>
            </a:extLst>
          </p:cNvPr>
          <p:cNvSpPr txBox="1"/>
          <p:nvPr/>
        </p:nvSpPr>
        <p:spPr>
          <a:xfrm>
            <a:off x="433633" y="575035"/>
            <a:ext cx="1133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OUTPUT: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0793F-8B46-20E8-EC11-B695F1DACDD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8165" y="1168924"/>
            <a:ext cx="8144759" cy="493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648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6627AB-30D6-E42D-34F4-0F9289D0AD68}"/>
              </a:ext>
            </a:extLst>
          </p:cNvPr>
          <p:cNvSpPr txBox="1"/>
          <p:nvPr/>
        </p:nvSpPr>
        <p:spPr>
          <a:xfrm>
            <a:off x="452487" y="433633"/>
            <a:ext cx="11189616" cy="5736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0" cap="small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  <a:endParaRPr lang="en-IN" sz="18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Create new features or modify existing ones to improve your dataset's quality.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0" cap="small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Exploratory Data Analysis (EDA):</a:t>
            </a:r>
            <a:endParaRPr lang="en-IN" sz="18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Perform exploratory data analysis using visualizations (e.g., Matplotlib or Seaborn) to gain insights into your data.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0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0" cap="small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Preprocessed Dataset:</a:t>
            </a:r>
            <a:endParaRPr lang="en-IN" sz="18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Once you've completed preprocessing, save the cleaned and transformed dataset to a new file for future use.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0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0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1" cap="small" spc="25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df.to_csv</a:t>
            </a: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('preprocessed_dataset.csv', index=False)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0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b="0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6FABC-441B-A84F-0621-005803A95CD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5492" y="5410985"/>
            <a:ext cx="7494309" cy="631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2325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032BD-E4F0-9460-D225-0B0B0C44819F}"/>
              </a:ext>
            </a:extLst>
          </p:cNvPr>
          <p:cNvSpPr txBox="1"/>
          <p:nvPr/>
        </p:nvSpPr>
        <p:spPr>
          <a:xfrm>
            <a:off x="952107" y="970961"/>
            <a:ext cx="104826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Cooper Black" panose="0208090404030B020404" pitchFamily="18" charset="0"/>
              </a:rPr>
              <a:t>                  </a:t>
            </a:r>
          </a:p>
          <a:p>
            <a:endParaRPr lang="en-GB" sz="4000" dirty="0">
              <a:latin typeface="Cooper Black" panose="0208090404030B020404" pitchFamily="18" charset="0"/>
            </a:endParaRPr>
          </a:p>
          <a:p>
            <a:endParaRPr lang="en-GB" sz="4000" dirty="0">
              <a:latin typeface="Cooper Black" panose="0208090404030B020404" pitchFamily="18" charset="0"/>
            </a:endParaRPr>
          </a:p>
          <a:p>
            <a:r>
              <a:rPr lang="en-GB" sz="4000" dirty="0">
                <a:latin typeface="Cooper Black" panose="0208090404030B020404" pitchFamily="18" charset="0"/>
              </a:rPr>
              <a:t>                         THANK YOU   </a:t>
            </a:r>
          </a:p>
          <a:p>
            <a:endParaRPr lang="en-GB" sz="4000" dirty="0">
              <a:latin typeface="Cooper Black" panose="0208090404030B020404" pitchFamily="18" charset="0"/>
            </a:endParaRPr>
          </a:p>
          <a:p>
            <a:endParaRPr lang="en-GB" sz="4000" dirty="0">
              <a:latin typeface="Cooper Black" panose="0208090404030B020404" pitchFamily="18" charset="0"/>
            </a:endParaRPr>
          </a:p>
          <a:p>
            <a:endParaRPr lang="en-GB" sz="4000" dirty="0">
              <a:latin typeface="Cooper Black" panose="0208090404030B020404" pitchFamily="18" charset="0"/>
            </a:endParaRPr>
          </a:p>
          <a:p>
            <a:r>
              <a:rPr lang="en-GB" sz="4000" dirty="0">
                <a:latin typeface="Cooper Black" panose="0208090404030B020404" pitchFamily="18" charset="0"/>
              </a:rPr>
              <a:t>                                                             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</a:p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NOORUL MAJHAR M</a:t>
            </a:r>
            <a:endParaRPr lang="en-GB" sz="24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7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015323-0EE2-4B64-5811-51CDA35B9FE4}"/>
              </a:ext>
            </a:extLst>
          </p:cNvPr>
          <p:cNvSpPr txBox="1"/>
          <p:nvPr/>
        </p:nvSpPr>
        <p:spPr>
          <a:xfrm>
            <a:off x="804041" y="551793"/>
            <a:ext cx="1053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                                                  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B90B8-24E2-ECD9-0BA4-99C66574E556}"/>
              </a:ext>
            </a:extLst>
          </p:cNvPr>
          <p:cNvSpPr txBox="1"/>
          <p:nvPr/>
        </p:nvSpPr>
        <p:spPr>
          <a:xfrm>
            <a:off x="806669" y="551793"/>
            <a:ext cx="1057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 Black" panose="020B0A04020102020204" pitchFamily="34" charset="0"/>
              </a:rPr>
              <a:t>                                                                                    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037EE-EF0D-647A-9DA7-0597639CAFC5}"/>
              </a:ext>
            </a:extLst>
          </p:cNvPr>
          <p:cNvSpPr txBox="1"/>
          <p:nvPr/>
        </p:nvSpPr>
        <p:spPr>
          <a:xfrm>
            <a:off x="959069" y="704193"/>
            <a:ext cx="1057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 Black" panose="020B0A04020102020204" pitchFamily="34" charset="0"/>
              </a:rPr>
              <a:t>                                                                                    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748B4-DA82-2ED5-98B5-376A7751BB68}"/>
              </a:ext>
            </a:extLst>
          </p:cNvPr>
          <p:cNvSpPr txBox="1"/>
          <p:nvPr/>
        </p:nvSpPr>
        <p:spPr>
          <a:xfrm>
            <a:off x="654269" y="551793"/>
            <a:ext cx="110384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                                                    </a:t>
            </a:r>
            <a:r>
              <a:rPr lang="en-GB" sz="4000" dirty="0"/>
              <a:t>TEAM MEMBERS</a:t>
            </a:r>
          </a:p>
          <a:p>
            <a:endParaRPr lang="en-IN" sz="4000" dirty="0"/>
          </a:p>
          <a:p>
            <a:r>
              <a:rPr lang="en-IN" sz="4000" dirty="0"/>
              <a:t>N</a:t>
            </a:r>
            <a:r>
              <a:rPr lang="en-IN" sz="3200" dirty="0"/>
              <a:t>OORUL MAJHAR M  - </a:t>
            </a:r>
            <a:r>
              <a:rPr lang="en-GB" sz="2800" dirty="0">
                <a:latin typeface="Bahnschrift SemiBold SemiConden" panose="020B0502040204020203" pitchFamily="34" charset="0"/>
              </a:rPr>
              <a:t>NM:D83DB97A3E090868AAA41DF07113B191</a:t>
            </a:r>
            <a:endParaRPr lang="en-IN" sz="2800" dirty="0">
              <a:latin typeface="Bahnschrift SemiBold SemiConden" panose="020B0502040204020203" pitchFamily="34" charset="0"/>
            </a:endParaRPr>
          </a:p>
          <a:p>
            <a:endParaRPr lang="en-GB" sz="2800" dirty="0"/>
          </a:p>
          <a:p>
            <a:r>
              <a:rPr lang="en-GB" sz="2800" dirty="0"/>
              <a:t>MOHAMED NOORISHA BILALY- D0D3C8B155E15C1B78442CA6E4FB8B11</a:t>
            </a:r>
          </a:p>
          <a:p>
            <a:endParaRPr lang="en-GB" sz="2800" dirty="0"/>
          </a:p>
          <a:p>
            <a:r>
              <a:rPr lang="en-GB" sz="2800" dirty="0"/>
              <a:t>MOHAMED WASIM AKRAM- 6B8681356287BCA97984350B34292F21</a:t>
            </a:r>
          </a:p>
          <a:p>
            <a:endParaRPr lang="en-GB" sz="2800" dirty="0"/>
          </a:p>
          <a:p>
            <a:r>
              <a:rPr lang="en-GB" sz="2800" dirty="0"/>
              <a:t>NAJIMULLA- 1B3E04461E6CA0B9EB94707EFA50D694</a:t>
            </a:r>
          </a:p>
        </p:txBody>
      </p:sp>
    </p:spTree>
    <p:extLst>
      <p:ext uri="{BB962C8B-B14F-4D97-AF65-F5344CB8AC3E}">
        <p14:creationId xmlns:p14="http://schemas.microsoft.com/office/powerpoint/2010/main" val="89684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1E1D69-BBFE-8C0D-2422-77D9C776E6E4}"/>
              </a:ext>
            </a:extLst>
          </p:cNvPr>
          <p:cNvSpPr txBox="1"/>
          <p:nvPr/>
        </p:nvSpPr>
        <p:spPr>
          <a:xfrm>
            <a:off x="614855" y="677918"/>
            <a:ext cx="10610193" cy="656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Air quality is a crucial aspect of environmental health, impacting the well-being of individuals and communities. This project focuses on the development of an Air Quality Analysis and Prediction model using data science techniques in Python. As a student passionate about environmental sciences and data analytics, I embarked on this project to contribute to a cleaner and healthier environment</a:t>
            </a:r>
          </a:p>
          <a:p>
            <a:endParaRPr lang="en-IN" sz="2400" dirty="0">
              <a:latin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</a:endParaRPr>
          </a:p>
          <a:p>
            <a:r>
              <a:rPr lang="en-US" sz="2400" b="1" cap="small" spc="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Loading and Preprocessing Methods: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rtl="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Import Libraries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Load the Dataset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Explore the Dataset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Handling Missing Data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Cleaning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Transformation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884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3E195B-D515-A8D6-2CEC-B82C2355161D}"/>
              </a:ext>
            </a:extLst>
          </p:cNvPr>
          <p:cNvSpPr txBox="1"/>
          <p:nvPr/>
        </p:nvSpPr>
        <p:spPr>
          <a:xfrm>
            <a:off x="441434" y="488731"/>
            <a:ext cx="11177752" cy="6700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Feature Engineering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Exploratory Data Analysis (EDA)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b="1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Save Preprocessed Dataset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b="1" cap="small" spc="25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800" b="1" cap="small" spc="25" dirty="0">
              <a:effectLst/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GB" dirty="0"/>
              <a:t>  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GB" dirty="0"/>
              <a:t>     </a:t>
            </a:r>
            <a:r>
              <a:rPr lang="en-GB" sz="2400" dirty="0"/>
              <a:t>The data is obtained from </a:t>
            </a:r>
            <a:r>
              <a:rPr lang="en-GB" sz="2400" dirty="0">
                <a:hlinkClick r:id="rId2"/>
              </a:rPr>
              <a:t>https://tn.data.gov.in/resource/location-wise-daily-ambient-airquality-tamil-nadu-year-</a:t>
            </a:r>
            <a:r>
              <a:rPr lang="en-GB" sz="2400" dirty="0"/>
              <a:t>2004          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USED :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GB" dirty="0"/>
              <a:t> </a:t>
            </a:r>
            <a:r>
              <a:rPr lang="en-GB" sz="2400" dirty="0"/>
              <a:t>From Tamil </a:t>
            </a:r>
            <a:r>
              <a:rPr lang="en-GB" sz="2400" dirty="0" err="1"/>
              <a:t>Nadu_Air</a:t>
            </a:r>
            <a:r>
              <a:rPr lang="en-GB" sz="2400" dirty="0"/>
              <a:t> quality analytics.csv data the following columns are used .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GB" sz="2400" dirty="0"/>
              <a:t>. </a:t>
            </a:r>
            <a:r>
              <a:rPr lang="en-GB" sz="2400" dirty="0" err="1"/>
              <a:t>stn</a:t>
            </a:r>
            <a:r>
              <a:rPr lang="en-GB" sz="2400" dirty="0"/>
              <a:t> code 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GB" sz="2400" dirty="0"/>
              <a:t>. Sampling Date</a:t>
            </a: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25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C27CAC-2F63-8FDF-87B8-1AA5C0D9F718}"/>
              </a:ext>
            </a:extLst>
          </p:cNvPr>
          <p:cNvSpPr txBox="1"/>
          <p:nvPr/>
        </p:nvSpPr>
        <p:spPr>
          <a:xfrm>
            <a:off x="483475" y="551793"/>
            <a:ext cx="11225049" cy="615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GB" sz="2400" dirty="0"/>
              <a:t> . State</a:t>
            </a:r>
          </a:p>
          <a:p>
            <a:r>
              <a:rPr lang="en-GB" sz="2400" dirty="0"/>
              <a:t>. City/Town/Village</a:t>
            </a:r>
          </a:p>
          <a:p>
            <a:r>
              <a:rPr lang="en-GB" sz="2400" dirty="0"/>
              <a:t> . Location of agency</a:t>
            </a:r>
          </a:p>
          <a:p>
            <a:r>
              <a:rPr lang="en-GB" sz="2400" dirty="0"/>
              <a:t> . Type of location </a:t>
            </a:r>
          </a:p>
          <a:p>
            <a:r>
              <a:rPr lang="en-GB" sz="2400" dirty="0"/>
              <a:t>. SO2</a:t>
            </a:r>
          </a:p>
          <a:p>
            <a:r>
              <a:rPr lang="en-GB" sz="2400" dirty="0"/>
              <a:t> . NO2</a:t>
            </a:r>
          </a:p>
          <a:p>
            <a:r>
              <a:rPr lang="en-GB" sz="2400" dirty="0"/>
              <a:t> . RSPM/PM10</a:t>
            </a:r>
          </a:p>
          <a:p>
            <a:r>
              <a:rPr lang="en-IN" sz="2400" dirty="0"/>
              <a:t>. PM2.0</a:t>
            </a:r>
          </a:p>
          <a:p>
            <a:endParaRPr lang="en-IN" dirty="0"/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used:  </a:t>
            </a:r>
          </a:p>
          <a:p>
            <a:r>
              <a:rPr lang="en-GB" sz="2400" dirty="0"/>
              <a:t>           The Python 3 environment comes with many helpful analytics libraries installed and several helpful packages to load.</a:t>
            </a:r>
          </a:p>
          <a:p>
            <a:endParaRPr lang="en-GB" sz="2400" dirty="0"/>
          </a:p>
          <a:p>
            <a:r>
              <a:rPr lang="en-GB" sz="2400" dirty="0"/>
              <a:t>The essential libraries used in this project are :</a:t>
            </a:r>
          </a:p>
          <a:p>
            <a:r>
              <a:rPr lang="en-GB" sz="2400" dirty="0"/>
              <a:t>                     </a:t>
            </a:r>
            <a:r>
              <a:rPr lang="en-IN" sz="2400" dirty="0"/>
              <a:t>• Importing OS (for </a:t>
            </a:r>
            <a:r>
              <a:rPr lang="en-IN" sz="2400" dirty="0" err="1"/>
              <a:t>kaggle</a:t>
            </a:r>
            <a:r>
              <a:rPr lang="en-IN" sz="2400" dirty="0"/>
              <a:t> inputs)</a:t>
            </a:r>
          </a:p>
          <a:p>
            <a:r>
              <a:rPr lang="en-IN" sz="2400" dirty="0"/>
              <a:t>                     • </a:t>
            </a:r>
            <a:r>
              <a:rPr lang="en-IN" sz="2400" dirty="0" err="1"/>
              <a:t>Numpy</a:t>
            </a:r>
            <a:r>
              <a:rPr lang="en-IN" sz="2400" dirty="0"/>
              <a:t> and Pandas libraries</a:t>
            </a:r>
          </a:p>
        </p:txBody>
      </p:sp>
    </p:spTree>
    <p:extLst>
      <p:ext uri="{BB962C8B-B14F-4D97-AF65-F5344CB8AC3E}">
        <p14:creationId xmlns:p14="http://schemas.microsoft.com/office/powerpoint/2010/main" val="192235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282D1-B5E5-EB56-F6C2-266FFC66A761}"/>
              </a:ext>
            </a:extLst>
          </p:cNvPr>
          <p:cNvSpPr txBox="1"/>
          <p:nvPr/>
        </p:nvSpPr>
        <p:spPr>
          <a:xfrm>
            <a:off x="898634" y="504497"/>
            <a:ext cx="105786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• Matplotlib</a:t>
            </a:r>
          </a:p>
          <a:p>
            <a:r>
              <a:rPr lang="en-IN" sz="2400" dirty="0"/>
              <a:t>• Seaborn</a:t>
            </a:r>
          </a:p>
          <a:p>
            <a:endParaRPr lang="en-IN" sz="2400" dirty="0"/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 </a:t>
            </a:r>
            <a:r>
              <a:rPr lang="en-GB" sz="2400" dirty="0"/>
              <a:t>:</a:t>
            </a:r>
          </a:p>
          <a:p>
            <a:r>
              <a:rPr lang="en-GB" sz="2400" dirty="0"/>
              <a:t> Training the dataset by describe(), </a:t>
            </a:r>
            <a:r>
              <a:rPr lang="en-GB" sz="2400" dirty="0" err="1"/>
              <a:t>isnull</a:t>
            </a:r>
            <a:r>
              <a:rPr lang="en-GB" sz="2400" dirty="0"/>
              <a:t>().sum(), drop(), show(), and by using k-means algorithm we train the data. </a:t>
            </a:r>
          </a:p>
          <a:p>
            <a:endParaRPr lang="en-GB" sz="2400" dirty="0"/>
          </a:p>
          <a:p>
            <a:r>
              <a:rPr lang="en-GB" sz="2400" dirty="0"/>
              <a:t> Testing the data by importing </a:t>
            </a:r>
            <a:r>
              <a:rPr lang="en-GB" sz="2400" dirty="0" err="1"/>
              <a:t>sklearn.cluster</a:t>
            </a:r>
            <a:r>
              <a:rPr lang="en-GB" sz="2400" dirty="0"/>
              <a:t> from k-means with ensuring the plot range and axis labels producing the k value, scattering the data by </a:t>
            </a:r>
            <a:r>
              <a:rPr lang="en-GB" sz="2400" dirty="0" err="1"/>
              <a:t>kmeans.cluster_centers</a:t>
            </a:r>
            <a:r>
              <a:rPr lang="en-GB" sz="2400" dirty="0"/>
              <a:t> and producing 3D plot.</a:t>
            </a:r>
          </a:p>
          <a:p>
            <a:endParaRPr lang="en-GB" sz="2400" dirty="0"/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OF THE EXPLANATIONS</a:t>
            </a:r>
            <a:r>
              <a:rPr lang="en-GB" sz="2400" dirty="0"/>
              <a:t>:</a:t>
            </a:r>
          </a:p>
          <a:p>
            <a:r>
              <a:rPr lang="en-GB" sz="2400" dirty="0"/>
              <a:t>      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GB" sz="2400" dirty="0"/>
          </a:p>
          <a:p>
            <a:r>
              <a:rPr lang="en-GB" sz="2400" dirty="0"/>
              <a:t> The samples are collected from NAMP stations are analysed for the Respirable Suspended Particulate matter (RSPM) and gaseous pollutants such as Sulphur dioxide(SO2) and Nitrogen dioxides(NO2)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1034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8E7BB-1CE5-648D-A83F-BDEAD4F89CB0}"/>
              </a:ext>
            </a:extLst>
          </p:cNvPr>
          <p:cNvSpPr txBox="1"/>
          <p:nvPr/>
        </p:nvSpPr>
        <p:spPr>
          <a:xfrm>
            <a:off x="667407" y="551792"/>
            <a:ext cx="110043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</a:p>
          <a:p>
            <a:endParaRPr lang="en-GB" dirty="0"/>
          </a:p>
          <a:p>
            <a:r>
              <a:rPr lang="en-GB" dirty="0"/>
              <a:t>               </a:t>
            </a:r>
            <a:r>
              <a:rPr lang="en-GB" sz="2400" dirty="0"/>
              <a:t>ANOVA (one way), Tukey HSD, and Pearson correlation coefficient (r) were computed using self-coded software on Microsoft Excel 2019 to statistically </a:t>
            </a:r>
            <a:r>
              <a:rPr lang="en-GB" sz="2400" dirty="0" err="1"/>
              <a:t>analyze</a:t>
            </a:r>
            <a:r>
              <a:rPr lang="en-GB" sz="2400" dirty="0"/>
              <a:t> the collected data.</a:t>
            </a:r>
          </a:p>
          <a:p>
            <a:endParaRPr lang="en-IN" sz="2400" b="1" dirty="0"/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</a:t>
            </a:r>
          </a:p>
          <a:p>
            <a:r>
              <a:rPr lang="en-GB" sz="2800" dirty="0"/>
              <a:t>                        </a:t>
            </a:r>
            <a:r>
              <a:rPr lang="en-GB" sz="2400" dirty="0"/>
              <a:t>Apply clustering algorithms like K-Means, DBSCAN, or hierarchical clustering to segment customers.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/>
              <a:t>Visualization: </a:t>
            </a:r>
          </a:p>
          <a:p>
            <a:r>
              <a:rPr lang="en-GB" sz="2400" dirty="0"/>
              <a:t>                  Visualize the customer segments using techniques like scatter plots, bar charts, and heatmaps. Interpretation: </a:t>
            </a:r>
            <a:r>
              <a:rPr lang="en-GB" sz="2400" dirty="0" err="1"/>
              <a:t>Analyze</a:t>
            </a:r>
            <a:r>
              <a:rPr lang="en-GB" sz="2400" dirty="0"/>
              <a:t> and interpret the characteristics of each customer segment to derive actionable insights for marketing strategies.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8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4DE7D-1D50-86A4-DDC8-A82A92189F24}"/>
              </a:ext>
            </a:extLst>
          </p:cNvPr>
          <p:cNvSpPr txBox="1"/>
          <p:nvPr/>
        </p:nvSpPr>
        <p:spPr>
          <a:xfrm>
            <a:off x="488731" y="391050"/>
            <a:ext cx="11114690" cy="594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66481-3EE7-07A5-CFA9-E132D367E116}"/>
              </a:ext>
            </a:extLst>
          </p:cNvPr>
          <p:cNvSpPr txBox="1"/>
          <p:nvPr/>
        </p:nvSpPr>
        <p:spPr>
          <a:xfrm>
            <a:off x="488731" y="630621"/>
            <a:ext cx="111146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DATAFLOW </a:t>
            </a:r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sz="2400" dirty="0"/>
              <a:t>1.Physical data flow diagram: 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3C4D20-D796-1A1E-0B6A-8BFB73C3CF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7" t="18694" r="30467" b="7356"/>
          <a:stretch/>
        </p:blipFill>
        <p:spPr>
          <a:xfrm>
            <a:off x="2714920" y="2126908"/>
            <a:ext cx="6146276" cy="445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6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D0483-3C92-1125-6E92-75AE0611B04E}"/>
              </a:ext>
            </a:extLst>
          </p:cNvPr>
          <p:cNvSpPr txBox="1"/>
          <p:nvPr/>
        </p:nvSpPr>
        <p:spPr>
          <a:xfrm>
            <a:off x="339365" y="1112362"/>
            <a:ext cx="11321592" cy="307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800" b="0" cap="small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 the Dataset:</a:t>
            </a:r>
          </a:p>
          <a:p>
            <a:r>
              <a:rPr lang="en-US" cap="small" spc="25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b="1" cap="small" spc="25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Load your dataset into a Pandas </a:t>
            </a:r>
            <a:r>
              <a:rPr lang="en-US" b="1" cap="small" spc="25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b="1" cap="small" spc="25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 Replace 'your_dataset.csv' with the actual file path or URL of your dataset.</a:t>
            </a:r>
            <a:endParaRPr lang="en-IN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0" cap="small" spc="25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cap="small" spc="25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 = </a:t>
            </a:r>
            <a:r>
              <a:rPr lang="en-US" b="1" cap="small" spc="25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pd.read_csv</a:t>
            </a:r>
            <a:r>
              <a:rPr lang="en-US" b="1" cap="small" spc="25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('Example.csv')</a:t>
            </a:r>
            <a:endParaRPr lang="en-IN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cap="small" spc="25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If you have a different format (e.g., Excel, JSON), you can use appropriate Pandas functions like </a:t>
            </a:r>
            <a:r>
              <a:rPr lang="en-US" b="1" cap="small" spc="25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pd.read_excel</a:t>
            </a:r>
            <a:r>
              <a:rPr lang="en-US" b="1" cap="small" spc="25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() or </a:t>
            </a:r>
            <a:r>
              <a:rPr lang="en-US" b="1" cap="small" spc="25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pd.read_json</a:t>
            </a:r>
            <a:r>
              <a:rPr lang="en-US" b="1" cap="small" spc="25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().</a:t>
            </a:r>
          </a:p>
          <a:p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endParaRPr lang="en-IN" sz="18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cap="small" spc="25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8769C-662A-97BA-8637-0BC5D6CDBDB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6872" y="3139512"/>
            <a:ext cx="5943600" cy="3358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57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Bahnschrift SemiBold SemiConden</vt:lpstr>
      <vt:lpstr>Calibri</vt:lpstr>
      <vt:lpstr>Calibri Light</vt:lpstr>
      <vt:lpstr>Cambria</vt:lpstr>
      <vt:lpstr>Cooper Black</vt:lpstr>
      <vt:lpstr>Symbol</vt:lpstr>
      <vt:lpstr>Times New Roman</vt:lpstr>
      <vt:lpstr>Wingdings</vt:lpstr>
      <vt:lpstr>Office Theme</vt:lpstr>
      <vt:lpstr>APPLIED DATA SCIENCE GROUP-1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GROUP-1</dc:title>
  <dc:creator>noorul majhar mohamed dhaheer</dc:creator>
  <cp:lastModifiedBy>noorul majhar mohamed dhaheer</cp:lastModifiedBy>
  <cp:revision>1</cp:revision>
  <dcterms:created xsi:type="dcterms:W3CDTF">2023-10-18T17:41:35Z</dcterms:created>
  <dcterms:modified xsi:type="dcterms:W3CDTF">2023-10-18T17:41:35Z</dcterms:modified>
</cp:coreProperties>
</file>