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C924-27CA-4048-9DEA-71AEBBBD3072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1FC924-27CA-4048-9DEA-71AEBBBD3072}" type="datetimeFigureOut">
              <a:rPr lang="en-US" smtClean="0"/>
              <a:t>12-Mar-21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FC3EBF-4499-439E-9721-4F36E6F5223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851648" cy="1828800"/>
          </a:xfrm>
        </p:spPr>
        <p:txBody>
          <a:bodyPr/>
          <a:lstStyle/>
          <a:p>
            <a:r>
              <a:rPr lang="en-US" dirty="0" smtClean="0"/>
              <a:t>Customer Retention Project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IN" sz="3200" dirty="0" smtClean="0"/>
              <a:t>Analysing the statistical report of the Dataset to analyse if there is any outliers present or not by checking the mean, standard deviation and the min and max values, etc.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90799"/>
            <a:ext cx="8229600" cy="34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6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Separating the independent and dependent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3200400"/>
            <a:ext cx="5419725" cy="131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IN" sz="3600" dirty="0" smtClean="0"/>
              <a:t>Using  PCA is to represent a multivariate data table as smaller set of variables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1" y="2133600"/>
            <a:ext cx="7339012" cy="3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7343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Graphical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524000"/>
            <a:ext cx="5562600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305800" cy="1143000"/>
          </a:xfrm>
        </p:spPr>
        <p:txBody>
          <a:bodyPr>
            <a:noAutofit/>
          </a:bodyPr>
          <a:lstStyle/>
          <a:p>
            <a:r>
              <a:rPr lang="en-IN" sz="3600" dirty="0" smtClean="0"/>
              <a:t> 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IN" sz="3600" dirty="0" err="1" smtClean="0"/>
              <a:t>Kmeans</a:t>
            </a:r>
            <a:r>
              <a:rPr lang="en-IN" sz="3600" dirty="0" smtClean="0"/>
              <a:t> algorithm is an iterative algorithm that tries to partition the dataset into </a:t>
            </a:r>
            <a:r>
              <a:rPr lang="en-IN" sz="3600" dirty="0" err="1" smtClean="0"/>
              <a:t>Kpre</a:t>
            </a:r>
            <a:r>
              <a:rPr lang="en-IN" sz="3600" dirty="0" smtClean="0"/>
              <a:t>-defined distinct non-overlapping subgroups (clusters) where each data point belongs to only one group.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810000"/>
            <a:ext cx="6477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305800" cy="1143000"/>
          </a:xfrm>
        </p:spPr>
        <p:txBody>
          <a:bodyPr>
            <a:noAutofit/>
          </a:bodyPr>
          <a:lstStyle/>
          <a:p>
            <a:pPr lvl="0"/>
            <a:r>
              <a:rPr lang="en-IN" sz="4000" dirty="0" smtClean="0"/>
              <a:t>Top </a:t>
            </a:r>
            <a:r>
              <a:rPr lang="en-IN" sz="4000" dirty="0" smtClean="0"/>
              <a:t>10 features people rely upon of each cluster.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239000" cy="35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934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16279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1"/>
            <a:ext cx="6781800" cy="30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5181600"/>
            <a:ext cx="8305800" cy="114300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 the same way we can smaller the set of independent variables by selecting top 40-50 features and </a:t>
            </a:r>
            <a:r>
              <a:rPr lang="en-IN" sz="2800" dirty="0" smtClean="0"/>
              <a:t>train </a:t>
            </a:r>
            <a:r>
              <a:rPr lang="en-IN" sz="2800" dirty="0" smtClean="0"/>
              <a:t>the required models to decide upon the retention factor of the </a:t>
            </a:r>
            <a:r>
              <a:rPr lang="en-IN" sz="2800" dirty="0" smtClean="0"/>
              <a:t>customers to get a better score and accuracy.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IN" dirty="0" smtClean="0"/>
              <a:t>Customer R</a:t>
            </a:r>
            <a:r>
              <a:rPr lang="en-IN" dirty="0" smtClean="0"/>
              <a:t>etention?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Customer retention refers to the activities and actions companies and organizations take to reduce the number of customer defections. 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r>
              <a:rPr lang="en-IN" dirty="0" smtClean="0"/>
              <a:t>Customer satisfaction has emerged as one of the most important factors that guarantee the success of online store; it has been posited as a key stimulant of purchase, repurchase intentions and customer loyalty.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" name="Content Placeholder 3" descr="https://www.researchgate.net/profile/Vikas_Kumar146/publication/346412647/figure/fig1/AS:962618307145728@1606517497246/Proposed-customer-retention-model_W64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7724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Dataset of </a:t>
            </a:r>
            <a:r>
              <a:rPr lang="en-IN" dirty="0" smtClean="0"/>
              <a:t>online shoppers that results in the e-retail success factors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98082"/>
            <a:ext cx="8229600" cy="377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Visualizing the class distribution of the target value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14426"/>
            <a:ext cx="8229600" cy="2830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IN" sz="4400" dirty="0" smtClean="0"/>
              <a:t>Recommendation of an e-commerce site based upon gender reference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8662" y="2110581"/>
            <a:ext cx="76866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002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IN" sz="4400" dirty="0" smtClean="0"/>
              <a:t>Visual representation of cities, based upon online orders being placed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53724"/>
            <a:ext cx="8229600" cy="275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Autofit/>
          </a:bodyPr>
          <a:lstStyle/>
          <a:p>
            <a:pPr lvl="0"/>
            <a:r>
              <a:rPr lang="en-IN" sz="3600" dirty="0" smtClean="0"/>
              <a:t>Nature of the customers being constantly shopping on online platforms(in </a:t>
            </a:r>
            <a:r>
              <a:rPr lang="en-IN" sz="4000" dirty="0" smtClean="0"/>
              <a:t>years)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148681"/>
            <a:ext cx="563879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>Checking for the interrelation of the columns with each other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8229600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234</Words>
  <Application>Microsoft Office PowerPoint</Application>
  <PresentationFormat>On-screen Show (4:3)</PresentationFormat>
  <Paragraphs>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Customer Retention Project</vt:lpstr>
      <vt:lpstr>What is Customer Retention?</vt:lpstr>
      <vt:lpstr>Flow Chart</vt:lpstr>
      <vt:lpstr>Sample Dataset of online shoppers that results in the e-retail success factors</vt:lpstr>
      <vt:lpstr>Visualizing the class distribution of the target value </vt:lpstr>
      <vt:lpstr>Recommendation of an e-commerce site based upon gender reference </vt:lpstr>
      <vt:lpstr>Visual representation of cities, based upon online orders being placed </vt:lpstr>
      <vt:lpstr>Nature of the customers being constantly shopping on online platforms(in years) </vt:lpstr>
      <vt:lpstr>Checking for the interrelation of the columns with each other </vt:lpstr>
      <vt:lpstr>Analysing the statistical report of the Dataset to analyse if there is any outliers present or not by checking the mean, standard deviation and the min and max values, etc. </vt:lpstr>
      <vt:lpstr>Separating the independent and dependent variables </vt:lpstr>
      <vt:lpstr>Using  PCA is to represent a multivariate data table as smaller set of variables </vt:lpstr>
      <vt:lpstr>Slide 13</vt:lpstr>
      <vt:lpstr>Graphical Representation</vt:lpstr>
      <vt:lpstr>  Kmeans algorithm is an iterative algorithm that tries to partition the dataset into Kpre-defined distinct non-overlapping subgroups (clusters) where each data point belongs to only one group. </vt:lpstr>
      <vt:lpstr>Top 10 features people rely upon of each cluster. </vt:lpstr>
      <vt:lpstr>Slide 17</vt:lpstr>
      <vt:lpstr>Slide 18</vt:lpstr>
      <vt:lpstr>In the same way we can smaller the set of independent variables by selecting top 40-50 features and train the required models to decide upon the retention factor of the customers to get a better score and accuracy.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7</cp:revision>
  <dcterms:created xsi:type="dcterms:W3CDTF">2021-03-12T18:22:14Z</dcterms:created>
  <dcterms:modified xsi:type="dcterms:W3CDTF">2021-03-12T19:35:08Z</dcterms:modified>
</cp:coreProperties>
</file>