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14B3C83-458D-4B0B-82A1-96A324EED47A}" type="datetimeFigureOut">
              <a:rPr lang="en-US" smtClean="0"/>
              <a:t>03-Dec-20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1348F4C-8292-4FE8-814B-2FE56F57AB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348F4C-8292-4FE8-814B-2FE56F57AB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348F4C-8292-4FE8-814B-2FE56F57AB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348F4C-8292-4FE8-814B-2FE56F57AB2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348F4C-8292-4FE8-814B-2FE56F57AB2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348F4C-8292-4FE8-814B-2FE56F57AB2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1348F4C-8292-4FE8-814B-2FE56F57AB2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348F4C-8292-4FE8-814B-2FE56F57AB2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14B3C83-458D-4B0B-82A1-96A324EED47A}" type="datetimeFigureOut">
              <a:rPr lang="en-US" smtClean="0"/>
              <a:t>03-Dec-20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1348F4C-8292-4FE8-814B-2FE56F57AB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14B3C83-458D-4B0B-82A1-96A324EED47A}" type="datetimeFigureOut">
              <a:rPr lang="en-US" smtClean="0"/>
              <a:t>03-Dec-20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348F4C-8292-4FE8-814B-2FE56F57AB2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14B3C83-458D-4B0B-82A1-96A324EED47A}" type="datetimeFigureOut">
              <a:rPr lang="en-US" smtClean="0"/>
              <a:t>03-Dec-20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1348F4C-8292-4FE8-814B-2FE56F57AB2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4B3C83-458D-4B0B-82A1-96A324EED47A}" type="datetimeFigureOut">
              <a:rPr lang="en-US" smtClean="0"/>
              <a:t>03-Dec-20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1348F4C-8292-4FE8-814B-2FE56F57AB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b="1" u="sng" dirty="0" smtClean="0"/>
              <a:t>Micro-Credit Defaulter</a:t>
            </a:r>
            <a:r>
              <a:rPr lang="en-IN" b="1" u="sng" dirty="0" smtClean="0"/>
              <a:t> Case</a:t>
            </a:r>
            <a:endParaRPr lang="en-US" dirty="0" smtClean="0"/>
          </a:p>
          <a:p>
            <a:r>
              <a:rPr lang="en-IN" dirty="0" smtClean="0"/>
              <a:t>Submitted by:</a:t>
            </a:r>
            <a:endParaRPr lang="en-US" dirty="0" smtClean="0"/>
          </a:p>
          <a:p>
            <a:r>
              <a:rPr lang="en-IN" dirty="0" smtClean="0"/>
              <a:t>Bilam Roy</a:t>
            </a:r>
            <a:endParaRPr lang="en-US" dirty="0" smtClean="0"/>
          </a:p>
          <a:p>
            <a:endParaRPr lang="en-US" dirty="0"/>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95400" y="762000"/>
            <a:ext cx="6629400" cy="358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u="sng" dirty="0" smtClean="0"/>
              <a:t>Separating the Input and </a:t>
            </a:r>
            <a:r>
              <a:rPr lang="en-US" u="sng" dirty="0" smtClean="0"/>
              <a:t>Output and Standardizing</a:t>
            </a:r>
            <a:endParaRPr lang="en-US" u="sng" dirty="0" smtClean="0"/>
          </a:p>
        </p:txBody>
      </p:sp>
      <p:pic>
        <p:nvPicPr>
          <p:cNvPr id="5122" name="Picture 2"/>
          <p:cNvPicPr>
            <a:picLocks noChangeAspect="1" noChangeArrowheads="1"/>
          </p:cNvPicPr>
          <p:nvPr/>
        </p:nvPicPr>
        <p:blipFill>
          <a:blip r:embed="rId2"/>
          <a:srcRect/>
          <a:stretch>
            <a:fillRect/>
          </a:stretch>
        </p:blipFill>
        <p:spPr bwMode="auto">
          <a:xfrm>
            <a:off x="838200" y="1752600"/>
            <a:ext cx="3962399" cy="1752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38200" y="3581400"/>
            <a:ext cx="4800600" cy="2895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Model Training</a:t>
            </a:r>
          </a:p>
        </p:txBody>
      </p:sp>
      <p:pic>
        <p:nvPicPr>
          <p:cNvPr id="6146" name="Picture 2"/>
          <p:cNvPicPr>
            <a:picLocks noChangeAspect="1" noChangeArrowheads="1"/>
          </p:cNvPicPr>
          <p:nvPr/>
        </p:nvPicPr>
        <p:blipFill>
          <a:blip r:embed="rId2"/>
          <a:srcRect/>
          <a:stretch>
            <a:fillRect/>
          </a:stretch>
        </p:blipFill>
        <p:spPr bwMode="auto">
          <a:xfrm>
            <a:off x="990600" y="1371600"/>
            <a:ext cx="7162800" cy="4819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Cross-Validation the Models</a:t>
            </a:r>
          </a:p>
        </p:txBody>
      </p:sp>
      <p:pic>
        <p:nvPicPr>
          <p:cNvPr id="7170" name="Picture 2"/>
          <p:cNvPicPr>
            <a:picLocks noChangeAspect="1" noChangeArrowheads="1"/>
          </p:cNvPicPr>
          <p:nvPr/>
        </p:nvPicPr>
        <p:blipFill>
          <a:blip r:embed="rId2"/>
          <a:srcRect/>
          <a:stretch>
            <a:fillRect/>
          </a:stretch>
        </p:blipFill>
        <p:spPr bwMode="auto">
          <a:xfrm>
            <a:off x="1066800" y="2133600"/>
            <a:ext cx="6629400" cy="2819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Choosing the Best Model</a:t>
            </a:r>
          </a:p>
        </p:txBody>
      </p:sp>
      <p:pic>
        <p:nvPicPr>
          <p:cNvPr id="8194" name="Picture 2"/>
          <p:cNvPicPr>
            <a:picLocks noChangeAspect="1" noChangeArrowheads="1"/>
          </p:cNvPicPr>
          <p:nvPr/>
        </p:nvPicPr>
        <p:blipFill>
          <a:blip r:embed="rId2"/>
          <a:srcRect/>
          <a:stretch>
            <a:fillRect/>
          </a:stretch>
        </p:blipFill>
        <p:spPr bwMode="auto">
          <a:xfrm>
            <a:off x="1219200" y="2333624"/>
            <a:ext cx="6858000" cy="32289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66800" y="685800"/>
            <a:ext cx="6858000" cy="5257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t>Hyper Parameter Tuning </a:t>
            </a:r>
            <a:r>
              <a:rPr lang="en-US" u="sng" dirty="0" smtClean="0"/>
              <a:t>the Model</a:t>
            </a:r>
          </a:p>
        </p:txBody>
      </p:sp>
      <p:pic>
        <p:nvPicPr>
          <p:cNvPr id="4" name="Picture 3"/>
          <p:cNvPicPr/>
          <p:nvPr/>
        </p:nvPicPr>
        <p:blipFill>
          <a:blip r:embed="rId2"/>
          <a:srcRect/>
          <a:stretch>
            <a:fillRect/>
          </a:stretch>
        </p:blipFill>
        <p:spPr bwMode="auto">
          <a:xfrm>
            <a:off x="609600" y="1524000"/>
            <a:ext cx="6248400" cy="23812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57200" y="4114800"/>
            <a:ext cx="6019800" cy="129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685800" y="685801"/>
            <a:ext cx="7696200" cy="1752599"/>
          </a:xfrm>
          <a:prstGeom prst="rect">
            <a:avLst/>
          </a:prstGeom>
          <a:noFill/>
          <a:ln w="9525">
            <a:noFill/>
            <a:miter lim="800000"/>
            <a:headEnd/>
            <a:tailEnd/>
          </a:ln>
        </p:spPr>
      </p:pic>
      <p:sp>
        <p:nvSpPr>
          <p:cNvPr id="8" name="Subtitle 7"/>
          <p:cNvSpPr>
            <a:spLocks noGrp="1"/>
          </p:cNvSpPr>
          <p:nvPr>
            <p:ph type="subTitle" idx="1"/>
          </p:nvPr>
        </p:nvSpPr>
        <p:spPr>
          <a:xfrm>
            <a:off x="685800" y="2667000"/>
            <a:ext cx="1752600" cy="579393"/>
          </a:xfrm>
        </p:spPr>
        <p:txBody>
          <a:bodyPr/>
          <a:lstStyle/>
          <a:p>
            <a:r>
              <a:rPr lang="en-US" dirty="0" smtClean="0"/>
              <a:t>Matrices</a:t>
            </a:r>
            <a:endParaRPr lang="en-US" dirty="0"/>
          </a:p>
        </p:txBody>
      </p:sp>
      <p:pic>
        <p:nvPicPr>
          <p:cNvPr id="9" name="Picture 8"/>
          <p:cNvPicPr/>
          <p:nvPr/>
        </p:nvPicPr>
        <p:blipFill>
          <a:blip r:embed="rId3"/>
          <a:srcRect/>
          <a:stretch>
            <a:fillRect/>
          </a:stretch>
        </p:blipFill>
        <p:spPr bwMode="auto">
          <a:xfrm>
            <a:off x="685800" y="3200400"/>
            <a:ext cx="4038600" cy="3124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048000" y="1066800"/>
            <a:ext cx="3505200" cy="9144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895600" y="2209800"/>
            <a:ext cx="3829050" cy="329398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19200" y="2057400"/>
            <a:ext cx="6400800" cy="198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19400"/>
            <a:ext cx="8229600"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8229600" cy="3624072"/>
          </a:xfrm>
        </p:spPr>
        <p:txBody>
          <a:bodyPr/>
          <a:lstStyle/>
          <a:p>
            <a:r>
              <a:rPr lang="en-IN" sz="2000" dirty="0" smtClean="0"/>
              <a:t>A Microfinance Institution (MFI) is an organization that offers financial services to low income populations. The Microfinance services (MFS) provided by MFI are Group Loans, Agricultural Loans, Individual Business Loans and so on. </a:t>
            </a:r>
            <a:endParaRPr lang="en-IN" sz="2000" dirty="0" smtClean="0"/>
          </a:p>
          <a:p>
            <a:r>
              <a:rPr lang="en-IN" sz="2000" dirty="0" smtClean="0"/>
              <a:t>They provide </a:t>
            </a:r>
            <a:r>
              <a:rPr lang="en-IN" sz="2000" dirty="0" smtClean="0"/>
              <a:t>micro-credit on mobile balances to be paid back in 5 days. </a:t>
            </a:r>
            <a:endParaRPr lang="en-IN" sz="2000" dirty="0" smtClean="0"/>
          </a:p>
          <a:p>
            <a:r>
              <a:rPr lang="en-IN" sz="2000" dirty="0" smtClean="0"/>
              <a:t>For </a:t>
            </a:r>
            <a:r>
              <a:rPr lang="en-IN" sz="2000" dirty="0" smtClean="0"/>
              <a:t>the loan amount of 5 (in Indonesian Rupiah), payback amount should be6(in Indonesian Rupiah), while, for the loan amount of 10(in Indonesian Rupiah), the payback amount should be 12(in Indonesian Rupiah).</a:t>
            </a:r>
            <a:endParaRPr lang="en-IN" sz="2000" dirty="0" smtClean="0"/>
          </a:p>
          <a:p>
            <a:endParaRPr lang="en-US" dirty="0"/>
          </a:p>
        </p:txBody>
      </p:sp>
      <p:sp>
        <p:nvSpPr>
          <p:cNvPr id="3" name="Title 2"/>
          <p:cNvSpPr>
            <a:spLocks noGrp="1"/>
          </p:cNvSpPr>
          <p:nvPr>
            <p:ph type="title"/>
          </p:nvPr>
        </p:nvSpPr>
        <p:spPr/>
        <p:txBody>
          <a:bodyPr>
            <a:normAutofit/>
          </a:bodyPr>
          <a:lstStyle/>
          <a:p>
            <a:pPr algn="ctr"/>
            <a:r>
              <a:rPr lang="en-IN" u="sng"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2633472"/>
          </a:xfrm>
        </p:spPr>
        <p:txBody>
          <a:bodyPr>
            <a:normAutofit/>
          </a:bodyPr>
          <a:lstStyle/>
          <a:p>
            <a:r>
              <a:rPr lang="en-IN" sz="2000" dirty="0" smtClean="0"/>
              <a:t>The purpose of this project is to build a model which can be used to predict in terms of a probability for each loan transaction, whether the customer will be paying back the loaned amount within 5 days of insurance of loan. </a:t>
            </a:r>
            <a:endParaRPr lang="en-IN" sz="2000" dirty="0" smtClean="0"/>
          </a:p>
          <a:p>
            <a:r>
              <a:rPr lang="en-IN" sz="2000" dirty="0" smtClean="0"/>
              <a:t>It will </a:t>
            </a:r>
            <a:r>
              <a:rPr lang="en-IN" sz="2000" dirty="0" smtClean="0"/>
              <a:t>further help the Microfinance Institution (MFI) to decide for the future investments and improvement in selection of customers. </a:t>
            </a:r>
            <a:endParaRPr lang="en-US" sz="2000" dirty="0" smtClean="0"/>
          </a:p>
          <a:p>
            <a:endParaRPr lang="en-US" sz="2000" dirty="0" smtClean="0"/>
          </a:p>
        </p:txBody>
      </p:sp>
      <p:sp>
        <p:nvSpPr>
          <p:cNvPr id="3" name="Title 2"/>
          <p:cNvSpPr>
            <a:spLocks noGrp="1"/>
          </p:cNvSpPr>
          <p:nvPr>
            <p:ph type="title"/>
          </p:nvPr>
        </p:nvSpPr>
        <p:spPr/>
        <p:txBody>
          <a:bodyPr>
            <a:normAutofit/>
          </a:bodyPr>
          <a:lstStyle/>
          <a:p>
            <a:pPr algn="ctr"/>
            <a:r>
              <a:rPr lang="en-US" u="sng" dirty="0" smtClean="0"/>
              <a:t>Purpose of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Sample of the Data</a:t>
            </a:r>
          </a:p>
        </p:txBody>
      </p:sp>
      <p:pic>
        <p:nvPicPr>
          <p:cNvPr id="4" name="Picture 3"/>
          <p:cNvPicPr/>
          <p:nvPr/>
        </p:nvPicPr>
        <p:blipFill>
          <a:blip r:embed="rId2"/>
          <a:srcRect/>
          <a:stretch>
            <a:fillRect/>
          </a:stretch>
        </p:blipFill>
        <p:spPr bwMode="auto">
          <a:xfrm>
            <a:off x="533400" y="1828800"/>
            <a:ext cx="7772399" cy="3657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Correlation with each columns</a:t>
            </a:r>
          </a:p>
        </p:txBody>
      </p:sp>
      <p:pic>
        <p:nvPicPr>
          <p:cNvPr id="4" name="Picture 3"/>
          <p:cNvPicPr/>
          <p:nvPr/>
        </p:nvPicPr>
        <p:blipFill>
          <a:blip r:embed="rId2"/>
          <a:srcRect/>
          <a:stretch>
            <a:fillRect/>
          </a:stretch>
        </p:blipFill>
        <p:spPr bwMode="auto">
          <a:xfrm>
            <a:off x="533400" y="1524000"/>
            <a:ext cx="7924799" cy="4724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261872"/>
          </a:xfrm>
        </p:spPr>
        <p:txBody>
          <a:bodyPr/>
          <a:lstStyle/>
          <a:p>
            <a:r>
              <a:rPr lang="en-US" sz="2000" dirty="0" smtClean="0"/>
              <a:t>'maximum amount of loan taken by the user </a:t>
            </a:r>
            <a:r>
              <a:rPr lang="en-US" sz="2000" dirty="0" smtClean="0"/>
              <a:t>in</a:t>
            </a:r>
            <a:r>
              <a:rPr lang="en-US" sz="2000" dirty="0" smtClean="0"/>
              <a:t> last 30 days' </a:t>
            </a:r>
            <a:endParaRPr lang="en-US" sz="2000" dirty="0" smtClean="0"/>
          </a:p>
          <a:p>
            <a:pPr algn="ctr">
              <a:buNone/>
            </a:pPr>
            <a:r>
              <a:rPr lang="en-US" sz="2000" dirty="0" err="1" smtClean="0"/>
              <a:t>vs</a:t>
            </a:r>
            <a:r>
              <a:rPr lang="en-US" sz="2000" dirty="0" smtClean="0"/>
              <a:t> </a:t>
            </a:r>
            <a:endParaRPr lang="en-US" sz="2000" dirty="0" smtClean="0"/>
          </a:p>
          <a:p>
            <a:pPr>
              <a:buNone/>
            </a:pPr>
            <a:r>
              <a:rPr lang="en-US" sz="2000" dirty="0" smtClean="0"/>
              <a:t>	'age</a:t>
            </a:r>
            <a:r>
              <a:rPr lang="en-US" sz="2000" dirty="0" smtClean="0"/>
              <a:t> on cellular network in days'</a:t>
            </a:r>
          </a:p>
          <a:p>
            <a:endParaRPr lang="en-US" dirty="0"/>
          </a:p>
        </p:txBody>
      </p:sp>
      <p:sp>
        <p:nvSpPr>
          <p:cNvPr id="3" name="Title 2"/>
          <p:cNvSpPr>
            <a:spLocks noGrp="1"/>
          </p:cNvSpPr>
          <p:nvPr>
            <p:ph type="title"/>
          </p:nvPr>
        </p:nvSpPr>
        <p:spPr/>
        <p:txBody>
          <a:bodyPr>
            <a:normAutofit/>
          </a:bodyPr>
          <a:lstStyle/>
          <a:p>
            <a:pPr algn="ctr"/>
            <a:r>
              <a:rPr lang="en-US" u="sng" dirty="0" smtClean="0"/>
              <a:t>Data </a:t>
            </a:r>
            <a:r>
              <a:rPr lang="en-US" u="sng" dirty="0" err="1" smtClean="0"/>
              <a:t>Vizualisation</a:t>
            </a:r>
          </a:p>
        </p:txBody>
      </p:sp>
      <p:pic>
        <p:nvPicPr>
          <p:cNvPr id="1026" name="Picture 2"/>
          <p:cNvPicPr>
            <a:picLocks noChangeAspect="1" noChangeArrowheads="1"/>
          </p:cNvPicPr>
          <p:nvPr/>
        </p:nvPicPr>
        <p:blipFill>
          <a:blip r:embed="rId2"/>
          <a:srcRect/>
          <a:stretch>
            <a:fillRect/>
          </a:stretch>
        </p:blipFill>
        <p:spPr bwMode="auto">
          <a:xfrm>
            <a:off x="2514600" y="2667000"/>
            <a:ext cx="5410200" cy="339354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u="sng" dirty="0" smtClean="0"/>
              <a:t>Checking the outliers</a:t>
            </a:r>
          </a:p>
        </p:txBody>
      </p:sp>
      <p:pic>
        <p:nvPicPr>
          <p:cNvPr id="2050" name="Picture 2"/>
          <p:cNvPicPr>
            <a:picLocks noChangeAspect="1" noChangeArrowheads="1"/>
          </p:cNvPicPr>
          <p:nvPr/>
        </p:nvPicPr>
        <p:blipFill>
          <a:blip r:embed="rId2"/>
          <a:srcRect/>
          <a:stretch>
            <a:fillRect/>
          </a:stretch>
        </p:blipFill>
        <p:spPr bwMode="auto">
          <a:xfrm>
            <a:off x="533401" y="1552574"/>
            <a:ext cx="8381999" cy="47720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u="sng" dirty="0" smtClean="0"/>
              <a:t>Minimizing the </a:t>
            </a:r>
            <a:r>
              <a:rPr lang="en-US" u="sng" dirty="0" err="1" smtClean="0"/>
              <a:t>skewness</a:t>
            </a:r>
            <a:r>
              <a:rPr lang="en-US" u="sng" dirty="0" smtClean="0"/>
              <a:t> using Power Transformer</a:t>
            </a:r>
          </a:p>
        </p:txBody>
      </p:sp>
      <p:pic>
        <p:nvPicPr>
          <p:cNvPr id="3074" name="Picture 2"/>
          <p:cNvPicPr>
            <a:picLocks noChangeAspect="1" noChangeArrowheads="1"/>
          </p:cNvPicPr>
          <p:nvPr/>
        </p:nvPicPr>
        <p:blipFill>
          <a:blip r:embed="rId2"/>
          <a:srcRect/>
          <a:stretch>
            <a:fillRect/>
          </a:stretch>
        </p:blipFill>
        <p:spPr bwMode="auto">
          <a:xfrm>
            <a:off x="838200" y="2152650"/>
            <a:ext cx="7543800" cy="31051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609600"/>
            <a:ext cx="6096000"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TotalTime>
  <Words>217</Words>
  <Application>Microsoft Office PowerPoint</Application>
  <PresentationFormat>On-screen Show (4:3)</PresentationFormat>
  <Paragraphs>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INTRODUCTION</vt:lpstr>
      <vt:lpstr>Purpose of the Project</vt:lpstr>
      <vt:lpstr>Sample of the Data</vt:lpstr>
      <vt:lpstr>Correlation with each columns</vt:lpstr>
      <vt:lpstr>Data Vizualisation</vt:lpstr>
      <vt:lpstr>Checking the outliers</vt:lpstr>
      <vt:lpstr>Minimizing the skewness using Power Transformer</vt:lpstr>
      <vt:lpstr>Slide 9</vt:lpstr>
      <vt:lpstr>Separating the Input and Output and Standardizing</vt:lpstr>
      <vt:lpstr>Model Training</vt:lpstr>
      <vt:lpstr>Cross-Validation the Models</vt:lpstr>
      <vt:lpstr>Choosing the Best Model</vt:lpstr>
      <vt:lpstr>Slide 14</vt:lpstr>
      <vt:lpstr>Hyper Parameter Tuning the Model</vt:lpstr>
      <vt:lpstr>Slide 16</vt:lpstr>
      <vt:lpstr>Slide 17</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cp:revision>
  <dcterms:created xsi:type="dcterms:W3CDTF">2020-12-03T16:01:46Z</dcterms:created>
  <dcterms:modified xsi:type="dcterms:W3CDTF">2020-12-03T16:54:19Z</dcterms:modified>
</cp:coreProperties>
</file>