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0" r:id="rId6"/>
    <p:sldId id="266" r:id="rId7"/>
    <p:sldId id="267" r:id="rId8"/>
    <p:sldId id="262" r:id="rId9"/>
    <p:sldId id="263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Zo84kHj0xYObeT4clYfAyhkY7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E6CEFA-2796-4041-9B70-D64A2CBBD5AA}">
  <a:tblStyle styleId="{F2E6CEFA-2796-4041-9B70-D64A2CBBD5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291" autoAdjust="0"/>
  </p:normalViewPr>
  <p:slideViewPr>
    <p:cSldViewPr snapToGrid="0">
      <p:cViewPr varScale="1">
        <p:scale>
          <a:sx n="66" d="100"/>
          <a:sy n="66" d="100"/>
        </p:scale>
        <p:origin x="836" y="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1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29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2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68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79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1329847776"/>
              </p:ext>
            </p:extLst>
          </p:nvPr>
        </p:nvGraphicFramePr>
        <p:xfrm>
          <a:off x="2031999" y="4338296"/>
          <a:ext cx="8141903" cy="164596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814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Presented By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1.  MD:ALRAZI TALUKDER                  ID:221-15-5356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/>
                        <a:t>2. MD.BILAYET HOSSAIN                    ID:221-15-5821</a:t>
                      </a: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4116365412"/>
              </p:ext>
            </p:extLst>
          </p:nvPr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{F2E6CEFA-2796-4041-9B70-D64A2CBBD5AA}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Project Title: </a:t>
                      </a:r>
                      <a:r>
                        <a:rPr lang="en-US" sz="3200" dirty="0" err="1">
                          <a:solidFill>
                            <a:srgbClr val="C00000"/>
                          </a:solidFill>
                        </a:rPr>
                        <a:t>CarHub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 [</a:t>
                      </a:r>
                      <a:r>
                        <a:rPr lang="en-US" sz="2800" dirty="0"/>
                        <a:t>Online Car Selling and Equipment Platform]</a:t>
                      </a:r>
                      <a:endParaRPr sz="2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4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44062" y="1295400"/>
            <a:ext cx="1085263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Phase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Phase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783119" y="1519250"/>
            <a:ext cx="844062" cy="76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>
                <a:solidFill>
                  <a:schemeClr val="accent1"/>
                </a:solidFill>
              </a:rPr>
              <a:t>01</a:t>
            </a:r>
          </a:p>
        </p:txBody>
      </p:sp>
      <p:grpSp>
        <p:nvGrpSpPr>
          <p:cNvPr id="2" name="Google Shape;238;p23">
            <a:extLst>
              <a:ext uri="{FF2B5EF4-FFF2-40B4-BE49-F238E27FC236}">
                <a16:creationId xmlns:a16="http://schemas.microsoft.com/office/drawing/2014/main" id="{EEA47A61-5839-86AA-8F82-799A29DFECE3}"/>
              </a:ext>
            </a:extLst>
          </p:cNvPr>
          <p:cNvGrpSpPr/>
          <p:nvPr/>
        </p:nvGrpSpPr>
        <p:grpSpPr>
          <a:xfrm>
            <a:off x="3597856" y="1725407"/>
            <a:ext cx="428915" cy="426116"/>
            <a:chOff x="6226275" y="3911538"/>
            <a:chExt cx="900325" cy="894450"/>
          </a:xfrm>
        </p:grpSpPr>
        <p:sp>
          <p:nvSpPr>
            <p:cNvPr id="3" name="Google Shape;239;p23">
              <a:extLst>
                <a:ext uri="{FF2B5EF4-FFF2-40B4-BE49-F238E27FC236}">
                  <a16:creationId xmlns:a16="http://schemas.microsoft.com/office/drawing/2014/main" id="{391ED9C6-2450-B40A-FB31-EA07BBB7C64C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0;p23">
              <a:extLst>
                <a:ext uri="{FF2B5EF4-FFF2-40B4-BE49-F238E27FC236}">
                  <a16:creationId xmlns:a16="http://schemas.microsoft.com/office/drawing/2014/main" id="{F25FF2EC-8B47-773D-0100-C39BC53EABE0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1;p23">
              <a:extLst>
                <a:ext uri="{FF2B5EF4-FFF2-40B4-BE49-F238E27FC236}">
                  <a16:creationId xmlns:a16="http://schemas.microsoft.com/office/drawing/2014/main" id="{0EAD0961-785C-0227-F0C8-CFF8D11219E6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2;p23">
              <a:extLst>
                <a:ext uri="{FF2B5EF4-FFF2-40B4-BE49-F238E27FC236}">
                  <a16:creationId xmlns:a16="http://schemas.microsoft.com/office/drawing/2014/main" id="{9073E5E1-A292-AB9D-471A-855C4A4A4115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3;p23">
              <a:extLst>
                <a:ext uri="{FF2B5EF4-FFF2-40B4-BE49-F238E27FC236}">
                  <a16:creationId xmlns:a16="http://schemas.microsoft.com/office/drawing/2014/main" id="{B51466C4-6C03-8D4C-3294-90D61CC90954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4;p23">
              <a:extLst>
                <a:ext uri="{FF2B5EF4-FFF2-40B4-BE49-F238E27FC236}">
                  <a16:creationId xmlns:a16="http://schemas.microsoft.com/office/drawing/2014/main" id="{2124A585-9BA3-62DA-B6AF-8BB546D116B0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;p23">
              <a:extLst>
                <a:ext uri="{FF2B5EF4-FFF2-40B4-BE49-F238E27FC236}">
                  <a16:creationId xmlns:a16="http://schemas.microsoft.com/office/drawing/2014/main" id="{9E53B10A-2637-068E-AB2A-AA08EE9A8D1B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;p23">
              <a:extLst>
                <a:ext uri="{FF2B5EF4-FFF2-40B4-BE49-F238E27FC236}">
                  <a16:creationId xmlns:a16="http://schemas.microsoft.com/office/drawing/2014/main" id="{3D8303F0-E638-1EB0-71E1-61E522407862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4A4F8C-DF09-1424-A685-5DE5A446000D}"/>
              </a:ext>
            </a:extLst>
          </p:cNvPr>
          <p:cNvSpPr txBox="1"/>
          <p:nvPr/>
        </p:nvSpPr>
        <p:spPr>
          <a:xfrm>
            <a:off x="4137894" y="1639670"/>
            <a:ext cx="210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Project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B9ED2-0D5D-EEEC-8E31-92EB4086B54D}"/>
              </a:ext>
            </a:extLst>
          </p:cNvPr>
          <p:cNvSpPr txBox="1"/>
          <p:nvPr/>
        </p:nvSpPr>
        <p:spPr>
          <a:xfrm>
            <a:off x="4094361" y="1877438"/>
            <a:ext cx="365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Customer can buy cars and its equipment from this website and authority can manage the Shop in online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46166-DDFA-50EF-7C55-58B0345514F9}"/>
              </a:ext>
            </a:extLst>
          </p:cNvPr>
          <p:cNvSpPr txBox="1"/>
          <p:nvPr/>
        </p:nvSpPr>
        <p:spPr>
          <a:xfrm>
            <a:off x="2794068" y="3074175"/>
            <a:ext cx="998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4400" dirty="0">
                <a:solidFill>
                  <a:schemeClr val="accent1"/>
                </a:solidFill>
              </a:rPr>
              <a:t>02</a:t>
            </a:r>
          </a:p>
          <a:p>
            <a:endParaRPr lang="en-US" dirty="0"/>
          </a:p>
        </p:txBody>
      </p:sp>
      <p:sp>
        <p:nvSpPr>
          <p:cNvPr id="14" name="Google Shape;247;p23">
            <a:extLst>
              <a:ext uri="{FF2B5EF4-FFF2-40B4-BE49-F238E27FC236}">
                <a16:creationId xmlns:a16="http://schemas.microsoft.com/office/drawing/2014/main" id="{4C5A9487-3966-75E0-2F46-4CFE13F43F78}"/>
              </a:ext>
            </a:extLst>
          </p:cNvPr>
          <p:cNvSpPr/>
          <p:nvPr/>
        </p:nvSpPr>
        <p:spPr>
          <a:xfrm>
            <a:off x="3707387" y="322162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ADD93-6F89-9F5D-2BFA-B662C287EBF3}"/>
              </a:ext>
            </a:extLst>
          </p:cNvPr>
          <p:cNvSpPr txBox="1"/>
          <p:nvPr/>
        </p:nvSpPr>
        <p:spPr>
          <a:xfrm>
            <a:off x="4148077" y="3169016"/>
            <a:ext cx="180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Requirements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338A7-D2CD-B19F-AD7E-246DAB43E8BF}"/>
              </a:ext>
            </a:extLst>
          </p:cNvPr>
          <p:cNvSpPr txBox="1"/>
          <p:nvPr/>
        </p:nvSpPr>
        <p:spPr>
          <a:xfrm>
            <a:off x="2861382" y="4578404"/>
            <a:ext cx="828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4400" dirty="0">
                <a:solidFill>
                  <a:schemeClr val="accent1"/>
                </a:solidFill>
              </a:rPr>
              <a:t>03</a:t>
            </a:r>
          </a:p>
          <a:p>
            <a:endParaRPr lang="en-US" dirty="0"/>
          </a:p>
        </p:txBody>
      </p:sp>
      <p:sp>
        <p:nvSpPr>
          <p:cNvPr id="18" name="Google Shape;237;p23">
            <a:extLst>
              <a:ext uri="{FF2B5EF4-FFF2-40B4-BE49-F238E27FC236}">
                <a16:creationId xmlns:a16="http://schemas.microsoft.com/office/drawing/2014/main" id="{2C98E8CC-4F36-4FEF-8BC6-B7812756F540}"/>
              </a:ext>
            </a:extLst>
          </p:cNvPr>
          <p:cNvSpPr/>
          <p:nvPr/>
        </p:nvSpPr>
        <p:spPr>
          <a:xfrm>
            <a:off x="3735452" y="4719872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005A3-4AAC-3A1B-870D-07FA952BAB98}"/>
              </a:ext>
            </a:extLst>
          </p:cNvPr>
          <p:cNvSpPr txBox="1"/>
          <p:nvPr/>
        </p:nvSpPr>
        <p:spPr>
          <a:xfrm>
            <a:off x="4164367" y="4761542"/>
            <a:ext cx="142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Goals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9FB31-3B9E-95E3-30F0-AFAEF6116706}"/>
              </a:ext>
            </a:extLst>
          </p:cNvPr>
          <p:cNvSpPr txBox="1"/>
          <p:nvPr/>
        </p:nvSpPr>
        <p:spPr>
          <a:xfrm>
            <a:off x="4209661" y="5000904"/>
            <a:ext cx="3538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1"/>
                </a:solidFill>
              </a:rPr>
              <a:t>Make the consumer hassle-free in buying Products and a proper management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5DAA4-5991-8CBB-5702-AB6664EF4413}"/>
              </a:ext>
            </a:extLst>
          </p:cNvPr>
          <p:cNvSpPr txBox="1"/>
          <p:nvPr/>
        </p:nvSpPr>
        <p:spPr>
          <a:xfrm>
            <a:off x="4094361" y="3429000"/>
            <a:ext cx="231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Html CSS and </a:t>
            </a:r>
            <a:r>
              <a:rPr lang="en-US" sz="1400" dirty="0" err="1">
                <a:solidFill>
                  <a:schemeClr val="accent1"/>
                </a:solidFill>
              </a:rPr>
              <a:t>Javascript</a:t>
            </a:r>
            <a:r>
              <a:rPr lang="en-US" sz="1400" dirty="0">
                <a:solidFill>
                  <a:schemeClr val="accent1"/>
                </a:solidFill>
              </a:rPr>
              <a:t> for frontend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Design Phase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44062" y="1313146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A21AE-02CD-1EDF-AE4D-9EBD45B9FF29}"/>
              </a:ext>
            </a:extLst>
          </p:cNvPr>
          <p:cNvSpPr txBox="1"/>
          <p:nvPr/>
        </p:nvSpPr>
        <p:spPr>
          <a:xfrm>
            <a:off x="711972" y="1289085"/>
            <a:ext cx="3088907" cy="87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pring Boot Tutorial">
            <a:extLst>
              <a:ext uri="{FF2B5EF4-FFF2-40B4-BE49-F238E27FC236}">
                <a16:creationId xmlns:a16="http://schemas.microsoft.com/office/drawing/2014/main" id="{BA0CDF7F-38AE-8315-3D8E-91829ACA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2" y="1519056"/>
            <a:ext cx="1286884" cy="67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1AA2A-44FC-AC9E-3E3E-0546B3D37FBB}"/>
              </a:ext>
            </a:extLst>
          </p:cNvPr>
          <p:cNvSpPr txBox="1"/>
          <p:nvPr/>
        </p:nvSpPr>
        <p:spPr>
          <a:xfrm>
            <a:off x="1012725" y="2290813"/>
            <a:ext cx="154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281;p25">
            <a:extLst>
              <a:ext uri="{FF2B5EF4-FFF2-40B4-BE49-F238E27FC236}">
                <a16:creationId xmlns:a16="http://schemas.microsoft.com/office/drawing/2014/main" id="{47DE9F74-7962-307D-E92D-D46A678C4BC7}"/>
              </a:ext>
            </a:extLst>
          </p:cNvPr>
          <p:cNvSpPr txBox="1">
            <a:spLocks/>
          </p:cNvSpPr>
          <p:nvPr/>
        </p:nvSpPr>
        <p:spPr>
          <a:xfrm>
            <a:off x="201928" y="2341567"/>
            <a:ext cx="2076000" cy="92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AE98-5B35-9492-77B2-C0703620F8FD}"/>
              </a:ext>
            </a:extLst>
          </p:cNvPr>
          <p:cNvSpPr txBox="1"/>
          <p:nvPr/>
        </p:nvSpPr>
        <p:spPr>
          <a:xfrm>
            <a:off x="527992" y="2694733"/>
            <a:ext cx="3272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highlight>
                  <a:srgbClr val="008000"/>
                </a:highlight>
              </a:rPr>
              <a:t>Spring Security: </a:t>
            </a:r>
            <a:r>
              <a:rPr lang="en-US" dirty="0"/>
              <a:t>JWT-based authentication and authorization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ighlight>
                  <a:srgbClr val="008000"/>
                </a:highlight>
              </a:rPr>
              <a:t>RESTful APIs: </a:t>
            </a:r>
            <a:r>
              <a:rPr lang="en-US" dirty="0"/>
              <a:t>for handling bus ticket reservations, cancellations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8000"/>
                </a:highlight>
              </a:rPr>
              <a:t> Role-based access control (RBAC): </a:t>
            </a:r>
            <a:r>
              <a:rPr lang="en-US" dirty="0"/>
              <a:t>for managing user roles and permissions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9F45E-4719-3B8F-13D5-7B56EB5DA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203" y="1599098"/>
            <a:ext cx="1667432" cy="453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9C204-8BC0-4CA0-8ED4-869D5D25FA5B}"/>
              </a:ext>
            </a:extLst>
          </p:cNvPr>
          <p:cNvSpPr txBox="1"/>
          <p:nvPr/>
        </p:nvSpPr>
        <p:spPr>
          <a:xfrm>
            <a:off x="4947402" y="2049148"/>
            <a:ext cx="157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Frontend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DFAE3B-7157-F480-0DC6-BF0A1A4AC586}"/>
              </a:ext>
            </a:extLst>
          </p:cNvPr>
          <p:cNvSpPr/>
          <p:nvPr/>
        </p:nvSpPr>
        <p:spPr>
          <a:xfrm>
            <a:off x="5021379" y="2586116"/>
            <a:ext cx="1398766" cy="499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Html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FE5119-3A7E-F45C-3D28-662613D8EA20}"/>
              </a:ext>
            </a:extLst>
          </p:cNvPr>
          <p:cNvSpPr/>
          <p:nvPr/>
        </p:nvSpPr>
        <p:spPr>
          <a:xfrm>
            <a:off x="5034869" y="3429000"/>
            <a:ext cx="1398766" cy="4990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CE09D-A214-E274-E650-5723B9AEA591}"/>
              </a:ext>
            </a:extLst>
          </p:cNvPr>
          <p:cNvSpPr/>
          <p:nvPr/>
        </p:nvSpPr>
        <p:spPr>
          <a:xfrm>
            <a:off x="5034869" y="4337197"/>
            <a:ext cx="1398766" cy="4990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öhne"/>
              </a:rPr>
              <a:t>java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Script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BDB176-E26E-A718-6E12-78CDC125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725" y="1487669"/>
            <a:ext cx="486442" cy="6756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C5CA78-2269-31B3-5954-EAF4FE0ED61D}"/>
              </a:ext>
            </a:extLst>
          </p:cNvPr>
          <p:cNvSpPr txBox="1"/>
          <p:nvPr/>
        </p:nvSpPr>
        <p:spPr>
          <a:xfrm>
            <a:off x="8395096" y="2141033"/>
            <a:ext cx="125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Database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063F20-5D1E-E445-4437-DB415A32F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837" y="2471992"/>
            <a:ext cx="1415183" cy="9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Development Phase</a:t>
            </a: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42599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FAE1C0-E62C-871B-7233-286EAADF0EB3}"/>
              </a:ext>
            </a:extLst>
          </p:cNvPr>
          <p:cNvSpPr/>
          <p:nvPr/>
        </p:nvSpPr>
        <p:spPr>
          <a:xfrm>
            <a:off x="5171738" y="1615201"/>
            <a:ext cx="2092363" cy="4990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5C164-A268-3685-6C15-3D8321FD7096}"/>
              </a:ext>
            </a:extLst>
          </p:cNvPr>
          <p:cNvCxnSpPr>
            <a:cxnSpLocks/>
          </p:cNvCxnSpPr>
          <p:nvPr/>
        </p:nvCxnSpPr>
        <p:spPr>
          <a:xfrm flipH="1">
            <a:off x="2773016" y="2151509"/>
            <a:ext cx="3115590" cy="134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6D3A21-0621-ABE6-3F0D-E61AC3FA5A5A}"/>
              </a:ext>
            </a:extLst>
          </p:cNvPr>
          <p:cNvSpPr txBox="1"/>
          <p:nvPr/>
        </p:nvSpPr>
        <p:spPr>
          <a:xfrm>
            <a:off x="2261937" y="3638349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B1E797-0816-B51A-F758-505D77B77DE8}"/>
              </a:ext>
            </a:extLst>
          </p:cNvPr>
          <p:cNvCxnSpPr>
            <a:cxnSpLocks/>
          </p:cNvCxnSpPr>
          <p:nvPr/>
        </p:nvCxnSpPr>
        <p:spPr>
          <a:xfrm flipH="1">
            <a:off x="5072548" y="2206911"/>
            <a:ext cx="992787" cy="134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7BCA8-51EA-E2F8-6297-40DB070328EF}"/>
              </a:ext>
            </a:extLst>
          </p:cNvPr>
          <p:cNvCxnSpPr/>
          <p:nvPr/>
        </p:nvCxnSpPr>
        <p:spPr>
          <a:xfrm>
            <a:off x="6303396" y="2206911"/>
            <a:ext cx="1099156" cy="134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44628B-41B3-1598-8A92-7B102712232F}"/>
              </a:ext>
            </a:extLst>
          </p:cNvPr>
          <p:cNvCxnSpPr/>
          <p:nvPr/>
        </p:nvCxnSpPr>
        <p:spPr>
          <a:xfrm>
            <a:off x="6620762" y="2162466"/>
            <a:ext cx="3197305" cy="134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979A18-1F83-7F29-38C9-F79C62CF1340}"/>
              </a:ext>
            </a:extLst>
          </p:cNvPr>
          <p:cNvSpPr/>
          <p:nvPr/>
        </p:nvSpPr>
        <p:spPr>
          <a:xfrm>
            <a:off x="1991917" y="3577178"/>
            <a:ext cx="1562197" cy="49902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Authorization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C25BEF-0B25-1F75-6E64-035F2DF1440E}"/>
              </a:ext>
            </a:extLst>
          </p:cNvPr>
          <p:cNvSpPr/>
          <p:nvPr/>
        </p:nvSpPr>
        <p:spPr>
          <a:xfrm>
            <a:off x="4295780" y="3610419"/>
            <a:ext cx="1611502" cy="49902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Secure Payment System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77D7AF-F561-4642-1A2D-082A960D573A}"/>
              </a:ext>
            </a:extLst>
          </p:cNvPr>
          <p:cNvSpPr/>
          <p:nvPr/>
        </p:nvSpPr>
        <p:spPr>
          <a:xfrm>
            <a:off x="6899863" y="3638349"/>
            <a:ext cx="1398766" cy="4990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Admin Management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51CD22-56AF-3FED-E8F7-2706408EF2DE}"/>
              </a:ext>
            </a:extLst>
          </p:cNvPr>
          <p:cNvSpPr/>
          <p:nvPr/>
        </p:nvSpPr>
        <p:spPr>
          <a:xfrm>
            <a:off x="9118684" y="3724911"/>
            <a:ext cx="1398766" cy="49902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öhne"/>
              </a:rPr>
              <a:t>Reporting and Analytics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73669-8E52-90D6-3266-A3E57A7E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8" y="592683"/>
            <a:ext cx="5543162" cy="283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FAAF8-EDEA-DAD9-99E8-5DBE7C21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6" y="3705980"/>
            <a:ext cx="5967878" cy="2885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0D3F4-0EFB-1F7D-F469-8F387DDA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57" y="755057"/>
            <a:ext cx="5557067" cy="2509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FE47B-34D0-AE9E-E117-1F7D4828F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057" y="3705980"/>
            <a:ext cx="5557067" cy="2520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8A7B5-9838-83B1-5A58-85054E823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1114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331E62-F826-853B-9036-C71A474C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1114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8B0438-61E5-9571-A538-CEE5EB2A966A}"/>
              </a:ext>
            </a:extLst>
          </p:cNvPr>
          <p:cNvSpPr txBox="1"/>
          <p:nvPr/>
        </p:nvSpPr>
        <p:spPr>
          <a:xfrm>
            <a:off x="4611805" y="25199"/>
            <a:ext cx="349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prototype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87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14CA4-E882-4E9F-FCF4-48E12FA1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3572292"/>
            <a:ext cx="6096000" cy="2850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DC70D-8A95-50FA-6CE0-1281F57A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57" y="3761849"/>
            <a:ext cx="5377314" cy="2453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79ED3-706F-53CB-72E0-8BD6B7AFA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66" y="378568"/>
            <a:ext cx="4918509" cy="2486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F6BF7-A99D-EAA3-CAC7-7BE362E52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73" y="374097"/>
            <a:ext cx="4806001" cy="2490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00CDCF-DB6E-495A-82D2-601BEE367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8054" y="374097"/>
            <a:ext cx="4597667" cy="25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7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Future Work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50576" y="1232401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82;p25">
            <a:extLst>
              <a:ext uri="{FF2B5EF4-FFF2-40B4-BE49-F238E27FC236}">
                <a16:creationId xmlns:a16="http://schemas.microsoft.com/office/drawing/2014/main" id="{ED867BFC-68DD-B9B0-1D9C-A679741CC351}"/>
              </a:ext>
            </a:extLst>
          </p:cNvPr>
          <p:cNvSpPr/>
          <p:nvPr/>
        </p:nvSpPr>
        <p:spPr>
          <a:xfrm>
            <a:off x="1267145" y="2083606"/>
            <a:ext cx="994973" cy="878042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90;p25">
            <a:extLst>
              <a:ext uri="{FF2B5EF4-FFF2-40B4-BE49-F238E27FC236}">
                <a16:creationId xmlns:a16="http://schemas.microsoft.com/office/drawing/2014/main" id="{9BC73D56-3C9F-09F6-F7AB-679D81747CDF}"/>
              </a:ext>
            </a:extLst>
          </p:cNvPr>
          <p:cNvSpPr/>
          <p:nvPr/>
        </p:nvSpPr>
        <p:spPr>
          <a:xfrm>
            <a:off x="1546243" y="2160768"/>
            <a:ext cx="436775" cy="511792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83;p25">
            <a:extLst>
              <a:ext uri="{FF2B5EF4-FFF2-40B4-BE49-F238E27FC236}">
                <a16:creationId xmlns:a16="http://schemas.microsoft.com/office/drawing/2014/main" id="{CA446FD0-DD43-FD98-BACE-3FFE9B4F18F2}"/>
              </a:ext>
            </a:extLst>
          </p:cNvPr>
          <p:cNvGrpSpPr/>
          <p:nvPr/>
        </p:nvGrpSpPr>
        <p:grpSpPr>
          <a:xfrm>
            <a:off x="5279449" y="2131201"/>
            <a:ext cx="994978" cy="830447"/>
            <a:chOff x="6666900" y="628300"/>
            <a:chExt cx="5236725" cy="4370775"/>
          </a:xfrm>
        </p:grpSpPr>
        <p:sp>
          <p:nvSpPr>
            <p:cNvPr id="7" name="Google Shape;284;p25">
              <a:extLst>
                <a:ext uri="{FF2B5EF4-FFF2-40B4-BE49-F238E27FC236}">
                  <a16:creationId xmlns:a16="http://schemas.microsoft.com/office/drawing/2014/main" id="{30B420AB-84ED-371C-4E73-143302464A44}"/>
                </a:ext>
              </a:extLst>
            </p:cNvPr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5;p25">
              <a:extLst>
                <a:ext uri="{FF2B5EF4-FFF2-40B4-BE49-F238E27FC236}">
                  <a16:creationId xmlns:a16="http://schemas.microsoft.com/office/drawing/2014/main" id="{1972BF82-A911-BC08-072A-1823D9F2FE4E}"/>
                </a:ext>
              </a:extLst>
            </p:cNvPr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6;p25">
              <a:extLst>
                <a:ext uri="{FF2B5EF4-FFF2-40B4-BE49-F238E27FC236}">
                  <a16:creationId xmlns:a16="http://schemas.microsoft.com/office/drawing/2014/main" id="{7D80C656-56AB-ADF6-C121-D926556A2B8F}"/>
                </a:ext>
              </a:extLst>
            </p:cNvPr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87;p25">
            <a:extLst>
              <a:ext uri="{FF2B5EF4-FFF2-40B4-BE49-F238E27FC236}">
                <a16:creationId xmlns:a16="http://schemas.microsoft.com/office/drawing/2014/main" id="{F81D59CB-CF2E-F6A1-50EA-45539652E505}"/>
              </a:ext>
            </a:extLst>
          </p:cNvPr>
          <p:cNvGrpSpPr/>
          <p:nvPr/>
        </p:nvGrpSpPr>
        <p:grpSpPr>
          <a:xfrm>
            <a:off x="9291758" y="2109661"/>
            <a:ext cx="1002833" cy="837003"/>
            <a:chOff x="12618250" y="628300"/>
            <a:chExt cx="5236725" cy="4370775"/>
          </a:xfrm>
        </p:grpSpPr>
        <p:sp>
          <p:nvSpPr>
            <p:cNvPr id="11" name="Google Shape;288;p25">
              <a:extLst>
                <a:ext uri="{FF2B5EF4-FFF2-40B4-BE49-F238E27FC236}">
                  <a16:creationId xmlns:a16="http://schemas.microsoft.com/office/drawing/2014/main" id="{2BB9A9C6-F253-20EA-DEA5-4ADB141C7AB9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9;p25">
              <a:extLst>
                <a:ext uri="{FF2B5EF4-FFF2-40B4-BE49-F238E27FC236}">
                  <a16:creationId xmlns:a16="http://schemas.microsoft.com/office/drawing/2014/main" id="{3E0443E7-087F-6408-4E5F-5F1E29E96ABA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322836-391F-7ECF-4C8A-18DD3481DF98}"/>
              </a:ext>
            </a:extLst>
          </p:cNvPr>
          <p:cNvSpPr txBox="1"/>
          <p:nvPr/>
        </p:nvSpPr>
        <p:spPr>
          <a:xfrm>
            <a:off x="1424539" y="3038810"/>
            <a:ext cx="152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C52CD-57E3-DC81-DAFB-6BDAD35F268E}"/>
              </a:ext>
            </a:extLst>
          </p:cNvPr>
          <p:cNvSpPr txBox="1"/>
          <p:nvPr/>
        </p:nvSpPr>
        <p:spPr>
          <a:xfrm>
            <a:off x="5347757" y="3072823"/>
            <a:ext cx="129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Api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F3EE0-CBEC-07E0-2ECE-0E6E3F4D31FE}"/>
              </a:ext>
            </a:extLst>
          </p:cNvPr>
          <p:cNvSpPr txBox="1"/>
          <p:nvPr/>
        </p:nvSpPr>
        <p:spPr>
          <a:xfrm>
            <a:off x="9195504" y="3013198"/>
            <a:ext cx="1887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Software Project III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2F2F2"/>
                </a:solidFill>
              </a:rPr>
              <a:t>Conclusion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5E707-EFA5-F6CB-6154-3FA7AA2ECEF3}"/>
              </a:ext>
            </a:extLst>
          </p:cNvPr>
          <p:cNvSpPr txBox="1"/>
          <p:nvPr/>
        </p:nvSpPr>
        <p:spPr>
          <a:xfrm>
            <a:off x="1097280" y="1684421"/>
            <a:ext cx="10982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This project aims to revolutionize the car selling and buying experience by offering a comprehensive online platform. By addressing existing gaps and incorporating advanced features, the platform will provide a reliable, user-friendly, and efficient service for all stakeholders involved.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49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243</Words>
  <Application>Microsoft Office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ui-sans-serif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Alrazi Talukder</cp:lastModifiedBy>
  <cp:revision>13</cp:revision>
  <dcterms:created xsi:type="dcterms:W3CDTF">2020-10-23T13:16:40Z</dcterms:created>
  <dcterms:modified xsi:type="dcterms:W3CDTF">2024-05-26T06:45:01Z</dcterms:modified>
</cp:coreProperties>
</file>