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9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0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51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3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93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0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1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68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26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8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62C4-37D7-4349-9C5B-6674379EBFE0}" type="datetimeFigureOut">
              <a:rPr lang="ru-RU" smtClean="0"/>
              <a:t>19.03.2022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3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85800" y="2276873"/>
            <a:ext cx="7772400" cy="936103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ОТЧЕТ</a:t>
            </a:r>
            <a:endParaRPr lang="ru-RU" sz="2800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90384" y="3356992"/>
            <a:ext cx="8466749" cy="792396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accent2"/>
                </a:solidFill>
              </a:rPr>
              <a:t>	</a:t>
            </a:r>
            <a:r>
              <a:rPr lang="ru-RU" sz="2000" b="1" dirty="0" smtClean="0">
                <a:solidFill>
                  <a:schemeClr val="accent2"/>
                </a:solidFill>
              </a:rPr>
              <a:t>УЧЕБНАЯ ПРАКТИКА</a:t>
            </a:r>
            <a:endParaRPr lang="ru-RU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специальность 09.02.03 Программирование в компьютерных системах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34401" y="164114"/>
            <a:ext cx="8477567" cy="1326614"/>
            <a:chOff x="323529" y="108069"/>
            <a:chExt cx="8444509" cy="132661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9" y="108069"/>
              <a:ext cx="1395831" cy="1326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666" y="420627"/>
              <a:ext cx="680437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4716016" y="4409817"/>
            <a:ext cx="4218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Выполнил Иконникова А.В.</a:t>
            </a:r>
          </a:p>
          <a:p>
            <a:r>
              <a:rPr lang="ru-RU" sz="2000" dirty="0" smtClean="0"/>
              <a:t>группа </a:t>
            </a:r>
            <a:r>
              <a:rPr lang="ru-RU" sz="2000" dirty="0" smtClean="0"/>
              <a:t>44П </a:t>
            </a:r>
            <a:r>
              <a:rPr lang="ru-RU" sz="2000" dirty="0" smtClean="0"/>
              <a:t>курс </a:t>
            </a:r>
            <a:r>
              <a:rPr lang="ru-RU" sz="2000" dirty="0" smtClean="0"/>
              <a:t>4 </a:t>
            </a:r>
            <a:endParaRPr lang="ru-RU" sz="2000" dirty="0" smtClean="0"/>
          </a:p>
          <a:p>
            <a:r>
              <a:rPr lang="ru-RU" sz="2000" dirty="0" smtClean="0"/>
              <a:t>Руководитель: Авакян В.А.,</a:t>
            </a:r>
          </a:p>
          <a:p>
            <a:r>
              <a:rPr lang="ru-RU" sz="2000" dirty="0" smtClean="0"/>
              <a:t>Дергачёв Д.А.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0910" y="6093296"/>
            <a:ext cx="199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Нижний Новгород</a:t>
            </a:r>
          </a:p>
          <a:p>
            <a:pPr algn="ctr"/>
            <a:r>
              <a:rPr lang="ru-RU" dirty="0" smtClean="0"/>
              <a:t>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2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48" y="1235676"/>
            <a:ext cx="8648037" cy="17612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/>
              <a:t>Форма «Пациенты». На ней представлены поля для добавления/редактирования данных, кнопки для изменения данных (добавить/редактировать/удалить), фильтр, сортировка и поиск. Редактировать данные может только администратор, при этом и лаборанту видна не вся информация (логин и пароль).</a:t>
            </a:r>
            <a:endParaRPr lang="ru-RU" sz="18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2978315"/>
            <a:ext cx="5940425" cy="34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48" y="1235676"/>
            <a:ext cx="8648037" cy="17612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/>
              <a:t>Форма «Результаты». На ней представлены поля для добавления/редактирования данных, кнопки для изменения данных (добавить/редактировать/удалить), фильтр, сортировка, поиск, а также окно генерирования штрих-кода по </a:t>
            </a:r>
            <a:r>
              <a:rPr lang="en-US" sz="1800" dirty="0" smtClean="0"/>
              <a:t>id</a:t>
            </a:r>
            <a:r>
              <a:rPr lang="ru-RU" sz="1800" dirty="0" smtClean="0"/>
              <a:t>. И лаборант, и администратор могут редактировать данные и видят их одинаковый объём.</a:t>
            </a:r>
            <a:endParaRPr lang="ru-RU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979186"/>
            <a:ext cx="578040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ТЕСТИРОВАНИЕ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50" y="1235676"/>
            <a:ext cx="3635518" cy="50736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/>
              <a:t>Далее были проведены 2 теста: удачный и неудачный. Удачный показал, что окно авторизации работает исправно и обрабатывает все исключения верно. Неудачный же тест указал на ошибку фильтра на двух формах «Услуги» и «Результаты». Он работал только в совокупности с сортировкой, но после фиксации ошибки, а именно перезаписи запроса, баг был ликвидирован.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207" y="1268760"/>
            <a:ext cx="516285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МОБИЛЬНОГО ПРИЛОЖЕНИЯ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50" y="1235676"/>
            <a:ext cx="8576030" cy="50736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/>
              <a:t>Мобильное приложение в этой предметной области было как простой аналог настольного приложения для пациентов, а именно для просмотра ими своих анализов и результатов. Тем не менее без роли администратора обойтись нельзя, т.к. именно он редактирует данные в базе данных. База под мобильное приложение специально была изменена, для оптимизации данных, а именно получились 2 таблицы: пользователи (и пациенты, и администраторы) и результаты (анализ, когда он был сделан, кому и какой результат). Роль администратора – редактировать данные, добавлять новые и удалять неактуальные. Пользователь же может только просматривать список его данных, осуществлять поиск, фильтрацию и сортировку по конкретному полю.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268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МОБИЛЬНОГО ПРИЛОЖЕНИЯ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50" y="1235676"/>
            <a:ext cx="8576030" cy="17612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/>
              <a:t>Исходя из задания можно начать проектировать систему. Первое – это авторизация. Основные объекты, которые понадобятся при построении интерфейса: EditText (для ввода текста, в данном случае логин и пароль), Button (кнопка для входа) и ImageView (для логотипа).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924944"/>
            <a:ext cx="1790158" cy="37048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892503"/>
            <a:ext cx="1789251" cy="37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МОБИЛЬНОГО ПРИЛОЖЕНИЯ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50" y="1235676"/>
            <a:ext cx="8576030" cy="17612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/>
              <a:t>Если роль пользователя «Администратор», то при нажатии кнопки «Войти» пользователю открывается окно с результатами всех пациентов и возможностью их редактировать, также есть кнопка «Назад», которая возвращает на форму авторизации и кнопка «База пользователей», которая открывает окно с данными каждого пользователя.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84" y="2996952"/>
            <a:ext cx="1789251" cy="37048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415" y="2991599"/>
            <a:ext cx="1779600" cy="37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МОБИЛЬНОГО ПРИЛОЖЕНИЯ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50" y="1235676"/>
            <a:ext cx="4975630" cy="52896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/>
              <a:t>Если же роль пользователя «Пациент», то ему открывается окно с результатами его анализов. Для этого в коде </a:t>
            </a:r>
            <a:r>
              <a:rPr lang="ru-RU" sz="1800" dirty="0" smtClean="0"/>
              <a:t>предусмотрена </a:t>
            </a:r>
            <a:r>
              <a:rPr lang="ru-RU" sz="1800" dirty="0"/>
              <a:t>переменная, которую можно использовать в нескольких активностях, а именно имя, по которому осуществляется выборка в таблицу. Благодаря этому пользователь видит только свои анализы, а результаты других – нет. Также у пользователя нет инструментала для редактирования таблицы, но вместо этого у него есть поле для поиска и фильтр и сортировка, а также кнопка «Назад», которая возвращает на форму авторизации.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3312358"/>
            <a:ext cx="1530207" cy="32129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484784"/>
            <a:ext cx="1584176" cy="32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ЗАКЛЮЧЕНИЕ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3" cy="5184576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4000" dirty="0"/>
              <a:t>В результате практики была освоена технология «Разработка модулей программного обеспечения для компьютерных систем» 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4000" dirty="0"/>
              <a:t>Для этого были выполнены следующие задачи дисциплины</a:t>
            </a:r>
            <a:r>
              <a:rPr lang="ru-RU" sz="4000" dirty="0" smtClean="0"/>
              <a:t>:</a:t>
            </a:r>
            <a:endParaRPr lang="ru-RU" sz="4000" dirty="0" smtClean="0"/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000" dirty="0" smtClean="0"/>
              <a:t>Был сформирован алгоритм </a:t>
            </a:r>
            <a:r>
              <a:rPr lang="ru-RU" sz="4000" dirty="0" smtClean="0"/>
              <a:t>и </a:t>
            </a:r>
            <a:r>
              <a:rPr lang="ru-RU" sz="4000" dirty="0" smtClean="0"/>
              <a:t>разработаны программные модули </a:t>
            </a:r>
            <a:r>
              <a:rPr lang="ru-RU" sz="4000" dirty="0"/>
              <a:t>в соответствии с техническим заданием.</a:t>
            </a:r>
            <a:endParaRPr lang="ru-RU" sz="4000" dirty="0" smtClean="0"/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000" dirty="0" smtClean="0"/>
              <a:t>Было выполнено тестирование </a:t>
            </a:r>
            <a:r>
              <a:rPr lang="ru-RU" sz="4000" dirty="0"/>
              <a:t>программных модулей.</a:t>
            </a:r>
            <a:endParaRPr lang="ru-RU" sz="4000" dirty="0" smtClean="0"/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000" dirty="0" smtClean="0"/>
              <a:t>Были разработаны модули </a:t>
            </a:r>
            <a:r>
              <a:rPr lang="ru-RU" sz="4000" dirty="0"/>
              <a:t>программного обеспечения для мобильных платформ</a:t>
            </a:r>
            <a:r>
              <a:rPr lang="ru-RU" sz="4000" dirty="0" smtClean="0"/>
              <a:t>.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000" dirty="0" smtClean="0"/>
              <a:t>Была выполнена отладка </a:t>
            </a:r>
            <a:r>
              <a:rPr lang="ru-RU" sz="4000" dirty="0"/>
              <a:t>программных модулей с использованием специализированных программных </a:t>
            </a:r>
            <a:r>
              <a:rPr lang="ru-RU" sz="4000" dirty="0" smtClean="0"/>
              <a:t>средств.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51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ЦЕЛЬ И </a:t>
            </a:r>
            <a:r>
              <a:rPr lang="ru-RU" sz="2800" b="1" dirty="0" smtClean="0">
                <a:solidFill>
                  <a:schemeClr val="accent2"/>
                </a:solidFill>
              </a:rPr>
              <a:t>ЗАДАЧИ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923928" y="980728"/>
            <a:ext cx="4968551" cy="576064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4000" dirty="0" smtClean="0"/>
              <a:t>Цель: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4000" dirty="0"/>
              <a:t>Целью практики является формирование профессиональных компетенций в области разработки, администрирования и защиты баз данных.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4000" dirty="0" smtClean="0"/>
              <a:t>Задачи: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000" dirty="0" smtClean="0"/>
              <a:t>Формирование алгоритмов и разработка </a:t>
            </a:r>
            <a:r>
              <a:rPr lang="ru-RU" sz="4000" dirty="0"/>
              <a:t>программных модулей в соответствии с техническим заданием.</a:t>
            </a:r>
            <a:endParaRPr lang="ru-RU" sz="4000" dirty="0" smtClean="0"/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000" dirty="0" smtClean="0"/>
              <a:t>Выполнение тестирования </a:t>
            </a:r>
            <a:r>
              <a:rPr lang="ru-RU" sz="4000" dirty="0"/>
              <a:t>программных модулей.</a:t>
            </a:r>
            <a:endParaRPr lang="ru-RU" sz="4000" dirty="0" smtClean="0"/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000" dirty="0" smtClean="0"/>
              <a:t>Разработка модулей </a:t>
            </a:r>
            <a:r>
              <a:rPr lang="ru-RU" sz="4000" dirty="0"/>
              <a:t>программного обеспечения для мобильных платформ</a:t>
            </a:r>
            <a:r>
              <a:rPr lang="ru-RU" sz="4000" dirty="0" smtClean="0"/>
              <a:t>.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000" dirty="0" smtClean="0"/>
              <a:t>Выполнение отладки </a:t>
            </a:r>
            <a:r>
              <a:rPr lang="ru-RU" sz="4000" dirty="0"/>
              <a:t>программных модулей с использованием специализированных программных </a:t>
            </a:r>
            <a:r>
              <a:rPr lang="ru-RU" sz="4000" dirty="0" smtClean="0"/>
              <a:t>средств.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3036711" cy="2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50" y="1341223"/>
            <a:ext cx="8648037" cy="201576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/>
              <a:t>Для проектирования системы необходимы 2 составляющие: предметная область и база данных</a:t>
            </a:r>
            <a:r>
              <a:rPr lang="ru-RU" sz="2000" dirty="0"/>
              <a:t>. На начальном этапе были предусмотрены данные, благодаря которым можно было воссоздать структуру. В итоге в системе получилось 4 основных блока (таблицы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399" t="2157" r="2814" b="2254"/>
          <a:stretch/>
        </p:blipFill>
        <p:spPr>
          <a:xfrm>
            <a:off x="1835696" y="3429000"/>
            <a:ext cx="609496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50" y="1341223"/>
            <a:ext cx="8648037" cy="16557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/>
              <a:t>Далее с помощью импорта данных таблицы перестали быть пустыми и стали функциональными благодаря своим связям. Импорт производился из таблиц </a:t>
            </a:r>
            <a:r>
              <a:rPr lang="en-US" sz="2000" dirty="0" smtClean="0"/>
              <a:t>Excel</a:t>
            </a:r>
            <a:r>
              <a:rPr lang="ru-RU" sz="2000" dirty="0" smtClean="0"/>
              <a:t>, что позволяло сохранить структуру.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49" y="2597808"/>
            <a:ext cx="3114638" cy="395664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996952"/>
            <a:ext cx="5616623" cy="3535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4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48" y="1235676"/>
            <a:ext cx="8648037" cy="23193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/>
              <a:t>При проектировании интерфейса необходимо было предусмотреть функционал для нескольких видов пользователей (администратор и лаборант). Именно поэтому в коде используется глобальная переменная, которая хранит в себе роль пользователя, который авторизуется в системе. Также при вводе пароля он зашифровывается для защиты пользователя. Проверить его можно удерживая кнопку глаз.</a:t>
            </a:r>
            <a:endParaRPr lang="ru-RU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38" y="3501008"/>
            <a:ext cx="5330659" cy="32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48" y="1235676"/>
            <a:ext cx="8648037" cy="23193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После входа открывается форма «Пользователь». В зависимости от логина и должности указывается имя пользователя и его роль. Так как форма одна, данные на ней динамически изменяются в зависимости от учётной записи. Также на форме есть аватар пользователя и 4 кнопки перехода на другие </a:t>
            </a:r>
            <a:r>
              <a:rPr lang="ru-RU" sz="2000" dirty="0" smtClean="0"/>
              <a:t>формы.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12976"/>
            <a:ext cx="594411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48" y="1235676"/>
            <a:ext cx="8648037" cy="47856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/>
              <a:t>Все остальные 4 формы похожи между собой, везде можно просматривать записи из базы данных, добавлять/редактировать/удалять записи, сортировать и фильтровать по конкретному полю, а также осуществлять поиск. На форме результаты также есть возможность генерировать штрих-коды для пробирок. Некоторые формы работают по разному для каждой должности пользователя, например лаборанту видно не все данные на формах «Пациенты» и «Сотрудники» в отличии от администратора. Также лаборант может редактировать данные только на форме «Результаты», т.к. вся остальная информация является постоянной, которую в праве менять только администратор.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93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48" y="1235676"/>
            <a:ext cx="8648037" cy="17612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/>
              <a:t>Форма «Услуги». На ней представлены поля для добавления/редактирования данных, кнопки для изменения данных (добавить/редактировать/удалить), фильтр, сортировка и поиск. Редактировать данные может только администратор, при этом и лаборанту, и администратору видна вся информация.</a:t>
            </a:r>
            <a:endParaRPr lang="ru-RU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82407"/>
            <a:ext cx="594411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16448" y="1235676"/>
            <a:ext cx="8648037" cy="17612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/>
              <a:t>Форма «Сотрудники». На ней представлены поля для добавления/редактирования данных, кнопки для изменения данных (добавить/редактировать/удалить), фильтр, сортировка и поиск. Редактировать данные может только администратор, при этом и лаборанту видна не вся информация (логин, пароль, </a:t>
            </a:r>
            <a:r>
              <a:rPr lang="en-US" sz="1800" dirty="0" smtClean="0"/>
              <a:t>ip</a:t>
            </a:r>
            <a:r>
              <a:rPr lang="ru-RU" sz="1800" dirty="0"/>
              <a:t> </a:t>
            </a:r>
            <a:r>
              <a:rPr lang="ru-RU" sz="1800" dirty="0" smtClean="0"/>
              <a:t>и последняя дата входа).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96952"/>
            <a:ext cx="6150747" cy="35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999</Words>
  <Application>Microsoft Office PowerPoint</Application>
  <PresentationFormat>Экран 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Тема Office</vt:lpstr>
      <vt:lpstr>ОТЧЕТ</vt:lpstr>
      <vt:lpstr>ЦЕЛЬ И ЗАДАЧИ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ТЕСТИРОВАНИЕ</vt:lpstr>
      <vt:lpstr>РАЗРАБОТКА МОБИЛЬНОГО ПРИЛОЖЕНИЯ</vt:lpstr>
      <vt:lpstr>РАЗРАБОТКА МОБИЛЬНОГО ПРИЛОЖЕНИЯ</vt:lpstr>
      <vt:lpstr>РАЗРАБОТКА МОБИЛЬНОГО ПРИЛОЖЕНИЯ</vt:lpstr>
      <vt:lpstr>РАЗРАБОТКА МОБИЛЬНОГО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Анастасия</cp:lastModifiedBy>
  <cp:revision>45</cp:revision>
  <dcterms:created xsi:type="dcterms:W3CDTF">2019-05-16T05:43:42Z</dcterms:created>
  <dcterms:modified xsi:type="dcterms:W3CDTF">2022-03-19T14:11:26Z</dcterms:modified>
</cp:coreProperties>
</file>