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91" r:id="rId1"/>
  </p:sldMasterIdLst>
  <p:notesMasterIdLst>
    <p:notesMasterId r:id="rId49"/>
  </p:notesMasterIdLst>
  <p:handoutMasterIdLst>
    <p:handoutMasterId r:id="rId50"/>
  </p:handoutMasterIdLst>
  <p:sldIdLst>
    <p:sldId id="547" r:id="rId2"/>
    <p:sldId id="427" r:id="rId3"/>
    <p:sldId id="703" r:id="rId4"/>
    <p:sldId id="638" r:id="rId5"/>
    <p:sldId id="639" r:id="rId6"/>
    <p:sldId id="641" r:id="rId7"/>
    <p:sldId id="642" r:id="rId8"/>
    <p:sldId id="643" r:id="rId9"/>
    <p:sldId id="644" r:id="rId10"/>
    <p:sldId id="695" r:id="rId11"/>
    <p:sldId id="698" r:id="rId12"/>
    <p:sldId id="645" r:id="rId13"/>
    <p:sldId id="706" r:id="rId14"/>
    <p:sldId id="704" r:id="rId15"/>
    <p:sldId id="705" r:id="rId16"/>
    <p:sldId id="696" r:id="rId17"/>
    <p:sldId id="699" r:id="rId18"/>
    <p:sldId id="697" r:id="rId19"/>
    <p:sldId id="700" r:id="rId20"/>
    <p:sldId id="332" r:id="rId21"/>
    <p:sldId id="333" r:id="rId22"/>
    <p:sldId id="334" r:id="rId23"/>
    <p:sldId id="655" r:id="rId24"/>
    <p:sldId id="702" r:id="rId25"/>
    <p:sldId id="701" r:id="rId26"/>
    <p:sldId id="656" r:id="rId27"/>
    <p:sldId id="657" r:id="rId28"/>
    <p:sldId id="658" r:id="rId29"/>
    <p:sldId id="660" r:id="rId30"/>
    <p:sldId id="661" r:id="rId31"/>
    <p:sldId id="663" r:id="rId32"/>
    <p:sldId id="673" r:id="rId33"/>
    <p:sldId id="678" r:id="rId34"/>
    <p:sldId id="679" r:id="rId35"/>
    <p:sldId id="680" r:id="rId36"/>
    <p:sldId id="681" r:id="rId37"/>
    <p:sldId id="682" r:id="rId38"/>
    <p:sldId id="685" r:id="rId39"/>
    <p:sldId id="686" r:id="rId40"/>
    <p:sldId id="687" r:id="rId41"/>
    <p:sldId id="688" r:id="rId42"/>
    <p:sldId id="689" r:id="rId43"/>
    <p:sldId id="690" r:id="rId44"/>
    <p:sldId id="691" r:id="rId45"/>
    <p:sldId id="692" r:id="rId46"/>
    <p:sldId id="693" r:id="rId47"/>
    <p:sldId id="694" r:id="rId48"/>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y Enouka" initials="SE"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BDF0"/>
    <a:srgbClr val="8DBD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890" autoAdjust="0"/>
    <p:restoredTop sz="94619"/>
  </p:normalViewPr>
  <p:slideViewPr>
    <p:cSldViewPr>
      <p:cViewPr varScale="1">
        <p:scale>
          <a:sx n="148" d="100"/>
          <a:sy n="148" d="100"/>
        </p:scale>
        <p:origin x="1416" y="176"/>
      </p:cViewPr>
      <p:guideLst>
        <p:guide orient="horz" pos="2160"/>
        <p:guide pos="2880"/>
      </p:guideLst>
    </p:cSldViewPr>
  </p:slideViewPr>
  <p:notesTextViewPr>
    <p:cViewPr>
      <p:scale>
        <a:sx n="1" d="1"/>
        <a:sy n="1" d="1"/>
      </p:scale>
      <p:origin x="0" y="0"/>
    </p:cViewPr>
  </p:notesTextViewPr>
  <p:sorterViewPr>
    <p:cViewPr>
      <p:scale>
        <a:sx n="100" d="100"/>
        <a:sy n="100" d="100"/>
      </p:scale>
      <p:origin x="0" y="3872"/>
    </p:cViewPr>
  </p:sorterViewPr>
  <p:notesViewPr>
    <p:cSldViewPr>
      <p:cViewPr varScale="1">
        <p:scale>
          <a:sx n="67" d="100"/>
          <a:sy n="67" d="100"/>
        </p:scale>
        <p:origin x="274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FCF75C-D705-4E55-B4E7-1870F046A413}" type="doc">
      <dgm:prSet loTypeId="urn:microsoft.com/office/officeart/2008/layout/VerticalCurvedList" loCatId="list" qsTypeId="urn:microsoft.com/office/officeart/2005/8/quickstyle/3d1" qsCatId="3D" csTypeId="urn:microsoft.com/office/officeart/2005/8/colors/accent1_1" csCatId="accent1" phldr="1"/>
      <dgm:spPr/>
      <dgm:t>
        <a:bodyPr/>
        <a:lstStyle/>
        <a:p>
          <a:pPr rtl="1"/>
          <a:endParaRPr lang="he-IL"/>
        </a:p>
      </dgm:t>
    </dgm:pt>
    <dgm:pt modelId="{DB2D28D7-F87F-4C9E-B4BB-A70F7161CECB}">
      <dgm:prSet phldrT="[טקסט]"/>
      <dgm:spPr/>
      <dgm:t>
        <a:bodyPr/>
        <a:lstStyle/>
        <a:p>
          <a:pPr rtl="1"/>
          <a:r>
            <a:rPr lang="he-IL" dirty="0"/>
            <a:t>יעילה ואמינה</a:t>
          </a:r>
        </a:p>
      </dgm:t>
    </dgm:pt>
    <dgm:pt modelId="{E137ED57-2F2C-45D7-B221-54FD1428C220}" type="parTrans" cxnId="{F2991D33-04B6-48E9-9F98-542D95474B41}">
      <dgm:prSet/>
      <dgm:spPr/>
      <dgm:t>
        <a:bodyPr/>
        <a:lstStyle/>
        <a:p>
          <a:pPr rtl="1"/>
          <a:endParaRPr lang="he-IL"/>
        </a:p>
      </dgm:t>
    </dgm:pt>
    <dgm:pt modelId="{83BF0016-CD42-4AA8-8966-36D729D6719B}" type="sibTrans" cxnId="{F2991D33-04B6-48E9-9F98-542D95474B41}">
      <dgm:prSet/>
      <dgm:spPr/>
      <dgm:t>
        <a:bodyPr/>
        <a:lstStyle/>
        <a:p>
          <a:pPr rtl="1"/>
          <a:endParaRPr lang="he-IL"/>
        </a:p>
      </dgm:t>
    </dgm:pt>
    <dgm:pt modelId="{35E0CCDC-F6ED-4E53-B176-FCC61F07CEA4}">
      <dgm:prSet phldrT="[טקסט]"/>
      <dgm:spPr/>
      <dgm:t>
        <a:bodyPr/>
        <a:lstStyle/>
        <a:p>
          <a:pPr rtl="1"/>
          <a:r>
            <a:rPr lang="he-IL" dirty="0"/>
            <a:t>הפעלה גם על מחשבים חלשים יחסית</a:t>
          </a:r>
        </a:p>
      </dgm:t>
    </dgm:pt>
    <dgm:pt modelId="{899B4398-EA8B-486B-860A-51B6630CE029}" type="parTrans" cxnId="{A0D01C11-A4C3-4CC0-A5EE-3EB6CCF12535}">
      <dgm:prSet/>
      <dgm:spPr/>
      <dgm:t>
        <a:bodyPr/>
        <a:lstStyle/>
        <a:p>
          <a:pPr rtl="1"/>
          <a:endParaRPr lang="he-IL"/>
        </a:p>
      </dgm:t>
    </dgm:pt>
    <dgm:pt modelId="{A52D1B15-BEB4-4EBF-9990-1CB1DCB0BD15}" type="sibTrans" cxnId="{A0D01C11-A4C3-4CC0-A5EE-3EB6CCF12535}">
      <dgm:prSet/>
      <dgm:spPr/>
      <dgm:t>
        <a:bodyPr/>
        <a:lstStyle/>
        <a:p>
          <a:pPr rtl="1"/>
          <a:endParaRPr lang="he-IL"/>
        </a:p>
      </dgm:t>
    </dgm:pt>
    <dgm:pt modelId="{42B78EE2-95E6-4CFE-B1E8-56A133577631}">
      <dgm:prSet phldrT="[טקסט]"/>
      <dgm:spPr/>
      <dgm:t>
        <a:bodyPr/>
        <a:lstStyle/>
        <a:p>
          <a:pPr rtl="1"/>
          <a:r>
            <a:rPr lang="he-IL" dirty="0"/>
            <a:t>הפשטה של מערכת הקבצים</a:t>
          </a:r>
        </a:p>
      </dgm:t>
    </dgm:pt>
    <dgm:pt modelId="{7781561A-ABD4-44DE-AF54-C49AF63AC145}" type="parTrans" cxnId="{B4C24569-60A3-4928-95AE-D35AAF0EE2AB}">
      <dgm:prSet/>
      <dgm:spPr/>
      <dgm:t>
        <a:bodyPr/>
        <a:lstStyle/>
        <a:p>
          <a:pPr rtl="1"/>
          <a:endParaRPr lang="he-IL"/>
        </a:p>
      </dgm:t>
    </dgm:pt>
    <dgm:pt modelId="{A4B397BF-99A7-4A31-B455-31F6DA939C53}" type="sibTrans" cxnId="{B4C24569-60A3-4928-95AE-D35AAF0EE2AB}">
      <dgm:prSet/>
      <dgm:spPr/>
      <dgm:t>
        <a:bodyPr/>
        <a:lstStyle/>
        <a:p>
          <a:pPr rtl="1"/>
          <a:endParaRPr lang="he-IL"/>
        </a:p>
      </dgm:t>
    </dgm:pt>
    <dgm:pt modelId="{87E38135-2C74-4D6D-B0DF-C01530DA7AD7}">
      <dgm:prSet phldrT="[טקסט]"/>
      <dgm:spPr/>
      <dgm:t>
        <a:bodyPr/>
        <a:lstStyle/>
        <a:p>
          <a:pPr rtl="1"/>
          <a:r>
            <a:rPr lang="he-IL" dirty="0"/>
            <a:t>מבוסס על טקסט</a:t>
          </a:r>
        </a:p>
      </dgm:t>
    </dgm:pt>
    <dgm:pt modelId="{12010579-441E-48FB-B918-EE36F3689701}" type="parTrans" cxnId="{ABF2C017-973F-4FA6-AC36-3BE49CDBB393}">
      <dgm:prSet/>
      <dgm:spPr/>
      <dgm:t>
        <a:bodyPr/>
        <a:lstStyle/>
        <a:p>
          <a:pPr rtl="1"/>
          <a:endParaRPr lang="he-IL"/>
        </a:p>
      </dgm:t>
    </dgm:pt>
    <dgm:pt modelId="{FABA99E5-73F5-452B-8E03-0A4F4A15E442}" type="sibTrans" cxnId="{ABF2C017-973F-4FA6-AC36-3BE49CDBB393}">
      <dgm:prSet/>
      <dgm:spPr/>
      <dgm:t>
        <a:bodyPr/>
        <a:lstStyle/>
        <a:p>
          <a:pPr rtl="1"/>
          <a:endParaRPr lang="he-IL"/>
        </a:p>
      </dgm:t>
    </dgm:pt>
    <dgm:pt modelId="{98B3864F-A343-47E0-9CAE-B09697485F1E}">
      <dgm:prSet phldrT="[טקסט]"/>
      <dgm:spPr/>
      <dgm:t>
        <a:bodyPr/>
        <a:lstStyle/>
        <a:p>
          <a:pPr rtl="1"/>
          <a:r>
            <a:rPr lang="he-IL" dirty="0"/>
            <a:t>קלה להעברה בין חומרות שונות</a:t>
          </a:r>
        </a:p>
      </dgm:t>
    </dgm:pt>
    <dgm:pt modelId="{4CB410CA-B4DA-46BD-AA6B-A3CCA4AB3F7E}" type="parTrans" cxnId="{B803F8AE-FC3C-4F3E-B5C0-F8A5D478FB7C}">
      <dgm:prSet/>
      <dgm:spPr/>
      <dgm:t>
        <a:bodyPr/>
        <a:lstStyle/>
        <a:p>
          <a:pPr rtl="1"/>
          <a:endParaRPr lang="he-IL"/>
        </a:p>
      </dgm:t>
    </dgm:pt>
    <dgm:pt modelId="{B9B18783-C546-4E64-8663-7EE46008ACFA}" type="sibTrans" cxnId="{B803F8AE-FC3C-4F3E-B5C0-F8A5D478FB7C}">
      <dgm:prSet/>
      <dgm:spPr/>
      <dgm:t>
        <a:bodyPr/>
        <a:lstStyle/>
        <a:p>
          <a:pPr rtl="1"/>
          <a:endParaRPr lang="he-IL"/>
        </a:p>
      </dgm:t>
    </dgm:pt>
    <dgm:pt modelId="{A707D0A9-C5B7-49C2-AD72-0C776A6A48ED}">
      <dgm:prSet phldrT="[טקסט]"/>
      <dgm:spPr/>
      <dgm:t>
        <a:bodyPr/>
        <a:lstStyle/>
        <a:p>
          <a:pPr rtl="1"/>
          <a:r>
            <a:rPr lang="he-IL" dirty="0"/>
            <a:t>פקודות גמישות המאפשרות שילוב ליצירת פקודות מורכבות</a:t>
          </a:r>
        </a:p>
      </dgm:t>
    </dgm:pt>
    <dgm:pt modelId="{863A250C-20C0-4F0A-8F68-1A9368109D44}" type="parTrans" cxnId="{77ED9644-1E7B-4B95-A6D1-39B04E0FCA86}">
      <dgm:prSet/>
      <dgm:spPr/>
      <dgm:t>
        <a:bodyPr/>
        <a:lstStyle/>
        <a:p>
          <a:pPr rtl="1"/>
          <a:endParaRPr lang="he-IL"/>
        </a:p>
      </dgm:t>
    </dgm:pt>
    <dgm:pt modelId="{8052D5D0-51E6-4082-B5AC-25B7DCC2EED9}" type="sibTrans" cxnId="{77ED9644-1E7B-4B95-A6D1-39B04E0FCA86}">
      <dgm:prSet/>
      <dgm:spPr/>
      <dgm:t>
        <a:bodyPr/>
        <a:lstStyle/>
        <a:p>
          <a:pPr rtl="1"/>
          <a:endParaRPr lang="he-IL"/>
        </a:p>
      </dgm:t>
    </dgm:pt>
    <dgm:pt modelId="{67121B64-BDA8-4E27-9CD8-572C35A927C6}">
      <dgm:prSet phldrT="[טקסט]"/>
      <dgm:spPr/>
      <dgm:t>
        <a:bodyPr/>
        <a:lstStyle/>
        <a:p>
          <a:pPr rtl="1"/>
          <a:r>
            <a:rPr lang="he-IL" dirty="0"/>
            <a:t>קישוריות קלה למערכות אחרות, גם כאלו שאינן מבוססות על </a:t>
          </a:r>
          <a:r>
            <a:rPr lang="en-US" dirty="0"/>
            <a:t>Unix</a:t>
          </a:r>
          <a:r>
            <a:rPr lang="he-IL" dirty="0"/>
            <a:t> או </a:t>
          </a:r>
          <a:r>
            <a:rPr lang="en-US" dirty="0"/>
            <a:t>Linux</a:t>
          </a:r>
          <a:endParaRPr lang="he-IL" dirty="0"/>
        </a:p>
      </dgm:t>
    </dgm:pt>
    <dgm:pt modelId="{0B9BAC26-8FF3-4AE1-9A1A-8E780DD6A6EF}" type="parTrans" cxnId="{82DA01B3-021B-4CAF-B211-FA2D6C5E427E}">
      <dgm:prSet/>
      <dgm:spPr/>
      <dgm:t>
        <a:bodyPr/>
        <a:lstStyle/>
        <a:p>
          <a:pPr rtl="1"/>
          <a:endParaRPr lang="he-IL"/>
        </a:p>
      </dgm:t>
    </dgm:pt>
    <dgm:pt modelId="{170C4997-7CFD-4550-BD72-0584FDF5C55D}" type="sibTrans" cxnId="{82DA01B3-021B-4CAF-B211-FA2D6C5E427E}">
      <dgm:prSet/>
      <dgm:spPr/>
      <dgm:t>
        <a:bodyPr/>
        <a:lstStyle/>
        <a:p>
          <a:pPr rtl="1"/>
          <a:endParaRPr lang="he-IL"/>
        </a:p>
      </dgm:t>
    </dgm:pt>
    <dgm:pt modelId="{19379C9E-0962-48D2-BA5F-705893FCA008}">
      <dgm:prSet phldrT="[טקסט]"/>
      <dgm:spPr/>
      <dgm:t>
        <a:bodyPr/>
        <a:lstStyle/>
        <a:p>
          <a:pPr rtl="1"/>
          <a:endParaRPr lang="he-IL"/>
        </a:p>
      </dgm:t>
    </dgm:pt>
    <dgm:pt modelId="{6A985FC7-602F-47C9-8C19-3007FEABC9A6}" type="parTrans" cxnId="{CE5899CB-87A3-4172-9A2E-E4CD737C0F3C}">
      <dgm:prSet/>
      <dgm:spPr/>
      <dgm:t>
        <a:bodyPr/>
        <a:lstStyle/>
        <a:p>
          <a:pPr rtl="1"/>
          <a:endParaRPr lang="he-IL"/>
        </a:p>
      </dgm:t>
    </dgm:pt>
    <dgm:pt modelId="{4F50CF63-0199-487F-8928-28A40CC0EBD5}" type="sibTrans" cxnId="{CE5899CB-87A3-4172-9A2E-E4CD737C0F3C}">
      <dgm:prSet/>
      <dgm:spPr/>
      <dgm:t>
        <a:bodyPr/>
        <a:lstStyle/>
        <a:p>
          <a:pPr rtl="1"/>
          <a:endParaRPr lang="he-IL"/>
        </a:p>
      </dgm:t>
    </dgm:pt>
    <dgm:pt modelId="{255ED5DC-049A-4D97-8FAF-BE1F3F4B386C}" type="pres">
      <dgm:prSet presAssocID="{C9FCF75C-D705-4E55-B4E7-1870F046A413}" presName="Name0" presStyleCnt="0">
        <dgm:presLayoutVars>
          <dgm:chMax val="7"/>
          <dgm:chPref val="7"/>
          <dgm:dir val="rev"/>
        </dgm:presLayoutVars>
      </dgm:prSet>
      <dgm:spPr/>
    </dgm:pt>
    <dgm:pt modelId="{FBD3462B-C7D0-47C7-BB88-0052F65CA560}" type="pres">
      <dgm:prSet presAssocID="{C9FCF75C-D705-4E55-B4E7-1870F046A413}" presName="Name1" presStyleCnt="0"/>
      <dgm:spPr/>
    </dgm:pt>
    <dgm:pt modelId="{B4E230B9-7CEE-44C3-83A2-D57C2F63F1E7}" type="pres">
      <dgm:prSet presAssocID="{C9FCF75C-D705-4E55-B4E7-1870F046A413}" presName="cycle" presStyleCnt="0"/>
      <dgm:spPr/>
    </dgm:pt>
    <dgm:pt modelId="{5F9E8DEF-EF4F-49F6-9B73-E2A9CD24C64B}" type="pres">
      <dgm:prSet presAssocID="{C9FCF75C-D705-4E55-B4E7-1870F046A413}" presName="srcNode" presStyleLbl="node1" presStyleIdx="0" presStyleCnt="7"/>
      <dgm:spPr/>
    </dgm:pt>
    <dgm:pt modelId="{ECF93095-8352-43B2-A2B8-F90D6CE2C1A5}" type="pres">
      <dgm:prSet presAssocID="{C9FCF75C-D705-4E55-B4E7-1870F046A413}" presName="conn" presStyleLbl="parChTrans1D2" presStyleIdx="0" presStyleCnt="1"/>
      <dgm:spPr/>
    </dgm:pt>
    <dgm:pt modelId="{953E2890-3150-4845-82DB-6E4E495BCC3B}" type="pres">
      <dgm:prSet presAssocID="{C9FCF75C-D705-4E55-B4E7-1870F046A413}" presName="extraNode" presStyleLbl="node1" presStyleIdx="0" presStyleCnt="7"/>
      <dgm:spPr/>
    </dgm:pt>
    <dgm:pt modelId="{73679A18-B4EC-4FB0-B56D-D648F87026AE}" type="pres">
      <dgm:prSet presAssocID="{C9FCF75C-D705-4E55-B4E7-1870F046A413}" presName="dstNode" presStyleLbl="node1" presStyleIdx="0" presStyleCnt="7"/>
      <dgm:spPr/>
    </dgm:pt>
    <dgm:pt modelId="{9A1C799B-E2DA-4577-A7DF-3CA544CA3759}" type="pres">
      <dgm:prSet presAssocID="{DB2D28D7-F87F-4C9E-B4BB-A70F7161CECB}" presName="text_1" presStyleLbl="node1" presStyleIdx="0" presStyleCnt="7">
        <dgm:presLayoutVars>
          <dgm:bulletEnabled val="1"/>
        </dgm:presLayoutVars>
      </dgm:prSet>
      <dgm:spPr/>
    </dgm:pt>
    <dgm:pt modelId="{2C42F1E7-D241-48CF-B114-4D41533F9CC0}" type="pres">
      <dgm:prSet presAssocID="{DB2D28D7-F87F-4C9E-B4BB-A70F7161CECB}" presName="accent_1" presStyleCnt="0"/>
      <dgm:spPr/>
    </dgm:pt>
    <dgm:pt modelId="{D793E7F5-11D4-4F7E-A4A7-92E34EA0BD2C}" type="pres">
      <dgm:prSet presAssocID="{DB2D28D7-F87F-4C9E-B4BB-A70F7161CECB}" presName="accentRepeatNode" presStyleLbl="solidFgAcc1" presStyleIdx="0" presStyleCnt="7"/>
      <dgm:spPr/>
    </dgm:pt>
    <dgm:pt modelId="{2DAF008F-005C-4FC7-B75E-E364B0FC5F4A}" type="pres">
      <dgm:prSet presAssocID="{35E0CCDC-F6ED-4E53-B176-FCC61F07CEA4}" presName="text_2" presStyleLbl="node1" presStyleIdx="1" presStyleCnt="7">
        <dgm:presLayoutVars>
          <dgm:bulletEnabled val="1"/>
        </dgm:presLayoutVars>
      </dgm:prSet>
      <dgm:spPr/>
    </dgm:pt>
    <dgm:pt modelId="{905B7518-FCBA-47C0-811E-321B813E53F1}" type="pres">
      <dgm:prSet presAssocID="{35E0CCDC-F6ED-4E53-B176-FCC61F07CEA4}" presName="accent_2" presStyleCnt="0"/>
      <dgm:spPr/>
    </dgm:pt>
    <dgm:pt modelId="{F44BE190-7BEB-4CE2-9B34-20AAB70CBD62}" type="pres">
      <dgm:prSet presAssocID="{35E0CCDC-F6ED-4E53-B176-FCC61F07CEA4}" presName="accentRepeatNode" presStyleLbl="solidFgAcc1" presStyleIdx="1" presStyleCnt="7"/>
      <dgm:spPr/>
    </dgm:pt>
    <dgm:pt modelId="{DE19A379-FEA5-4BAB-BD6B-3765EFE19D09}" type="pres">
      <dgm:prSet presAssocID="{42B78EE2-95E6-4CFE-B1E8-56A133577631}" presName="text_3" presStyleLbl="node1" presStyleIdx="2" presStyleCnt="7">
        <dgm:presLayoutVars>
          <dgm:bulletEnabled val="1"/>
        </dgm:presLayoutVars>
      </dgm:prSet>
      <dgm:spPr/>
    </dgm:pt>
    <dgm:pt modelId="{9CF05E14-048C-4ABF-967F-DA23934F35E9}" type="pres">
      <dgm:prSet presAssocID="{42B78EE2-95E6-4CFE-B1E8-56A133577631}" presName="accent_3" presStyleCnt="0"/>
      <dgm:spPr/>
    </dgm:pt>
    <dgm:pt modelId="{D5FD2432-9E30-4A38-A15F-B388B69CC191}" type="pres">
      <dgm:prSet presAssocID="{42B78EE2-95E6-4CFE-B1E8-56A133577631}" presName="accentRepeatNode" presStyleLbl="solidFgAcc1" presStyleIdx="2" presStyleCnt="7"/>
      <dgm:spPr/>
    </dgm:pt>
    <dgm:pt modelId="{91BE2413-7744-440E-BFA7-E0AC32AA5B54}" type="pres">
      <dgm:prSet presAssocID="{87E38135-2C74-4D6D-B0DF-C01530DA7AD7}" presName="text_4" presStyleLbl="node1" presStyleIdx="3" presStyleCnt="7">
        <dgm:presLayoutVars>
          <dgm:bulletEnabled val="1"/>
        </dgm:presLayoutVars>
      </dgm:prSet>
      <dgm:spPr/>
    </dgm:pt>
    <dgm:pt modelId="{E69C26BB-8494-45E3-9E42-9340979FEA2F}" type="pres">
      <dgm:prSet presAssocID="{87E38135-2C74-4D6D-B0DF-C01530DA7AD7}" presName="accent_4" presStyleCnt="0"/>
      <dgm:spPr/>
    </dgm:pt>
    <dgm:pt modelId="{55DD0A99-F426-4C67-84B9-BDB12D6582F1}" type="pres">
      <dgm:prSet presAssocID="{87E38135-2C74-4D6D-B0DF-C01530DA7AD7}" presName="accentRepeatNode" presStyleLbl="solidFgAcc1" presStyleIdx="3" presStyleCnt="7"/>
      <dgm:spPr/>
    </dgm:pt>
    <dgm:pt modelId="{0EDE2FFB-D7A6-4D54-BDC7-227EBE792E8D}" type="pres">
      <dgm:prSet presAssocID="{98B3864F-A343-47E0-9CAE-B09697485F1E}" presName="text_5" presStyleLbl="node1" presStyleIdx="4" presStyleCnt="7">
        <dgm:presLayoutVars>
          <dgm:bulletEnabled val="1"/>
        </dgm:presLayoutVars>
      </dgm:prSet>
      <dgm:spPr/>
    </dgm:pt>
    <dgm:pt modelId="{2359D71D-D318-48BC-A7BE-09C897CAB51E}" type="pres">
      <dgm:prSet presAssocID="{98B3864F-A343-47E0-9CAE-B09697485F1E}" presName="accent_5" presStyleCnt="0"/>
      <dgm:spPr/>
    </dgm:pt>
    <dgm:pt modelId="{0E86936C-5418-48C6-93A1-683CE43AC82E}" type="pres">
      <dgm:prSet presAssocID="{98B3864F-A343-47E0-9CAE-B09697485F1E}" presName="accentRepeatNode" presStyleLbl="solidFgAcc1" presStyleIdx="4" presStyleCnt="7"/>
      <dgm:spPr/>
    </dgm:pt>
    <dgm:pt modelId="{F64C2CD9-2BBC-4F09-8ECD-675B217B952A}" type="pres">
      <dgm:prSet presAssocID="{A707D0A9-C5B7-49C2-AD72-0C776A6A48ED}" presName="text_6" presStyleLbl="node1" presStyleIdx="5" presStyleCnt="7">
        <dgm:presLayoutVars>
          <dgm:bulletEnabled val="1"/>
        </dgm:presLayoutVars>
      </dgm:prSet>
      <dgm:spPr/>
    </dgm:pt>
    <dgm:pt modelId="{1EE93A9F-15B9-4A47-84DD-710CC2C5E643}" type="pres">
      <dgm:prSet presAssocID="{A707D0A9-C5B7-49C2-AD72-0C776A6A48ED}" presName="accent_6" presStyleCnt="0"/>
      <dgm:spPr/>
    </dgm:pt>
    <dgm:pt modelId="{59DFBBB7-60C4-4CCB-B808-FE4F4F987423}" type="pres">
      <dgm:prSet presAssocID="{A707D0A9-C5B7-49C2-AD72-0C776A6A48ED}" presName="accentRepeatNode" presStyleLbl="solidFgAcc1" presStyleIdx="5" presStyleCnt="7"/>
      <dgm:spPr/>
    </dgm:pt>
    <dgm:pt modelId="{C47A8854-1498-4767-B933-0E5B984BCBAB}" type="pres">
      <dgm:prSet presAssocID="{67121B64-BDA8-4E27-9CD8-572C35A927C6}" presName="text_7" presStyleLbl="node1" presStyleIdx="6" presStyleCnt="7">
        <dgm:presLayoutVars>
          <dgm:bulletEnabled val="1"/>
        </dgm:presLayoutVars>
      </dgm:prSet>
      <dgm:spPr/>
    </dgm:pt>
    <dgm:pt modelId="{32CFE4A7-E7D5-40D3-B734-F60D21662127}" type="pres">
      <dgm:prSet presAssocID="{67121B64-BDA8-4E27-9CD8-572C35A927C6}" presName="accent_7" presStyleCnt="0"/>
      <dgm:spPr/>
    </dgm:pt>
    <dgm:pt modelId="{62EB38E9-66AC-496C-8BC6-A6B5118DA2C8}" type="pres">
      <dgm:prSet presAssocID="{67121B64-BDA8-4E27-9CD8-572C35A927C6}" presName="accentRepeatNode" presStyleLbl="solidFgAcc1" presStyleIdx="6" presStyleCnt="7"/>
      <dgm:spPr/>
    </dgm:pt>
  </dgm:ptLst>
  <dgm:cxnLst>
    <dgm:cxn modelId="{A0D01C11-A4C3-4CC0-A5EE-3EB6CCF12535}" srcId="{C9FCF75C-D705-4E55-B4E7-1870F046A413}" destId="{35E0CCDC-F6ED-4E53-B176-FCC61F07CEA4}" srcOrd="1" destOrd="0" parTransId="{899B4398-EA8B-486B-860A-51B6630CE029}" sibTransId="{A52D1B15-BEB4-4EBF-9990-1CB1DCB0BD15}"/>
    <dgm:cxn modelId="{ABF2C017-973F-4FA6-AC36-3BE49CDBB393}" srcId="{C9FCF75C-D705-4E55-B4E7-1870F046A413}" destId="{87E38135-2C74-4D6D-B0DF-C01530DA7AD7}" srcOrd="3" destOrd="0" parTransId="{12010579-441E-48FB-B918-EE36F3689701}" sibTransId="{FABA99E5-73F5-452B-8E03-0A4F4A15E442}"/>
    <dgm:cxn modelId="{49DC5921-DF33-44AD-BB84-937C9283BE16}" type="presOf" srcId="{67121B64-BDA8-4E27-9CD8-572C35A927C6}" destId="{C47A8854-1498-4767-B933-0E5B984BCBAB}" srcOrd="0" destOrd="0" presId="urn:microsoft.com/office/officeart/2008/layout/VerticalCurvedList"/>
    <dgm:cxn modelId="{0F564F23-851E-4A6D-A678-83E52D433DD9}" type="presOf" srcId="{42B78EE2-95E6-4CFE-B1E8-56A133577631}" destId="{DE19A379-FEA5-4BAB-BD6B-3765EFE19D09}" srcOrd="0" destOrd="0" presId="urn:microsoft.com/office/officeart/2008/layout/VerticalCurvedList"/>
    <dgm:cxn modelId="{67A04E32-217A-4A52-A605-A2C2D7F5AA2C}" type="presOf" srcId="{A707D0A9-C5B7-49C2-AD72-0C776A6A48ED}" destId="{F64C2CD9-2BBC-4F09-8ECD-675B217B952A}" srcOrd="0" destOrd="0" presId="urn:microsoft.com/office/officeart/2008/layout/VerticalCurvedList"/>
    <dgm:cxn modelId="{F2991D33-04B6-48E9-9F98-542D95474B41}" srcId="{C9FCF75C-D705-4E55-B4E7-1870F046A413}" destId="{DB2D28D7-F87F-4C9E-B4BB-A70F7161CECB}" srcOrd="0" destOrd="0" parTransId="{E137ED57-2F2C-45D7-B221-54FD1428C220}" sibTransId="{83BF0016-CD42-4AA8-8966-36D729D6719B}"/>
    <dgm:cxn modelId="{77ED9644-1E7B-4B95-A6D1-39B04E0FCA86}" srcId="{C9FCF75C-D705-4E55-B4E7-1870F046A413}" destId="{A707D0A9-C5B7-49C2-AD72-0C776A6A48ED}" srcOrd="5" destOrd="0" parTransId="{863A250C-20C0-4F0A-8F68-1A9368109D44}" sibTransId="{8052D5D0-51E6-4082-B5AC-25B7DCC2EED9}"/>
    <dgm:cxn modelId="{1A7F444C-D405-4143-B35A-E117A247F25D}" type="presOf" srcId="{C9FCF75C-D705-4E55-B4E7-1870F046A413}" destId="{255ED5DC-049A-4D97-8FAF-BE1F3F4B386C}" srcOrd="0" destOrd="0" presId="urn:microsoft.com/office/officeart/2008/layout/VerticalCurvedList"/>
    <dgm:cxn modelId="{B4C24569-60A3-4928-95AE-D35AAF0EE2AB}" srcId="{C9FCF75C-D705-4E55-B4E7-1870F046A413}" destId="{42B78EE2-95E6-4CFE-B1E8-56A133577631}" srcOrd="2" destOrd="0" parTransId="{7781561A-ABD4-44DE-AF54-C49AF63AC145}" sibTransId="{A4B397BF-99A7-4A31-B455-31F6DA939C53}"/>
    <dgm:cxn modelId="{ACC1DD6B-3593-462A-AB0C-C6BF5B6041F3}" type="presOf" srcId="{DB2D28D7-F87F-4C9E-B4BB-A70F7161CECB}" destId="{9A1C799B-E2DA-4577-A7DF-3CA544CA3759}" srcOrd="0" destOrd="0" presId="urn:microsoft.com/office/officeart/2008/layout/VerticalCurvedList"/>
    <dgm:cxn modelId="{21A13295-AF8D-4254-826A-E934714AAB29}" type="presOf" srcId="{87E38135-2C74-4D6D-B0DF-C01530DA7AD7}" destId="{91BE2413-7744-440E-BFA7-E0AC32AA5B54}" srcOrd="0" destOrd="0" presId="urn:microsoft.com/office/officeart/2008/layout/VerticalCurvedList"/>
    <dgm:cxn modelId="{B803F8AE-FC3C-4F3E-B5C0-F8A5D478FB7C}" srcId="{C9FCF75C-D705-4E55-B4E7-1870F046A413}" destId="{98B3864F-A343-47E0-9CAE-B09697485F1E}" srcOrd="4" destOrd="0" parTransId="{4CB410CA-B4DA-46BD-AA6B-A3CCA4AB3F7E}" sibTransId="{B9B18783-C546-4E64-8663-7EE46008ACFA}"/>
    <dgm:cxn modelId="{82DA01B3-021B-4CAF-B211-FA2D6C5E427E}" srcId="{C9FCF75C-D705-4E55-B4E7-1870F046A413}" destId="{67121B64-BDA8-4E27-9CD8-572C35A927C6}" srcOrd="6" destOrd="0" parTransId="{0B9BAC26-8FF3-4AE1-9A1A-8E780DD6A6EF}" sibTransId="{170C4997-7CFD-4550-BD72-0584FDF5C55D}"/>
    <dgm:cxn modelId="{5F404ABC-4F29-4121-8DCC-E1B58128651D}" type="presOf" srcId="{98B3864F-A343-47E0-9CAE-B09697485F1E}" destId="{0EDE2FFB-D7A6-4D54-BDC7-227EBE792E8D}" srcOrd="0" destOrd="0" presId="urn:microsoft.com/office/officeart/2008/layout/VerticalCurvedList"/>
    <dgm:cxn modelId="{0E9110C0-2991-48EE-8236-2D7F18944D09}" type="presOf" srcId="{35E0CCDC-F6ED-4E53-B176-FCC61F07CEA4}" destId="{2DAF008F-005C-4FC7-B75E-E364B0FC5F4A}" srcOrd="0" destOrd="0" presId="urn:microsoft.com/office/officeart/2008/layout/VerticalCurvedList"/>
    <dgm:cxn modelId="{CE5899CB-87A3-4172-9A2E-E4CD737C0F3C}" srcId="{C9FCF75C-D705-4E55-B4E7-1870F046A413}" destId="{19379C9E-0962-48D2-BA5F-705893FCA008}" srcOrd="7" destOrd="0" parTransId="{6A985FC7-602F-47C9-8C19-3007FEABC9A6}" sibTransId="{4F50CF63-0199-487F-8928-28A40CC0EBD5}"/>
    <dgm:cxn modelId="{E2C1E4FF-8E24-4222-B4A2-225F3B894FE9}" type="presOf" srcId="{83BF0016-CD42-4AA8-8966-36D729D6719B}" destId="{ECF93095-8352-43B2-A2B8-F90D6CE2C1A5}" srcOrd="0" destOrd="0" presId="urn:microsoft.com/office/officeart/2008/layout/VerticalCurvedList"/>
    <dgm:cxn modelId="{7889D01A-9A93-4D83-965A-85A2F3B59B2A}" type="presParOf" srcId="{255ED5DC-049A-4D97-8FAF-BE1F3F4B386C}" destId="{FBD3462B-C7D0-47C7-BB88-0052F65CA560}" srcOrd="0" destOrd="0" presId="urn:microsoft.com/office/officeart/2008/layout/VerticalCurvedList"/>
    <dgm:cxn modelId="{E560011E-91A0-407D-887F-0798F4E7E975}" type="presParOf" srcId="{FBD3462B-C7D0-47C7-BB88-0052F65CA560}" destId="{B4E230B9-7CEE-44C3-83A2-D57C2F63F1E7}" srcOrd="0" destOrd="0" presId="urn:microsoft.com/office/officeart/2008/layout/VerticalCurvedList"/>
    <dgm:cxn modelId="{310D3230-D54F-4F08-93EA-18DA1E1F9A3B}" type="presParOf" srcId="{B4E230B9-7CEE-44C3-83A2-D57C2F63F1E7}" destId="{5F9E8DEF-EF4F-49F6-9B73-E2A9CD24C64B}" srcOrd="0" destOrd="0" presId="urn:microsoft.com/office/officeart/2008/layout/VerticalCurvedList"/>
    <dgm:cxn modelId="{59E2BAB4-C174-420E-9805-A4905904B364}" type="presParOf" srcId="{B4E230B9-7CEE-44C3-83A2-D57C2F63F1E7}" destId="{ECF93095-8352-43B2-A2B8-F90D6CE2C1A5}" srcOrd="1" destOrd="0" presId="urn:microsoft.com/office/officeart/2008/layout/VerticalCurvedList"/>
    <dgm:cxn modelId="{D11C6FAF-2C6D-4721-AD8B-9A01CBC9E78A}" type="presParOf" srcId="{B4E230B9-7CEE-44C3-83A2-D57C2F63F1E7}" destId="{953E2890-3150-4845-82DB-6E4E495BCC3B}" srcOrd="2" destOrd="0" presId="urn:microsoft.com/office/officeart/2008/layout/VerticalCurvedList"/>
    <dgm:cxn modelId="{BCAFE06C-F31F-4AC9-8B62-F6D30E21641F}" type="presParOf" srcId="{B4E230B9-7CEE-44C3-83A2-D57C2F63F1E7}" destId="{73679A18-B4EC-4FB0-B56D-D648F87026AE}" srcOrd="3" destOrd="0" presId="urn:microsoft.com/office/officeart/2008/layout/VerticalCurvedList"/>
    <dgm:cxn modelId="{46160427-3617-4A52-94A9-6B2AD9FB8E97}" type="presParOf" srcId="{FBD3462B-C7D0-47C7-BB88-0052F65CA560}" destId="{9A1C799B-E2DA-4577-A7DF-3CA544CA3759}" srcOrd="1" destOrd="0" presId="urn:microsoft.com/office/officeart/2008/layout/VerticalCurvedList"/>
    <dgm:cxn modelId="{17018F9D-BF5F-4CC6-85CB-B3AF543AB9C4}" type="presParOf" srcId="{FBD3462B-C7D0-47C7-BB88-0052F65CA560}" destId="{2C42F1E7-D241-48CF-B114-4D41533F9CC0}" srcOrd="2" destOrd="0" presId="urn:microsoft.com/office/officeart/2008/layout/VerticalCurvedList"/>
    <dgm:cxn modelId="{9D29A132-D74A-4EB7-AA72-34F9DB557324}" type="presParOf" srcId="{2C42F1E7-D241-48CF-B114-4D41533F9CC0}" destId="{D793E7F5-11D4-4F7E-A4A7-92E34EA0BD2C}" srcOrd="0" destOrd="0" presId="urn:microsoft.com/office/officeart/2008/layout/VerticalCurvedList"/>
    <dgm:cxn modelId="{E50AD58A-4A1E-46DC-BA8A-E97D93C30BD2}" type="presParOf" srcId="{FBD3462B-C7D0-47C7-BB88-0052F65CA560}" destId="{2DAF008F-005C-4FC7-B75E-E364B0FC5F4A}" srcOrd="3" destOrd="0" presId="urn:microsoft.com/office/officeart/2008/layout/VerticalCurvedList"/>
    <dgm:cxn modelId="{0EC5A9C6-6399-4446-B177-B06423FEFA28}" type="presParOf" srcId="{FBD3462B-C7D0-47C7-BB88-0052F65CA560}" destId="{905B7518-FCBA-47C0-811E-321B813E53F1}" srcOrd="4" destOrd="0" presId="urn:microsoft.com/office/officeart/2008/layout/VerticalCurvedList"/>
    <dgm:cxn modelId="{C29C0B98-CF26-4D35-88A4-07CA7FFB9009}" type="presParOf" srcId="{905B7518-FCBA-47C0-811E-321B813E53F1}" destId="{F44BE190-7BEB-4CE2-9B34-20AAB70CBD62}" srcOrd="0" destOrd="0" presId="urn:microsoft.com/office/officeart/2008/layout/VerticalCurvedList"/>
    <dgm:cxn modelId="{90360464-FBB5-4498-9C99-95E645CFC348}" type="presParOf" srcId="{FBD3462B-C7D0-47C7-BB88-0052F65CA560}" destId="{DE19A379-FEA5-4BAB-BD6B-3765EFE19D09}" srcOrd="5" destOrd="0" presId="urn:microsoft.com/office/officeart/2008/layout/VerticalCurvedList"/>
    <dgm:cxn modelId="{66B7E946-D230-4AC1-9E76-E2744AC52029}" type="presParOf" srcId="{FBD3462B-C7D0-47C7-BB88-0052F65CA560}" destId="{9CF05E14-048C-4ABF-967F-DA23934F35E9}" srcOrd="6" destOrd="0" presId="urn:microsoft.com/office/officeart/2008/layout/VerticalCurvedList"/>
    <dgm:cxn modelId="{B3416EEF-7612-4607-88E7-9817AAC94E9C}" type="presParOf" srcId="{9CF05E14-048C-4ABF-967F-DA23934F35E9}" destId="{D5FD2432-9E30-4A38-A15F-B388B69CC191}" srcOrd="0" destOrd="0" presId="urn:microsoft.com/office/officeart/2008/layout/VerticalCurvedList"/>
    <dgm:cxn modelId="{136D917B-D1C3-4DFF-A783-CE98E306E4DB}" type="presParOf" srcId="{FBD3462B-C7D0-47C7-BB88-0052F65CA560}" destId="{91BE2413-7744-440E-BFA7-E0AC32AA5B54}" srcOrd="7" destOrd="0" presId="urn:microsoft.com/office/officeart/2008/layout/VerticalCurvedList"/>
    <dgm:cxn modelId="{0A4CAA92-4714-4916-88B9-78D0EF2BFE80}" type="presParOf" srcId="{FBD3462B-C7D0-47C7-BB88-0052F65CA560}" destId="{E69C26BB-8494-45E3-9E42-9340979FEA2F}" srcOrd="8" destOrd="0" presId="urn:microsoft.com/office/officeart/2008/layout/VerticalCurvedList"/>
    <dgm:cxn modelId="{F741215D-1E67-44E8-B0E4-ABAEE4A570C8}" type="presParOf" srcId="{E69C26BB-8494-45E3-9E42-9340979FEA2F}" destId="{55DD0A99-F426-4C67-84B9-BDB12D6582F1}" srcOrd="0" destOrd="0" presId="urn:microsoft.com/office/officeart/2008/layout/VerticalCurvedList"/>
    <dgm:cxn modelId="{F10254BE-2351-44A5-AC37-1C3E533CB33C}" type="presParOf" srcId="{FBD3462B-C7D0-47C7-BB88-0052F65CA560}" destId="{0EDE2FFB-D7A6-4D54-BDC7-227EBE792E8D}" srcOrd="9" destOrd="0" presId="urn:microsoft.com/office/officeart/2008/layout/VerticalCurvedList"/>
    <dgm:cxn modelId="{87DC2670-1190-4637-BB6D-0BD06CA1AE89}" type="presParOf" srcId="{FBD3462B-C7D0-47C7-BB88-0052F65CA560}" destId="{2359D71D-D318-48BC-A7BE-09C897CAB51E}" srcOrd="10" destOrd="0" presId="urn:microsoft.com/office/officeart/2008/layout/VerticalCurvedList"/>
    <dgm:cxn modelId="{5F22248E-0E73-45A1-AD89-CCF350AB6517}" type="presParOf" srcId="{2359D71D-D318-48BC-A7BE-09C897CAB51E}" destId="{0E86936C-5418-48C6-93A1-683CE43AC82E}" srcOrd="0" destOrd="0" presId="urn:microsoft.com/office/officeart/2008/layout/VerticalCurvedList"/>
    <dgm:cxn modelId="{E2936FD7-655F-4A43-B447-2615A66143FE}" type="presParOf" srcId="{FBD3462B-C7D0-47C7-BB88-0052F65CA560}" destId="{F64C2CD9-2BBC-4F09-8ECD-675B217B952A}" srcOrd="11" destOrd="0" presId="urn:microsoft.com/office/officeart/2008/layout/VerticalCurvedList"/>
    <dgm:cxn modelId="{349D39E3-700D-4088-A42D-E203543CF0BA}" type="presParOf" srcId="{FBD3462B-C7D0-47C7-BB88-0052F65CA560}" destId="{1EE93A9F-15B9-4A47-84DD-710CC2C5E643}" srcOrd="12" destOrd="0" presId="urn:microsoft.com/office/officeart/2008/layout/VerticalCurvedList"/>
    <dgm:cxn modelId="{23B62A2F-E017-433B-8AB9-254984F899FE}" type="presParOf" srcId="{1EE93A9F-15B9-4A47-84DD-710CC2C5E643}" destId="{59DFBBB7-60C4-4CCB-B808-FE4F4F987423}" srcOrd="0" destOrd="0" presId="urn:microsoft.com/office/officeart/2008/layout/VerticalCurvedList"/>
    <dgm:cxn modelId="{FFEA7E3E-D2B8-44CA-A2E2-E22F7A9687E8}" type="presParOf" srcId="{FBD3462B-C7D0-47C7-BB88-0052F65CA560}" destId="{C47A8854-1498-4767-B933-0E5B984BCBAB}" srcOrd="13" destOrd="0" presId="urn:microsoft.com/office/officeart/2008/layout/VerticalCurvedList"/>
    <dgm:cxn modelId="{70BD2EC6-3E0E-4B76-9263-F863E460EC79}" type="presParOf" srcId="{FBD3462B-C7D0-47C7-BB88-0052F65CA560}" destId="{32CFE4A7-E7D5-40D3-B734-F60D21662127}" srcOrd="14" destOrd="0" presId="urn:microsoft.com/office/officeart/2008/layout/VerticalCurvedList"/>
    <dgm:cxn modelId="{59E2408E-B72F-482A-93CD-6DEA75A4FA94}" type="presParOf" srcId="{32CFE4A7-E7D5-40D3-B734-F60D21662127}" destId="{62EB38E9-66AC-496C-8BC6-A6B5118DA2C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49B6BD-148C-43C0-B92E-4431E0E85A60}" type="doc">
      <dgm:prSet loTypeId="urn:microsoft.com/office/officeart/2005/8/layout/StepDownProcess" loCatId="process" qsTypeId="urn:microsoft.com/office/officeart/2005/8/quickstyle/simple5" qsCatId="simple" csTypeId="urn:microsoft.com/office/officeart/2005/8/colors/accent1_1" csCatId="accent1" phldr="1"/>
      <dgm:spPr/>
      <dgm:t>
        <a:bodyPr/>
        <a:lstStyle/>
        <a:p>
          <a:pPr rtl="1"/>
          <a:endParaRPr lang="he-IL"/>
        </a:p>
      </dgm:t>
    </dgm:pt>
    <dgm:pt modelId="{88F7D91B-34B5-464A-BD6C-7834395506E1}">
      <dgm:prSet phldrT="[טקסט]"/>
      <dgm:spPr/>
      <dgm:t>
        <a:bodyPr/>
        <a:lstStyle/>
        <a:p>
          <a:pPr rtl="1"/>
          <a:r>
            <a:rPr lang="he-IL" dirty="0"/>
            <a:t>האם משתמש-על?</a:t>
          </a:r>
        </a:p>
      </dgm:t>
    </dgm:pt>
    <dgm:pt modelId="{0B01A041-2383-4D00-909C-DA0FA5D1D225}" type="parTrans" cxnId="{E25C1764-D9FA-40D8-9497-A0B479C2AE4B}">
      <dgm:prSet/>
      <dgm:spPr/>
      <dgm:t>
        <a:bodyPr/>
        <a:lstStyle/>
        <a:p>
          <a:pPr rtl="1"/>
          <a:endParaRPr lang="he-IL"/>
        </a:p>
      </dgm:t>
    </dgm:pt>
    <dgm:pt modelId="{F6CFBFC7-D63E-4827-AC59-2D7DC0CF2783}" type="sibTrans" cxnId="{E25C1764-D9FA-40D8-9497-A0B479C2AE4B}">
      <dgm:prSet/>
      <dgm:spPr/>
      <dgm:t>
        <a:bodyPr/>
        <a:lstStyle/>
        <a:p>
          <a:pPr rtl="1"/>
          <a:endParaRPr lang="he-IL"/>
        </a:p>
      </dgm:t>
    </dgm:pt>
    <dgm:pt modelId="{6AC5E8F3-6068-4E91-89B3-45337BE35C7C}">
      <dgm:prSet phldrT="[טקסט]"/>
      <dgm:spPr/>
      <dgm:t>
        <a:bodyPr/>
        <a:lstStyle/>
        <a:p>
          <a:pPr rtl="1"/>
          <a:r>
            <a:rPr lang="he-IL" dirty="0"/>
            <a:t>הרשאות מלאות, ללא תלות בדגלונים</a:t>
          </a:r>
        </a:p>
      </dgm:t>
    </dgm:pt>
    <dgm:pt modelId="{EBCC3D34-9067-472F-8253-0F39864FB668}" type="parTrans" cxnId="{D49D0F05-8E89-436D-BF0D-294FEED3FDEC}">
      <dgm:prSet/>
      <dgm:spPr/>
      <dgm:t>
        <a:bodyPr/>
        <a:lstStyle/>
        <a:p>
          <a:pPr rtl="1"/>
          <a:endParaRPr lang="he-IL"/>
        </a:p>
      </dgm:t>
    </dgm:pt>
    <dgm:pt modelId="{1EC1B42A-13AD-4F5B-A814-6A944873D96D}" type="sibTrans" cxnId="{D49D0F05-8E89-436D-BF0D-294FEED3FDEC}">
      <dgm:prSet/>
      <dgm:spPr/>
      <dgm:t>
        <a:bodyPr/>
        <a:lstStyle/>
        <a:p>
          <a:pPr rtl="1"/>
          <a:endParaRPr lang="he-IL"/>
        </a:p>
      </dgm:t>
    </dgm:pt>
    <dgm:pt modelId="{9C2FDDAC-D45A-4C00-9E89-34D5C3847A7A}">
      <dgm:prSet phldrT="[טקסט]"/>
      <dgm:spPr/>
      <dgm:t>
        <a:bodyPr/>
        <a:lstStyle/>
        <a:p>
          <a:pPr rtl="1"/>
          <a:r>
            <a:rPr lang="he-IL" dirty="0"/>
            <a:t>האם בעל הקובץ?</a:t>
          </a:r>
        </a:p>
      </dgm:t>
    </dgm:pt>
    <dgm:pt modelId="{6D323D4B-97C5-48F2-AFFA-1F17F392DB15}" type="parTrans" cxnId="{A0DD9CE5-5877-44C0-821D-37B01DBD8EFA}">
      <dgm:prSet/>
      <dgm:spPr/>
      <dgm:t>
        <a:bodyPr/>
        <a:lstStyle/>
        <a:p>
          <a:pPr rtl="1"/>
          <a:endParaRPr lang="he-IL"/>
        </a:p>
      </dgm:t>
    </dgm:pt>
    <dgm:pt modelId="{468CB027-B280-4163-BF3E-A5CFB174F216}" type="sibTrans" cxnId="{A0DD9CE5-5877-44C0-821D-37B01DBD8EFA}">
      <dgm:prSet/>
      <dgm:spPr/>
      <dgm:t>
        <a:bodyPr/>
        <a:lstStyle/>
        <a:p>
          <a:pPr rtl="1"/>
          <a:endParaRPr lang="he-IL"/>
        </a:p>
      </dgm:t>
    </dgm:pt>
    <dgm:pt modelId="{000DF72B-D33A-480F-9DBF-58DFC18E102B}">
      <dgm:prSet phldrT="[טקסט]"/>
      <dgm:spPr/>
      <dgm:t>
        <a:bodyPr/>
        <a:lstStyle/>
        <a:p>
          <a:pPr rtl="1"/>
          <a:r>
            <a:rPr lang="he-IL" dirty="0"/>
            <a:t>בהתאם להרשאות המשתמש</a:t>
          </a:r>
        </a:p>
      </dgm:t>
    </dgm:pt>
    <dgm:pt modelId="{614EBCDD-DB17-40AC-A823-DEB3600C3472}" type="parTrans" cxnId="{66FC345B-1982-46C9-A6A0-1445CBF88F51}">
      <dgm:prSet/>
      <dgm:spPr/>
      <dgm:t>
        <a:bodyPr/>
        <a:lstStyle/>
        <a:p>
          <a:pPr rtl="1"/>
          <a:endParaRPr lang="he-IL"/>
        </a:p>
      </dgm:t>
    </dgm:pt>
    <dgm:pt modelId="{7DBE8619-404E-4ED8-B2A6-366D497BEC03}" type="sibTrans" cxnId="{66FC345B-1982-46C9-A6A0-1445CBF88F51}">
      <dgm:prSet/>
      <dgm:spPr/>
      <dgm:t>
        <a:bodyPr/>
        <a:lstStyle/>
        <a:p>
          <a:pPr rtl="1"/>
          <a:endParaRPr lang="he-IL"/>
        </a:p>
      </dgm:t>
    </dgm:pt>
    <dgm:pt modelId="{D30052BC-D182-4D63-A1DA-3B0CC58E3228}">
      <dgm:prSet phldrT="[טקסט]"/>
      <dgm:spPr/>
      <dgm:t>
        <a:bodyPr/>
        <a:lstStyle/>
        <a:p>
          <a:pPr rtl="1"/>
          <a:r>
            <a:rPr lang="he-IL" dirty="0"/>
            <a:t>אם באותה קבוצה כמו בעל הקובץ?</a:t>
          </a:r>
        </a:p>
      </dgm:t>
    </dgm:pt>
    <dgm:pt modelId="{0780293F-6AEE-4A62-80F9-DFE5190A3F49}" type="parTrans" cxnId="{7A620860-9DD3-40C6-9DB3-895C03DEA55F}">
      <dgm:prSet/>
      <dgm:spPr/>
      <dgm:t>
        <a:bodyPr/>
        <a:lstStyle/>
        <a:p>
          <a:pPr rtl="1"/>
          <a:endParaRPr lang="he-IL"/>
        </a:p>
      </dgm:t>
    </dgm:pt>
    <dgm:pt modelId="{B82B80CC-1021-4A70-B8A9-2823005A8C22}" type="sibTrans" cxnId="{7A620860-9DD3-40C6-9DB3-895C03DEA55F}">
      <dgm:prSet/>
      <dgm:spPr/>
      <dgm:t>
        <a:bodyPr/>
        <a:lstStyle/>
        <a:p>
          <a:pPr rtl="1"/>
          <a:endParaRPr lang="he-IL"/>
        </a:p>
      </dgm:t>
    </dgm:pt>
    <dgm:pt modelId="{E701E06C-7140-413D-AF03-7A39A4A416E2}">
      <dgm:prSet phldrT="[טקסט]"/>
      <dgm:spPr/>
      <dgm:t>
        <a:bodyPr/>
        <a:lstStyle/>
        <a:p>
          <a:pPr rtl="1"/>
          <a:r>
            <a:rPr lang="he-IL" dirty="0"/>
            <a:t>הרשאות בהתאם לקבוצה</a:t>
          </a:r>
        </a:p>
      </dgm:t>
    </dgm:pt>
    <dgm:pt modelId="{70DC7F75-D9FE-4055-83E0-8E9656EC8879}" type="parTrans" cxnId="{02A9E466-5BCC-4BCB-9D85-EDA5CC685693}">
      <dgm:prSet/>
      <dgm:spPr/>
      <dgm:t>
        <a:bodyPr/>
        <a:lstStyle/>
        <a:p>
          <a:pPr rtl="1"/>
          <a:endParaRPr lang="he-IL"/>
        </a:p>
      </dgm:t>
    </dgm:pt>
    <dgm:pt modelId="{E293EC70-19B2-41AE-B022-D3CBA5102E57}" type="sibTrans" cxnId="{02A9E466-5BCC-4BCB-9D85-EDA5CC685693}">
      <dgm:prSet/>
      <dgm:spPr/>
      <dgm:t>
        <a:bodyPr/>
        <a:lstStyle/>
        <a:p>
          <a:pPr rtl="1"/>
          <a:endParaRPr lang="he-IL"/>
        </a:p>
      </dgm:t>
    </dgm:pt>
    <dgm:pt modelId="{0B09EBCA-4254-48CC-AF56-3BF35FDAC28C}">
      <dgm:prSet phldrT="[טקסט]"/>
      <dgm:spPr/>
      <dgm:t>
        <a:bodyPr/>
        <a:lstStyle/>
        <a:p>
          <a:pPr rtl="1"/>
          <a:r>
            <a:rPr lang="he-IL" dirty="0"/>
            <a:t>אחרת</a:t>
          </a:r>
        </a:p>
      </dgm:t>
    </dgm:pt>
    <dgm:pt modelId="{51971455-2788-457E-85D4-FE209AD344DD}" type="parTrans" cxnId="{2F5A625C-DE25-461F-A503-A41726352038}">
      <dgm:prSet/>
      <dgm:spPr/>
      <dgm:t>
        <a:bodyPr/>
        <a:lstStyle/>
        <a:p>
          <a:pPr rtl="1"/>
          <a:endParaRPr lang="he-IL"/>
        </a:p>
      </dgm:t>
    </dgm:pt>
    <dgm:pt modelId="{FB007188-7BEE-4906-AA79-AE1BFEA941E5}" type="sibTrans" cxnId="{2F5A625C-DE25-461F-A503-A41726352038}">
      <dgm:prSet/>
      <dgm:spPr/>
      <dgm:t>
        <a:bodyPr/>
        <a:lstStyle/>
        <a:p>
          <a:pPr rtl="1"/>
          <a:endParaRPr lang="he-IL"/>
        </a:p>
      </dgm:t>
    </dgm:pt>
    <dgm:pt modelId="{2E1241CE-49C7-4C9A-8E50-8053FCB2F2EE}">
      <dgm:prSet phldrT="[טקסט]"/>
      <dgm:spPr/>
      <dgm:t>
        <a:bodyPr/>
        <a:lstStyle/>
        <a:p>
          <a:pPr rtl="1"/>
          <a:r>
            <a:rPr lang="he-IL" dirty="0"/>
            <a:t>הרשאות בהתאם להרשאות לכל האחרים</a:t>
          </a:r>
        </a:p>
      </dgm:t>
    </dgm:pt>
    <dgm:pt modelId="{8770CB0A-BBBB-4991-B687-BAD977E5E297}" type="parTrans" cxnId="{26FADD94-2BC0-4DB8-80AB-119A3703D2D5}">
      <dgm:prSet/>
      <dgm:spPr/>
      <dgm:t>
        <a:bodyPr/>
        <a:lstStyle/>
        <a:p>
          <a:pPr rtl="1"/>
          <a:endParaRPr lang="he-IL"/>
        </a:p>
      </dgm:t>
    </dgm:pt>
    <dgm:pt modelId="{CEB397F0-0E7F-4F42-8550-A9DF8A6D3F91}" type="sibTrans" cxnId="{26FADD94-2BC0-4DB8-80AB-119A3703D2D5}">
      <dgm:prSet/>
      <dgm:spPr/>
      <dgm:t>
        <a:bodyPr/>
        <a:lstStyle/>
        <a:p>
          <a:pPr rtl="1"/>
          <a:endParaRPr lang="he-IL"/>
        </a:p>
      </dgm:t>
    </dgm:pt>
    <dgm:pt modelId="{70CFAEE5-09D3-4998-A565-2472C51E27F4}" type="pres">
      <dgm:prSet presAssocID="{3D49B6BD-148C-43C0-B92E-4431E0E85A60}" presName="rootnode" presStyleCnt="0">
        <dgm:presLayoutVars>
          <dgm:chMax/>
          <dgm:chPref/>
          <dgm:dir val="rev"/>
          <dgm:animLvl val="lvl"/>
        </dgm:presLayoutVars>
      </dgm:prSet>
      <dgm:spPr/>
    </dgm:pt>
    <dgm:pt modelId="{F7C73A6C-C5B5-46A0-B695-20FE98F5732E}" type="pres">
      <dgm:prSet presAssocID="{88F7D91B-34B5-464A-BD6C-7834395506E1}" presName="composite" presStyleCnt="0"/>
      <dgm:spPr/>
    </dgm:pt>
    <dgm:pt modelId="{F13CBCE0-F401-4AA7-B40C-A63975FDF11C}" type="pres">
      <dgm:prSet presAssocID="{88F7D91B-34B5-464A-BD6C-7834395506E1}" presName="bentUpArrow1" presStyleLbl="alignImgPlace1" presStyleIdx="0" presStyleCnt="3"/>
      <dgm:spPr/>
    </dgm:pt>
    <dgm:pt modelId="{A223C343-2933-42DA-B825-0C5694219B6F}" type="pres">
      <dgm:prSet presAssocID="{88F7D91B-34B5-464A-BD6C-7834395506E1}" presName="ParentText" presStyleLbl="node1" presStyleIdx="0" presStyleCnt="4">
        <dgm:presLayoutVars>
          <dgm:chMax val="1"/>
          <dgm:chPref val="1"/>
          <dgm:bulletEnabled val="1"/>
        </dgm:presLayoutVars>
      </dgm:prSet>
      <dgm:spPr/>
    </dgm:pt>
    <dgm:pt modelId="{A5C93A9F-CAAC-4D77-8628-895ACEFED9B7}" type="pres">
      <dgm:prSet presAssocID="{88F7D91B-34B5-464A-BD6C-7834395506E1}" presName="ChildText" presStyleLbl="revTx" presStyleIdx="0" presStyleCnt="4">
        <dgm:presLayoutVars>
          <dgm:chMax val="0"/>
          <dgm:chPref val="0"/>
          <dgm:bulletEnabled val="1"/>
        </dgm:presLayoutVars>
      </dgm:prSet>
      <dgm:spPr/>
    </dgm:pt>
    <dgm:pt modelId="{F1E80A3E-B856-41BD-B755-E08DF3221EEC}" type="pres">
      <dgm:prSet presAssocID="{F6CFBFC7-D63E-4827-AC59-2D7DC0CF2783}" presName="sibTrans" presStyleCnt="0"/>
      <dgm:spPr/>
    </dgm:pt>
    <dgm:pt modelId="{353DA998-481B-4470-BF57-0E7B962ED5D1}" type="pres">
      <dgm:prSet presAssocID="{9C2FDDAC-D45A-4C00-9E89-34D5C3847A7A}" presName="composite" presStyleCnt="0"/>
      <dgm:spPr/>
    </dgm:pt>
    <dgm:pt modelId="{4E9849F3-6231-46C7-A516-6262BB920265}" type="pres">
      <dgm:prSet presAssocID="{9C2FDDAC-D45A-4C00-9E89-34D5C3847A7A}" presName="bentUpArrow1" presStyleLbl="alignImgPlace1" presStyleIdx="1" presStyleCnt="3"/>
      <dgm:spPr/>
    </dgm:pt>
    <dgm:pt modelId="{8CB386E0-3A1F-40A6-9FF0-FA70F1E056F0}" type="pres">
      <dgm:prSet presAssocID="{9C2FDDAC-D45A-4C00-9E89-34D5C3847A7A}" presName="ParentText" presStyleLbl="node1" presStyleIdx="1" presStyleCnt="4">
        <dgm:presLayoutVars>
          <dgm:chMax val="1"/>
          <dgm:chPref val="1"/>
          <dgm:bulletEnabled val="1"/>
        </dgm:presLayoutVars>
      </dgm:prSet>
      <dgm:spPr/>
    </dgm:pt>
    <dgm:pt modelId="{AE4BD7A9-18B8-4E86-9D63-F41470C9DE76}" type="pres">
      <dgm:prSet presAssocID="{9C2FDDAC-D45A-4C00-9E89-34D5C3847A7A}" presName="ChildText" presStyleLbl="revTx" presStyleIdx="1" presStyleCnt="4">
        <dgm:presLayoutVars>
          <dgm:chMax val="0"/>
          <dgm:chPref val="0"/>
          <dgm:bulletEnabled val="1"/>
        </dgm:presLayoutVars>
      </dgm:prSet>
      <dgm:spPr/>
    </dgm:pt>
    <dgm:pt modelId="{517C9816-5A41-4C41-8672-ACDFA6A233AA}" type="pres">
      <dgm:prSet presAssocID="{468CB027-B280-4163-BF3E-A5CFB174F216}" presName="sibTrans" presStyleCnt="0"/>
      <dgm:spPr/>
    </dgm:pt>
    <dgm:pt modelId="{879E22A8-25CF-4A3F-9CE1-1F267179408D}" type="pres">
      <dgm:prSet presAssocID="{D30052BC-D182-4D63-A1DA-3B0CC58E3228}" presName="composite" presStyleCnt="0"/>
      <dgm:spPr/>
    </dgm:pt>
    <dgm:pt modelId="{628DA3AE-A7B5-4314-9992-08AC5DE123E1}" type="pres">
      <dgm:prSet presAssocID="{D30052BC-D182-4D63-A1DA-3B0CC58E3228}" presName="bentUpArrow1" presStyleLbl="alignImgPlace1" presStyleIdx="2" presStyleCnt="3"/>
      <dgm:spPr/>
    </dgm:pt>
    <dgm:pt modelId="{42EB9A38-A803-4904-ADB8-BE10DCD53AC5}" type="pres">
      <dgm:prSet presAssocID="{D30052BC-D182-4D63-A1DA-3B0CC58E3228}" presName="ParentText" presStyleLbl="node1" presStyleIdx="2" presStyleCnt="4">
        <dgm:presLayoutVars>
          <dgm:chMax val="1"/>
          <dgm:chPref val="1"/>
          <dgm:bulletEnabled val="1"/>
        </dgm:presLayoutVars>
      </dgm:prSet>
      <dgm:spPr/>
    </dgm:pt>
    <dgm:pt modelId="{7BCAE8CA-D6B5-43AC-A78B-2EE788FA6AA5}" type="pres">
      <dgm:prSet presAssocID="{D30052BC-D182-4D63-A1DA-3B0CC58E3228}" presName="ChildText" presStyleLbl="revTx" presStyleIdx="2" presStyleCnt="4">
        <dgm:presLayoutVars>
          <dgm:chMax val="0"/>
          <dgm:chPref val="0"/>
          <dgm:bulletEnabled val="1"/>
        </dgm:presLayoutVars>
      </dgm:prSet>
      <dgm:spPr/>
    </dgm:pt>
    <dgm:pt modelId="{F59092D1-DE2C-46FF-9C36-7BA7F9112BA7}" type="pres">
      <dgm:prSet presAssocID="{B82B80CC-1021-4A70-B8A9-2823005A8C22}" presName="sibTrans" presStyleCnt="0"/>
      <dgm:spPr/>
    </dgm:pt>
    <dgm:pt modelId="{284CABD0-224A-4F0E-82F2-0A43E1F621E4}" type="pres">
      <dgm:prSet presAssocID="{0B09EBCA-4254-48CC-AF56-3BF35FDAC28C}" presName="composite" presStyleCnt="0"/>
      <dgm:spPr/>
    </dgm:pt>
    <dgm:pt modelId="{7DF899A5-487A-477F-8E74-8943C5C46E9E}" type="pres">
      <dgm:prSet presAssocID="{0B09EBCA-4254-48CC-AF56-3BF35FDAC28C}" presName="ParentText" presStyleLbl="node1" presStyleIdx="3" presStyleCnt="4">
        <dgm:presLayoutVars>
          <dgm:chMax val="1"/>
          <dgm:chPref val="1"/>
          <dgm:bulletEnabled val="1"/>
        </dgm:presLayoutVars>
      </dgm:prSet>
      <dgm:spPr/>
    </dgm:pt>
    <dgm:pt modelId="{CD94A81E-8852-4D54-9BD6-2FE77CF0C4CE}" type="pres">
      <dgm:prSet presAssocID="{0B09EBCA-4254-48CC-AF56-3BF35FDAC28C}" presName="FinalChildText" presStyleLbl="revTx" presStyleIdx="3" presStyleCnt="4">
        <dgm:presLayoutVars>
          <dgm:chMax val="0"/>
          <dgm:chPref val="0"/>
          <dgm:bulletEnabled val="1"/>
        </dgm:presLayoutVars>
      </dgm:prSet>
      <dgm:spPr/>
    </dgm:pt>
  </dgm:ptLst>
  <dgm:cxnLst>
    <dgm:cxn modelId="{6EE0AB02-DD92-4E55-B548-E612C2744A10}" type="presOf" srcId="{2E1241CE-49C7-4C9A-8E50-8053FCB2F2EE}" destId="{CD94A81E-8852-4D54-9BD6-2FE77CF0C4CE}" srcOrd="0" destOrd="0" presId="urn:microsoft.com/office/officeart/2005/8/layout/StepDownProcess"/>
    <dgm:cxn modelId="{D49D0F05-8E89-436D-BF0D-294FEED3FDEC}" srcId="{88F7D91B-34B5-464A-BD6C-7834395506E1}" destId="{6AC5E8F3-6068-4E91-89B3-45337BE35C7C}" srcOrd="0" destOrd="0" parTransId="{EBCC3D34-9067-472F-8253-0F39864FB668}" sibTransId="{1EC1B42A-13AD-4F5B-A814-6A944873D96D}"/>
    <dgm:cxn modelId="{0CD4612D-3C3D-4249-9E00-8C48E800D07D}" type="presOf" srcId="{9C2FDDAC-D45A-4C00-9E89-34D5C3847A7A}" destId="{8CB386E0-3A1F-40A6-9FF0-FA70F1E056F0}" srcOrd="0" destOrd="0" presId="urn:microsoft.com/office/officeart/2005/8/layout/StepDownProcess"/>
    <dgm:cxn modelId="{66FC345B-1982-46C9-A6A0-1445CBF88F51}" srcId="{9C2FDDAC-D45A-4C00-9E89-34D5C3847A7A}" destId="{000DF72B-D33A-480F-9DBF-58DFC18E102B}" srcOrd="0" destOrd="0" parTransId="{614EBCDD-DB17-40AC-A823-DEB3600C3472}" sibTransId="{7DBE8619-404E-4ED8-B2A6-366D497BEC03}"/>
    <dgm:cxn modelId="{2F5A625C-DE25-461F-A503-A41726352038}" srcId="{3D49B6BD-148C-43C0-B92E-4431E0E85A60}" destId="{0B09EBCA-4254-48CC-AF56-3BF35FDAC28C}" srcOrd="3" destOrd="0" parTransId="{51971455-2788-457E-85D4-FE209AD344DD}" sibTransId="{FB007188-7BEE-4906-AA79-AE1BFEA941E5}"/>
    <dgm:cxn modelId="{7A620860-9DD3-40C6-9DB3-895C03DEA55F}" srcId="{3D49B6BD-148C-43C0-B92E-4431E0E85A60}" destId="{D30052BC-D182-4D63-A1DA-3B0CC58E3228}" srcOrd="2" destOrd="0" parTransId="{0780293F-6AEE-4A62-80F9-DFE5190A3F49}" sibTransId="{B82B80CC-1021-4A70-B8A9-2823005A8C22}"/>
    <dgm:cxn modelId="{E25C1764-D9FA-40D8-9497-A0B479C2AE4B}" srcId="{3D49B6BD-148C-43C0-B92E-4431E0E85A60}" destId="{88F7D91B-34B5-464A-BD6C-7834395506E1}" srcOrd="0" destOrd="0" parTransId="{0B01A041-2383-4D00-909C-DA0FA5D1D225}" sibTransId="{F6CFBFC7-D63E-4827-AC59-2D7DC0CF2783}"/>
    <dgm:cxn modelId="{02A9E466-5BCC-4BCB-9D85-EDA5CC685693}" srcId="{D30052BC-D182-4D63-A1DA-3B0CC58E3228}" destId="{E701E06C-7140-413D-AF03-7A39A4A416E2}" srcOrd="0" destOrd="0" parTransId="{70DC7F75-D9FE-4055-83E0-8E9656EC8879}" sibTransId="{E293EC70-19B2-41AE-B022-D3CBA5102E57}"/>
    <dgm:cxn modelId="{4368838E-40FA-4618-BF87-BC321C25FDD2}" type="presOf" srcId="{3D49B6BD-148C-43C0-B92E-4431E0E85A60}" destId="{70CFAEE5-09D3-4998-A565-2472C51E27F4}" srcOrd="0" destOrd="0" presId="urn:microsoft.com/office/officeart/2005/8/layout/StepDownProcess"/>
    <dgm:cxn modelId="{26FADD94-2BC0-4DB8-80AB-119A3703D2D5}" srcId="{0B09EBCA-4254-48CC-AF56-3BF35FDAC28C}" destId="{2E1241CE-49C7-4C9A-8E50-8053FCB2F2EE}" srcOrd="0" destOrd="0" parTransId="{8770CB0A-BBBB-4991-B687-BAD977E5E297}" sibTransId="{CEB397F0-0E7F-4F42-8550-A9DF8A6D3F91}"/>
    <dgm:cxn modelId="{890A0D9B-2286-4D68-9D6C-BAE4A8E95DA3}" type="presOf" srcId="{E701E06C-7140-413D-AF03-7A39A4A416E2}" destId="{7BCAE8CA-D6B5-43AC-A78B-2EE788FA6AA5}" srcOrd="0" destOrd="0" presId="urn:microsoft.com/office/officeart/2005/8/layout/StepDownProcess"/>
    <dgm:cxn modelId="{6E0B5A9C-D2E9-4442-8B06-5DED383394D4}" type="presOf" srcId="{D30052BC-D182-4D63-A1DA-3B0CC58E3228}" destId="{42EB9A38-A803-4904-ADB8-BE10DCD53AC5}" srcOrd="0" destOrd="0" presId="urn:microsoft.com/office/officeart/2005/8/layout/StepDownProcess"/>
    <dgm:cxn modelId="{0D10E6C8-C36A-4535-8CD4-9EEC5D1C40C7}" type="presOf" srcId="{000DF72B-D33A-480F-9DBF-58DFC18E102B}" destId="{AE4BD7A9-18B8-4E86-9D63-F41470C9DE76}" srcOrd="0" destOrd="0" presId="urn:microsoft.com/office/officeart/2005/8/layout/StepDownProcess"/>
    <dgm:cxn modelId="{C12012CF-E0A6-42E8-9723-E0E2F2465498}" type="presOf" srcId="{88F7D91B-34B5-464A-BD6C-7834395506E1}" destId="{A223C343-2933-42DA-B825-0C5694219B6F}" srcOrd="0" destOrd="0" presId="urn:microsoft.com/office/officeart/2005/8/layout/StepDownProcess"/>
    <dgm:cxn modelId="{A0DD9CE5-5877-44C0-821D-37B01DBD8EFA}" srcId="{3D49B6BD-148C-43C0-B92E-4431E0E85A60}" destId="{9C2FDDAC-D45A-4C00-9E89-34D5C3847A7A}" srcOrd="1" destOrd="0" parTransId="{6D323D4B-97C5-48F2-AFFA-1F17F392DB15}" sibTransId="{468CB027-B280-4163-BF3E-A5CFB174F216}"/>
    <dgm:cxn modelId="{546698F0-E836-44BD-9312-2F438DF08D42}" type="presOf" srcId="{0B09EBCA-4254-48CC-AF56-3BF35FDAC28C}" destId="{7DF899A5-487A-477F-8E74-8943C5C46E9E}" srcOrd="0" destOrd="0" presId="urn:microsoft.com/office/officeart/2005/8/layout/StepDownProcess"/>
    <dgm:cxn modelId="{DFE038F9-5164-412E-8536-6B6F90601921}" type="presOf" srcId="{6AC5E8F3-6068-4E91-89B3-45337BE35C7C}" destId="{A5C93A9F-CAAC-4D77-8628-895ACEFED9B7}" srcOrd="0" destOrd="0" presId="urn:microsoft.com/office/officeart/2005/8/layout/StepDownProcess"/>
    <dgm:cxn modelId="{6CCB89AF-A3F6-4EC2-8E9D-38CFF2E30B88}" type="presParOf" srcId="{70CFAEE5-09D3-4998-A565-2472C51E27F4}" destId="{F7C73A6C-C5B5-46A0-B695-20FE98F5732E}" srcOrd="0" destOrd="0" presId="urn:microsoft.com/office/officeart/2005/8/layout/StepDownProcess"/>
    <dgm:cxn modelId="{C38079A5-7C96-48A8-8105-412CBE624A8F}" type="presParOf" srcId="{F7C73A6C-C5B5-46A0-B695-20FE98F5732E}" destId="{F13CBCE0-F401-4AA7-B40C-A63975FDF11C}" srcOrd="0" destOrd="0" presId="urn:microsoft.com/office/officeart/2005/8/layout/StepDownProcess"/>
    <dgm:cxn modelId="{F3B666EE-1657-4710-A2C3-90F7E5F699D3}" type="presParOf" srcId="{F7C73A6C-C5B5-46A0-B695-20FE98F5732E}" destId="{A223C343-2933-42DA-B825-0C5694219B6F}" srcOrd="1" destOrd="0" presId="urn:microsoft.com/office/officeart/2005/8/layout/StepDownProcess"/>
    <dgm:cxn modelId="{F81F999B-0E19-4F89-BD7F-018DE2A97760}" type="presParOf" srcId="{F7C73A6C-C5B5-46A0-B695-20FE98F5732E}" destId="{A5C93A9F-CAAC-4D77-8628-895ACEFED9B7}" srcOrd="2" destOrd="0" presId="urn:microsoft.com/office/officeart/2005/8/layout/StepDownProcess"/>
    <dgm:cxn modelId="{93AC1A15-CC32-48E2-A661-D541C7FAD3D8}" type="presParOf" srcId="{70CFAEE5-09D3-4998-A565-2472C51E27F4}" destId="{F1E80A3E-B856-41BD-B755-E08DF3221EEC}" srcOrd="1" destOrd="0" presId="urn:microsoft.com/office/officeart/2005/8/layout/StepDownProcess"/>
    <dgm:cxn modelId="{F7B1CB6B-9BB6-4B53-B7DA-9D095280C34E}" type="presParOf" srcId="{70CFAEE5-09D3-4998-A565-2472C51E27F4}" destId="{353DA998-481B-4470-BF57-0E7B962ED5D1}" srcOrd="2" destOrd="0" presId="urn:microsoft.com/office/officeart/2005/8/layout/StepDownProcess"/>
    <dgm:cxn modelId="{C3177937-56C1-4FF0-BA2F-4DFD196E06CA}" type="presParOf" srcId="{353DA998-481B-4470-BF57-0E7B962ED5D1}" destId="{4E9849F3-6231-46C7-A516-6262BB920265}" srcOrd="0" destOrd="0" presId="urn:microsoft.com/office/officeart/2005/8/layout/StepDownProcess"/>
    <dgm:cxn modelId="{AB67157D-CB63-4FF5-892F-D466D1EB3E1F}" type="presParOf" srcId="{353DA998-481B-4470-BF57-0E7B962ED5D1}" destId="{8CB386E0-3A1F-40A6-9FF0-FA70F1E056F0}" srcOrd="1" destOrd="0" presId="urn:microsoft.com/office/officeart/2005/8/layout/StepDownProcess"/>
    <dgm:cxn modelId="{A4FFFBBA-C547-494E-9504-748EDFA2C08E}" type="presParOf" srcId="{353DA998-481B-4470-BF57-0E7B962ED5D1}" destId="{AE4BD7A9-18B8-4E86-9D63-F41470C9DE76}" srcOrd="2" destOrd="0" presId="urn:microsoft.com/office/officeart/2005/8/layout/StepDownProcess"/>
    <dgm:cxn modelId="{0DD5128F-B20C-4C63-B1D1-589725212C9E}" type="presParOf" srcId="{70CFAEE5-09D3-4998-A565-2472C51E27F4}" destId="{517C9816-5A41-4C41-8672-ACDFA6A233AA}" srcOrd="3" destOrd="0" presId="urn:microsoft.com/office/officeart/2005/8/layout/StepDownProcess"/>
    <dgm:cxn modelId="{ECC63DEB-63FA-4A1D-85A7-D78AAF72EBF2}" type="presParOf" srcId="{70CFAEE5-09D3-4998-A565-2472C51E27F4}" destId="{879E22A8-25CF-4A3F-9CE1-1F267179408D}" srcOrd="4" destOrd="0" presId="urn:microsoft.com/office/officeart/2005/8/layout/StepDownProcess"/>
    <dgm:cxn modelId="{B51027D3-4F7B-4A39-8391-7D5037928EB1}" type="presParOf" srcId="{879E22A8-25CF-4A3F-9CE1-1F267179408D}" destId="{628DA3AE-A7B5-4314-9992-08AC5DE123E1}" srcOrd="0" destOrd="0" presId="urn:microsoft.com/office/officeart/2005/8/layout/StepDownProcess"/>
    <dgm:cxn modelId="{72440381-39AF-49E0-8C00-D36BA6AF4E9F}" type="presParOf" srcId="{879E22A8-25CF-4A3F-9CE1-1F267179408D}" destId="{42EB9A38-A803-4904-ADB8-BE10DCD53AC5}" srcOrd="1" destOrd="0" presId="urn:microsoft.com/office/officeart/2005/8/layout/StepDownProcess"/>
    <dgm:cxn modelId="{6DD6052C-1EFF-4273-B8E4-FCB4E6D64088}" type="presParOf" srcId="{879E22A8-25CF-4A3F-9CE1-1F267179408D}" destId="{7BCAE8CA-D6B5-43AC-A78B-2EE788FA6AA5}" srcOrd="2" destOrd="0" presId="urn:microsoft.com/office/officeart/2005/8/layout/StepDownProcess"/>
    <dgm:cxn modelId="{E7155651-8356-4055-BABE-03C55F267D9F}" type="presParOf" srcId="{70CFAEE5-09D3-4998-A565-2472C51E27F4}" destId="{F59092D1-DE2C-46FF-9C36-7BA7F9112BA7}" srcOrd="5" destOrd="0" presId="urn:microsoft.com/office/officeart/2005/8/layout/StepDownProcess"/>
    <dgm:cxn modelId="{09C89E3E-0480-4CA6-BB04-2F25D8A89250}" type="presParOf" srcId="{70CFAEE5-09D3-4998-A565-2472C51E27F4}" destId="{284CABD0-224A-4F0E-82F2-0A43E1F621E4}" srcOrd="6" destOrd="0" presId="urn:microsoft.com/office/officeart/2005/8/layout/StepDownProcess"/>
    <dgm:cxn modelId="{B760E873-3F14-414F-8F98-7EED3BE9A6AA}" type="presParOf" srcId="{284CABD0-224A-4F0E-82F2-0A43E1F621E4}" destId="{7DF899A5-487A-477F-8E74-8943C5C46E9E}" srcOrd="0" destOrd="0" presId="urn:microsoft.com/office/officeart/2005/8/layout/StepDownProcess"/>
    <dgm:cxn modelId="{DBA2664F-48AD-4DDD-A0DB-7CAAB41FCFBF}" type="presParOf" srcId="{284CABD0-224A-4F0E-82F2-0A43E1F621E4}" destId="{CD94A81E-8852-4D54-9BD6-2FE77CF0C4CE}"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F93095-8352-43B2-A2B8-F90D6CE2C1A5}">
      <dsp:nvSpPr>
        <dsp:cNvPr id="0" name=""/>
        <dsp:cNvSpPr/>
      </dsp:nvSpPr>
      <dsp:spPr>
        <a:xfrm>
          <a:off x="7459176" y="-847601"/>
          <a:ext cx="6591722" cy="6591722"/>
        </a:xfrm>
        <a:prstGeom prst="blockArc">
          <a:avLst>
            <a:gd name="adj1" fmla="val 8100000"/>
            <a:gd name="adj2" fmla="val 13500000"/>
            <a:gd name="adj3" fmla="val 328"/>
          </a:avLst>
        </a:pr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A1C799B-E2DA-4577-A7DF-3CA544CA3759}">
      <dsp:nvSpPr>
        <dsp:cNvPr id="0" name=""/>
        <dsp:cNvSpPr/>
      </dsp:nvSpPr>
      <dsp:spPr>
        <a:xfrm>
          <a:off x="65368" y="222595"/>
          <a:ext cx="8108772" cy="444995"/>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353215" bIns="53340" numCol="1" spcCol="1270" anchor="ctr" anchorCtr="0">
          <a:noAutofit/>
        </a:bodyPr>
        <a:lstStyle/>
        <a:p>
          <a:pPr marL="0" lvl="0" indent="0" algn="r" defTabSz="933450" rtl="1">
            <a:lnSpc>
              <a:spcPct val="90000"/>
            </a:lnSpc>
            <a:spcBef>
              <a:spcPct val="0"/>
            </a:spcBef>
            <a:spcAft>
              <a:spcPct val="35000"/>
            </a:spcAft>
            <a:buNone/>
          </a:pPr>
          <a:r>
            <a:rPr lang="he-IL" sz="2100" kern="1200" dirty="0"/>
            <a:t>יעילה ואמינה</a:t>
          </a:r>
        </a:p>
      </dsp:txBody>
      <dsp:txXfrm>
        <a:off x="65368" y="222595"/>
        <a:ext cx="8108772" cy="444995"/>
      </dsp:txXfrm>
    </dsp:sp>
    <dsp:sp modelId="{D793E7F5-11D4-4F7E-A4A7-92E34EA0BD2C}">
      <dsp:nvSpPr>
        <dsp:cNvPr id="0" name=""/>
        <dsp:cNvSpPr/>
      </dsp:nvSpPr>
      <dsp:spPr>
        <a:xfrm>
          <a:off x="7896018" y="166971"/>
          <a:ext cx="556244" cy="556244"/>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2DAF008F-005C-4FC7-B75E-E364B0FC5F4A}">
      <dsp:nvSpPr>
        <dsp:cNvPr id="0" name=""/>
        <dsp:cNvSpPr/>
      </dsp:nvSpPr>
      <dsp:spPr>
        <a:xfrm>
          <a:off x="65368" y="890481"/>
          <a:ext cx="7705788" cy="444995"/>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353215" bIns="53340" numCol="1" spcCol="1270" anchor="ctr" anchorCtr="0">
          <a:noAutofit/>
        </a:bodyPr>
        <a:lstStyle/>
        <a:p>
          <a:pPr marL="0" lvl="0" indent="0" algn="r" defTabSz="933450" rtl="1">
            <a:lnSpc>
              <a:spcPct val="90000"/>
            </a:lnSpc>
            <a:spcBef>
              <a:spcPct val="0"/>
            </a:spcBef>
            <a:spcAft>
              <a:spcPct val="35000"/>
            </a:spcAft>
            <a:buNone/>
          </a:pPr>
          <a:r>
            <a:rPr lang="he-IL" sz="2100" kern="1200" dirty="0"/>
            <a:t>הפעלה גם על מחשבים חלשים יחסית</a:t>
          </a:r>
        </a:p>
      </dsp:txBody>
      <dsp:txXfrm>
        <a:off x="65368" y="890481"/>
        <a:ext cx="7705788" cy="444995"/>
      </dsp:txXfrm>
    </dsp:sp>
    <dsp:sp modelId="{F44BE190-7BEB-4CE2-9B34-20AAB70CBD62}">
      <dsp:nvSpPr>
        <dsp:cNvPr id="0" name=""/>
        <dsp:cNvSpPr/>
      </dsp:nvSpPr>
      <dsp:spPr>
        <a:xfrm>
          <a:off x="7493035" y="834856"/>
          <a:ext cx="556244" cy="556244"/>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DE19A379-FEA5-4BAB-BD6B-3765EFE19D09}">
      <dsp:nvSpPr>
        <dsp:cNvPr id="0" name=""/>
        <dsp:cNvSpPr/>
      </dsp:nvSpPr>
      <dsp:spPr>
        <a:xfrm>
          <a:off x="65368" y="1557876"/>
          <a:ext cx="7484955" cy="444995"/>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353215" bIns="53340" numCol="1" spcCol="1270" anchor="ctr" anchorCtr="0">
          <a:noAutofit/>
        </a:bodyPr>
        <a:lstStyle/>
        <a:p>
          <a:pPr marL="0" lvl="0" indent="0" algn="r" defTabSz="933450" rtl="1">
            <a:lnSpc>
              <a:spcPct val="90000"/>
            </a:lnSpc>
            <a:spcBef>
              <a:spcPct val="0"/>
            </a:spcBef>
            <a:spcAft>
              <a:spcPct val="35000"/>
            </a:spcAft>
            <a:buNone/>
          </a:pPr>
          <a:r>
            <a:rPr lang="he-IL" sz="2100" kern="1200" dirty="0"/>
            <a:t>הפשטה של מערכת הקבצים</a:t>
          </a:r>
        </a:p>
      </dsp:txBody>
      <dsp:txXfrm>
        <a:off x="65368" y="1557876"/>
        <a:ext cx="7484955" cy="444995"/>
      </dsp:txXfrm>
    </dsp:sp>
    <dsp:sp modelId="{D5FD2432-9E30-4A38-A15F-B388B69CC191}">
      <dsp:nvSpPr>
        <dsp:cNvPr id="0" name=""/>
        <dsp:cNvSpPr/>
      </dsp:nvSpPr>
      <dsp:spPr>
        <a:xfrm>
          <a:off x="7272202" y="1502252"/>
          <a:ext cx="556244" cy="556244"/>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91BE2413-7744-440E-BFA7-E0AC32AA5B54}">
      <dsp:nvSpPr>
        <dsp:cNvPr id="0" name=""/>
        <dsp:cNvSpPr/>
      </dsp:nvSpPr>
      <dsp:spPr>
        <a:xfrm>
          <a:off x="65368" y="2225762"/>
          <a:ext cx="7414446" cy="444995"/>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353215" bIns="53340" numCol="1" spcCol="1270" anchor="ctr" anchorCtr="0">
          <a:noAutofit/>
        </a:bodyPr>
        <a:lstStyle/>
        <a:p>
          <a:pPr marL="0" lvl="0" indent="0" algn="r" defTabSz="933450" rtl="1">
            <a:lnSpc>
              <a:spcPct val="90000"/>
            </a:lnSpc>
            <a:spcBef>
              <a:spcPct val="0"/>
            </a:spcBef>
            <a:spcAft>
              <a:spcPct val="35000"/>
            </a:spcAft>
            <a:buNone/>
          </a:pPr>
          <a:r>
            <a:rPr lang="he-IL" sz="2100" kern="1200" dirty="0"/>
            <a:t>מבוסס על טקסט</a:t>
          </a:r>
        </a:p>
      </dsp:txBody>
      <dsp:txXfrm>
        <a:off x="65368" y="2225762"/>
        <a:ext cx="7414446" cy="444995"/>
      </dsp:txXfrm>
    </dsp:sp>
    <dsp:sp modelId="{55DD0A99-F426-4C67-84B9-BDB12D6582F1}">
      <dsp:nvSpPr>
        <dsp:cNvPr id="0" name=""/>
        <dsp:cNvSpPr/>
      </dsp:nvSpPr>
      <dsp:spPr>
        <a:xfrm>
          <a:off x="7201692" y="2170137"/>
          <a:ext cx="556244" cy="556244"/>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0EDE2FFB-D7A6-4D54-BDC7-227EBE792E8D}">
      <dsp:nvSpPr>
        <dsp:cNvPr id="0" name=""/>
        <dsp:cNvSpPr/>
      </dsp:nvSpPr>
      <dsp:spPr>
        <a:xfrm>
          <a:off x="65368" y="2893647"/>
          <a:ext cx="7484955" cy="444995"/>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353215" bIns="53340" numCol="1" spcCol="1270" anchor="ctr" anchorCtr="0">
          <a:noAutofit/>
        </a:bodyPr>
        <a:lstStyle/>
        <a:p>
          <a:pPr marL="0" lvl="0" indent="0" algn="r" defTabSz="933450" rtl="1">
            <a:lnSpc>
              <a:spcPct val="90000"/>
            </a:lnSpc>
            <a:spcBef>
              <a:spcPct val="0"/>
            </a:spcBef>
            <a:spcAft>
              <a:spcPct val="35000"/>
            </a:spcAft>
            <a:buNone/>
          </a:pPr>
          <a:r>
            <a:rPr lang="he-IL" sz="2100" kern="1200" dirty="0"/>
            <a:t>קלה להעברה בין חומרות שונות</a:t>
          </a:r>
        </a:p>
      </dsp:txBody>
      <dsp:txXfrm>
        <a:off x="65368" y="2893647"/>
        <a:ext cx="7484955" cy="444995"/>
      </dsp:txXfrm>
    </dsp:sp>
    <dsp:sp modelId="{0E86936C-5418-48C6-93A1-683CE43AC82E}">
      <dsp:nvSpPr>
        <dsp:cNvPr id="0" name=""/>
        <dsp:cNvSpPr/>
      </dsp:nvSpPr>
      <dsp:spPr>
        <a:xfrm>
          <a:off x="7272202" y="2838022"/>
          <a:ext cx="556244" cy="556244"/>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F64C2CD9-2BBC-4F09-8ECD-675B217B952A}">
      <dsp:nvSpPr>
        <dsp:cNvPr id="0" name=""/>
        <dsp:cNvSpPr/>
      </dsp:nvSpPr>
      <dsp:spPr>
        <a:xfrm>
          <a:off x="65368" y="3561043"/>
          <a:ext cx="7705788" cy="444995"/>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353215" bIns="53340" numCol="1" spcCol="1270" anchor="ctr" anchorCtr="0">
          <a:noAutofit/>
        </a:bodyPr>
        <a:lstStyle/>
        <a:p>
          <a:pPr marL="0" lvl="0" indent="0" algn="r" defTabSz="933450" rtl="1">
            <a:lnSpc>
              <a:spcPct val="90000"/>
            </a:lnSpc>
            <a:spcBef>
              <a:spcPct val="0"/>
            </a:spcBef>
            <a:spcAft>
              <a:spcPct val="35000"/>
            </a:spcAft>
            <a:buNone/>
          </a:pPr>
          <a:r>
            <a:rPr lang="he-IL" sz="2100" kern="1200" dirty="0"/>
            <a:t>פקודות גמישות המאפשרות שילוב ליצירת פקודות מורכבות</a:t>
          </a:r>
        </a:p>
      </dsp:txBody>
      <dsp:txXfrm>
        <a:off x="65368" y="3561043"/>
        <a:ext cx="7705788" cy="444995"/>
      </dsp:txXfrm>
    </dsp:sp>
    <dsp:sp modelId="{59DFBBB7-60C4-4CCB-B808-FE4F4F987423}">
      <dsp:nvSpPr>
        <dsp:cNvPr id="0" name=""/>
        <dsp:cNvSpPr/>
      </dsp:nvSpPr>
      <dsp:spPr>
        <a:xfrm>
          <a:off x="7493035" y="3505418"/>
          <a:ext cx="556244" cy="556244"/>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C47A8854-1498-4767-B933-0E5B984BCBAB}">
      <dsp:nvSpPr>
        <dsp:cNvPr id="0" name=""/>
        <dsp:cNvSpPr/>
      </dsp:nvSpPr>
      <dsp:spPr>
        <a:xfrm>
          <a:off x="65368" y="4228928"/>
          <a:ext cx="8108772" cy="444995"/>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353215" bIns="53340" numCol="1" spcCol="1270" anchor="ctr" anchorCtr="0">
          <a:noAutofit/>
        </a:bodyPr>
        <a:lstStyle/>
        <a:p>
          <a:pPr marL="0" lvl="0" indent="0" algn="r" defTabSz="933450" rtl="1">
            <a:lnSpc>
              <a:spcPct val="90000"/>
            </a:lnSpc>
            <a:spcBef>
              <a:spcPct val="0"/>
            </a:spcBef>
            <a:spcAft>
              <a:spcPct val="35000"/>
            </a:spcAft>
            <a:buNone/>
          </a:pPr>
          <a:r>
            <a:rPr lang="he-IL" sz="2100" kern="1200" dirty="0"/>
            <a:t>קישוריות קלה למערכות אחרות, גם כאלו שאינן מבוססות על </a:t>
          </a:r>
          <a:r>
            <a:rPr lang="en-US" sz="2100" kern="1200" dirty="0"/>
            <a:t>Unix</a:t>
          </a:r>
          <a:r>
            <a:rPr lang="he-IL" sz="2100" kern="1200" dirty="0"/>
            <a:t> או </a:t>
          </a:r>
          <a:r>
            <a:rPr lang="en-US" sz="2100" kern="1200" dirty="0"/>
            <a:t>Linux</a:t>
          </a:r>
          <a:endParaRPr lang="he-IL" sz="2100" kern="1200" dirty="0"/>
        </a:p>
      </dsp:txBody>
      <dsp:txXfrm>
        <a:off x="65368" y="4228928"/>
        <a:ext cx="8108772" cy="444995"/>
      </dsp:txXfrm>
    </dsp:sp>
    <dsp:sp modelId="{62EB38E9-66AC-496C-8BC6-A6B5118DA2C8}">
      <dsp:nvSpPr>
        <dsp:cNvPr id="0" name=""/>
        <dsp:cNvSpPr/>
      </dsp:nvSpPr>
      <dsp:spPr>
        <a:xfrm>
          <a:off x="7896018" y="4173303"/>
          <a:ext cx="556244" cy="556244"/>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3CBCE0-F401-4AA7-B40C-A63975FDF11C}">
      <dsp:nvSpPr>
        <dsp:cNvPr id="0" name=""/>
        <dsp:cNvSpPr/>
      </dsp:nvSpPr>
      <dsp:spPr>
        <a:xfrm rot="10800000">
          <a:off x="5898950" y="882285"/>
          <a:ext cx="831565" cy="730427"/>
        </a:xfrm>
        <a:prstGeom prst="bentArrow">
          <a:avLst>
            <a:gd name="adj1" fmla="val 32840"/>
            <a:gd name="adj2" fmla="val 25000"/>
            <a:gd name="adj3" fmla="val 35780"/>
            <a:gd name="adj4" fmla="val 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A223C343-2933-42DA-B825-0C5694219B6F}">
      <dsp:nvSpPr>
        <dsp:cNvPr id="0" name=""/>
        <dsp:cNvSpPr/>
      </dsp:nvSpPr>
      <dsp:spPr>
        <a:xfrm>
          <a:off x="5631028" y="22022"/>
          <a:ext cx="1229609" cy="860686"/>
        </a:xfrm>
        <a:prstGeom prst="roundRect">
          <a:avLst>
            <a:gd name="adj" fmla="val 1667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1">
            <a:lnSpc>
              <a:spcPct val="90000"/>
            </a:lnSpc>
            <a:spcBef>
              <a:spcPct val="0"/>
            </a:spcBef>
            <a:spcAft>
              <a:spcPct val="35000"/>
            </a:spcAft>
            <a:buNone/>
          </a:pPr>
          <a:r>
            <a:rPr lang="he-IL" sz="1600" kern="1200" dirty="0"/>
            <a:t>האם משתמש-על?</a:t>
          </a:r>
        </a:p>
      </dsp:txBody>
      <dsp:txXfrm>
        <a:off x="5673051" y="64045"/>
        <a:ext cx="1145563" cy="776640"/>
      </dsp:txXfrm>
    </dsp:sp>
    <dsp:sp modelId="{A5C93A9F-CAAC-4D77-8628-895ACEFED9B7}">
      <dsp:nvSpPr>
        <dsp:cNvPr id="0" name=""/>
        <dsp:cNvSpPr/>
      </dsp:nvSpPr>
      <dsp:spPr>
        <a:xfrm>
          <a:off x="4749641" y="104108"/>
          <a:ext cx="894300" cy="695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57150" lvl="1" indent="-57150" algn="r" defTabSz="488950" rtl="1">
            <a:lnSpc>
              <a:spcPct val="90000"/>
            </a:lnSpc>
            <a:spcBef>
              <a:spcPct val="0"/>
            </a:spcBef>
            <a:spcAft>
              <a:spcPct val="15000"/>
            </a:spcAft>
            <a:buChar char="•"/>
          </a:pPr>
          <a:r>
            <a:rPr lang="he-IL" sz="1100" kern="1200" dirty="0"/>
            <a:t>הרשאות מלאות, ללא תלות בדגלונים</a:t>
          </a:r>
        </a:p>
      </dsp:txBody>
      <dsp:txXfrm>
        <a:off x="4749641" y="104108"/>
        <a:ext cx="894300" cy="695645"/>
      </dsp:txXfrm>
    </dsp:sp>
    <dsp:sp modelId="{4E9849F3-6231-46C7-A516-6262BB920265}">
      <dsp:nvSpPr>
        <dsp:cNvPr id="0" name=""/>
        <dsp:cNvSpPr/>
      </dsp:nvSpPr>
      <dsp:spPr>
        <a:xfrm rot="10800000">
          <a:off x="4885671" y="1849120"/>
          <a:ext cx="831565" cy="730427"/>
        </a:xfrm>
        <a:prstGeom prst="bentArrow">
          <a:avLst>
            <a:gd name="adj1" fmla="val 32840"/>
            <a:gd name="adj2" fmla="val 25000"/>
            <a:gd name="adj3" fmla="val 35780"/>
            <a:gd name="adj4" fmla="val 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8CB386E0-3A1F-40A6-9FF0-FA70F1E056F0}">
      <dsp:nvSpPr>
        <dsp:cNvPr id="0" name=""/>
        <dsp:cNvSpPr/>
      </dsp:nvSpPr>
      <dsp:spPr>
        <a:xfrm>
          <a:off x="4617750" y="988857"/>
          <a:ext cx="1229609" cy="860686"/>
        </a:xfrm>
        <a:prstGeom prst="roundRect">
          <a:avLst>
            <a:gd name="adj" fmla="val 1667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1">
            <a:lnSpc>
              <a:spcPct val="90000"/>
            </a:lnSpc>
            <a:spcBef>
              <a:spcPct val="0"/>
            </a:spcBef>
            <a:spcAft>
              <a:spcPct val="35000"/>
            </a:spcAft>
            <a:buNone/>
          </a:pPr>
          <a:r>
            <a:rPr lang="he-IL" sz="1600" kern="1200" dirty="0"/>
            <a:t>האם בעל הקובץ?</a:t>
          </a:r>
        </a:p>
      </dsp:txBody>
      <dsp:txXfrm>
        <a:off x="4659773" y="1030880"/>
        <a:ext cx="1145563" cy="776640"/>
      </dsp:txXfrm>
    </dsp:sp>
    <dsp:sp modelId="{AE4BD7A9-18B8-4E86-9D63-F41470C9DE76}">
      <dsp:nvSpPr>
        <dsp:cNvPr id="0" name=""/>
        <dsp:cNvSpPr/>
      </dsp:nvSpPr>
      <dsp:spPr>
        <a:xfrm>
          <a:off x="3736363" y="1070944"/>
          <a:ext cx="894300" cy="695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57150" lvl="1" indent="-57150" algn="r" defTabSz="488950" rtl="1">
            <a:lnSpc>
              <a:spcPct val="90000"/>
            </a:lnSpc>
            <a:spcBef>
              <a:spcPct val="0"/>
            </a:spcBef>
            <a:spcAft>
              <a:spcPct val="15000"/>
            </a:spcAft>
            <a:buChar char="•"/>
          </a:pPr>
          <a:r>
            <a:rPr lang="he-IL" sz="1100" kern="1200" dirty="0"/>
            <a:t>בהתאם להרשאות המשתמש</a:t>
          </a:r>
        </a:p>
      </dsp:txBody>
      <dsp:txXfrm>
        <a:off x="3736363" y="1070944"/>
        <a:ext cx="894300" cy="695645"/>
      </dsp:txXfrm>
    </dsp:sp>
    <dsp:sp modelId="{628DA3AE-A7B5-4314-9992-08AC5DE123E1}">
      <dsp:nvSpPr>
        <dsp:cNvPr id="0" name=""/>
        <dsp:cNvSpPr/>
      </dsp:nvSpPr>
      <dsp:spPr>
        <a:xfrm rot="10800000">
          <a:off x="3872393" y="2815955"/>
          <a:ext cx="831565" cy="730427"/>
        </a:xfrm>
        <a:prstGeom prst="bentArrow">
          <a:avLst>
            <a:gd name="adj1" fmla="val 32840"/>
            <a:gd name="adj2" fmla="val 25000"/>
            <a:gd name="adj3" fmla="val 35780"/>
            <a:gd name="adj4" fmla="val 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42EB9A38-A803-4904-ADB8-BE10DCD53AC5}">
      <dsp:nvSpPr>
        <dsp:cNvPr id="0" name=""/>
        <dsp:cNvSpPr/>
      </dsp:nvSpPr>
      <dsp:spPr>
        <a:xfrm>
          <a:off x="3604471" y="1955693"/>
          <a:ext cx="1229609" cy="860686"/>
        </a:xfrm>
        <a:prstGeom prst="roundRect">
          <a:avLst>
            <a:gd name="adj" fmla="val 1667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1">
            <a:lnSpc>
              <a:spcPct val="90000"/>
            </a:lnSpc>
            <a:spcBef>
              <a:spcPct val="0"/>
            </a:spcBef>
            <a:spcAft>
              <a:spcPct val="35000"/>
            </a:spcAft>
            <a:buNone/>
          </a:pPr>
          <a:r>
            <a:rPr lang="he-IL" sz="1600" kern="1200" dirty="0"/>
            <a:t>אם באותה קבוצה כמו בעל הקובץ?</a:t>
          </a:r>
        </a:p>
      </dsp:txBody>
      <dsp:txXfrm>
        <a:off x="3646494" y="1997716"/>
        <a:ext cx="1145563" cy="776640"/>
      </dsp:txXfrm>
    </dsp:sp>
    <dsp:sp modelId="{7BCAE8CA-D6B5-43AC-A78B-2EE788FA6AA5}">
      <dsp:nvSpPr>
        <dsp:cNvPr id="0" name=""/>
        <dsp:cNvSpPr/>
      </dsp:nvSpPr>
      <dsp:spPr>
        <a:xfrm>
          <a:off x="2723085" y="2037779"/>
          <a:ext cx="894300" cy="695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57150" lvl="1" indent="-57150" algn="r" defTabSz="488950" rtl="1">
            <a:lnSpc>
              <a:spcPct val="90000"/>
            </a:lnSpc>
            <a:spcBef>
              <a:spcPct val="0"/>
            </a:spcBef>
            <a:spcAft>
              <a:spcPct val="15000"/>
            </a:spcAft>
            <a:buChar char="•"/>
          </a:pPr>
          <a:r>
            <a:rPr lang="he-IL" sz="1100" kern="1200" dirty="0"/>
            <a:t>הרשאות בהתאם לקבוצה</a:t>
          </a:r>
        </a:p>
      </dsp:txBody>
      <dsp:txXfrm>
        <a:off x="2723085" y="2037779"/>
        <a:ext cx="894300" cy="695645"/>
      </dsp:txXfrm>
    </dsp:sp>
    <dsp:sp modelId="{7DF899A5-487A-477F-8E74-8943C5C46E9E}">
      <dsp:nvSpPr>
        <dsp:cNvPr id="0" name=""/>
        <dsp:cNvSpPr/>
      </dsp:nvSpPr>
      <dsp:spPr>
        <a:xfrm>
          <a:off x="2591193" y="2922528"/>
          <a:ext cx="1229609" cy="860686"/>
        </a:xfrm>
        <a:prstGeom prst="roundRect">
          <a:avLst>
            <a:gd name="adj" fmla="val 1667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1">
            <a:lnSpc>
              <a:spcPct val="90000"/>
            </a:lnSpc>
            <a:spcBef>
              <a:spcPct val="0"/>
            </a:spcBef>
            <a:spcAft>
              <a:spcPct val="35000"/>
            </a:spcAft>
            <a:buNone/>
          </a:pPr>
          <a:r>
            <a:rPr lang="he-IL" sz="1600" kern="1200" dirty="0"/>
            <a:t>אחרת</a:t>
          </a:r>
        </a:p>
      </dsp:txBody>
      <dsp:txXfrm>
        <a:off x="2633216" y="2964551"/>
        <a:ext cx="1145563" cy="776640"/>
      </dsp:txXfrm>
    </dsp:sp>
    <dsp:sp modelId="{CD94A81E-8852-4D54-9BD6-2FE77CF0C4CE}">
      <dsp:nvSpPr>
        <dsp:cNvPr id="0" name=""/>
        <dsp:cNvSpPr/>
      </dsp:nvSpPr>
      <dsp:spPr>
        <a:xfrm>
          <a:off x="1709806" y="3004614"/>
          <a:ext cx="894300" cy="695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57150" lvl="1" indent="-57150" algn="r" defTabSz="488950" rtl="1">
            <a:lnSpc>
              <a:spcPct val="90000"/>
            </a:lnSpc>
            <a:spcBef>
              <a:spcPct val="0"/>
            </a:spcBef>
            <a:spcAft>
              <a:spcPct val="15000"/>
            </a:spcAft>
            <a:buChar char="•"/>
          </a:pPr>
          <a:r>
            <a:rPr lang="he-IL" sz="1100" kern="1200" dirty="0"/>
            <a:t>הרשאות בהתאם להרשאות לכל האחרים</a:t>
          </a:r>
        </a:p>
      </dsp:txBody>
      <dsp:txXfrm>
        <a:off x="1709806" y="3004614"/>
        <a:ext cx="894300" cy="695645"/>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2"/>
          <p:cNvSpPr>
            <a:spLocks noGrp="1"/>
          </p:cNvSpPr>
          <p:nvPr>
            <p:ph type="sldNum" sz="quarter" idx="3"/>
          </p:nvPr>
        </p:nvSpPr>
        <p:spPr>
          <a:xfrm>
            <a:off x="791611" y="8403299"/>
            <a:ext cx="5511679" cy="641080"/>
          </a:xfrm>
          <a:prstGeom prst="rect">
            <a:avLst/>
          </a:prstGeom>
        </p:spPr>
        <p:txBody>
          <a:bodyPr vert="horz" lIns="116215" tIns="58107" rIns="116215" bIns="58107" rtlCol="0" anchor="b"/>
          <a:lstStyle>
            <a:lvl1pPr algn="r">
              <a:defRPr sz="1500"/>
            </a:lvl1pPr>
          </a:lstStyle>
          <a:p>
            <a:pPr algn="ctr"/>
            <a:fld id="{7E344488-9EBE-4758-AB5F-D094ACE4E8F1}" type="slidenum">
              <a:rPr lang="en-US" smtClean="0"/>
              <a:pPr algn="ctr"/>
              <a:t>‹#›</a:t>
            </a:fld>
            <a:endParaRPr lang="en-US" dirty="0"/>
          </a:p>
        </p:txBody>
      </p:sp>
    </p:spTree>
    <p:extLst>
      <p:ext uri="{BB962C8B-B14F-4D97-AF65-F5344CB8AC3E}">
        <p14:creationId xmlns:p14="http://schemas.microsoft.com/office/powerpoint/2010/main" val="2645591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מציין מיקום של תאריך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F38E53-78B7-418B-B0C8-F4C406B1E550}" type="datetimeFigureOut">
              <a:rPr lang="en-US" smtClean="0"/>
              <a:t>2/24/19</a:t>
            </a:fld>
            <a:endParaRPr lang="en-US"/>
          </a:p>
        </p:txBody>
      </p:sp>
      <p:sp>
        <p:nvSpPr>
          <p:cNvPr id="4" name="מציין מיקום של תמונת שקופית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BCF06C-F128-4268-98F7-CDF624618B85}" type="slidenum">
              <a:rPr lang="en-US" smtClean="0"/>
              <a:t>‹#›</a:t>
            </a:fld>
            <a:endParaRPr lang="en-US"/>
          </a:p>
        </p:txBody>
      </p:sp>
    </p:spTree>
    <p:extLst>
      <p:ext uri="{BB962C8B-B14F-4D97-AF65-F5344CB8AC3E}">
        <p14:creationId xmlns:p14="http://schemas.microsoft.com/office/powerpoint/2010/main" val="1694950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a:t>פרופיל ה </a:t>
            </a:r>
            <a:r>
              <a:rPr lang="en-US" sz="1200" dirty="0"/>
              <a:t>root  </a:t>
            </a:r>
            <a:r>
              <a:rPr lang="he-IL" sz="1200" dirty="0"/>
              <a:t>מיועד למשימות ניהול בלבד. אי לכך בסיום המשימה יש לחזור לזהות הרגילה. </a:t>
            </a:r>
            <a:endParaRPr lang="en-US" sz="1200" dirty="0"/>
          </a:p>
          <a:p>
            <a:pPr algn="r" rtl="1"/>
            <a:endParaRPr lang="he-IL" dirty="0"/>
          </a:p>
        </p:txBody>
      </p:sp>
      <p:sp>
        <p:nvSpPr>
          <p:cNvPr id="4" name="Slide Number Placeholder 3"/>
          <p:cNvSpPr>
            <a:spLocks noGrp="1"/>
          </p:cNvSpPr>
          <p:nvPr>
            <p:ph type="sldNum" sz="quarter" idx="10"/>
          </p:nvPr>
        </p:nvSpPr>
        <p:spPr/>
        <p:txBody>
          <a:bodyPr/>
          <a:lstStyle/>
          <a:p>
            <a:fld id="{4684C529-0E24-41C7-B3E9-D44BEF8E25AA}" type="slidenum">
              <a:rPr lang="en-US" smtClean="0"/>
              <a:t>28</a:t>
            </a:fld>
            <a:endParaRPr lang="en-US"/>
          </a:p>
        </p:txBody>
      </p:sp>
    </p:spTree>
    <p:extLst>
      <p:ext uri="{BB962C8B-B14F-4D97-AF65-F5344CB8AC3E}">
        <p14:creationId xmlns:p14="http://schemas.microsoft.com/office/powerpoint/2010/main" val="1506693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4" name="Rectangle 3"/>
          <p:cNvSpPr/>
          <p:nvPr/>
        </p:nvSpPr>
        <p:spPr>
          <a:xfrm>
            <a:off x="0" y="6524627"/>
            <a:ext cx="9144000" cy="3333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endParaRPr lang="he-IL" sz="1662"/>
          </a:p>
        </p:txBody>
      </p:sp>
      <p:sp>
        <p:nvSpPr>
          <p:cNvPr id="5" name="TextBox 4"/>
          <p:cNvSpPr txBox="1">
            <a:spLocks noChangeArrowheads="1"/>
          </p:cNvSpPr>
          <p:nvPr/>
        </p:nvSpPr>
        <p:spPr bwMode="auto">
          <a:xfrm>
            <a:off x="522289" y="6524626"/>
            <a:ext cx="8099425" cy="319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he-IL" sz="738">
                <a:solidFill>
                  <a:srgbClr val="404040"/>
                </a:solidFill>
              </a:rPr>
              <a:t> </a:t>
            </a:r>
            <a:r>
              <a:rPr lang="he-IL" altLang="he-IL" sz="738">
                <a:solidFill>
                  <a:srgbClr val="404040"/>
                </a:solidFill>
              </a:rPr>
              <a:t>© כל הזכויות שמורות ל- </a:t>
            </a:r>
            <a:r>
              <a:rPr lang="he-IL" altLang="he-IL" sz="738" b="1">
                <a:solidFill>
                  <a:srgbClr val="404040"/>
                </a:solidFill>
              </a:rPr>
              <a:t>ג'ון ברייס הדרכה בע"מ מקבוצת מטריקס</a:t>
            </a:r>
            <a:r>
              <a:rPr lang="he-IL" altLang="he-IL" sz="738">
                <a:solidFill>
                  <a:srgbClr val="404040"/>
                </a:solidFill>
              </a:rPr>
              <a:t>. אין להעתיק, לשכפל, להעביר לאמצעי ממוכן, או לעשות כל שימוש אחר בכלי התקשורת, בחוברת זו או בחלקים ממנה, ללא נטילת רשות מ-</a:t>
            </a:r>
            <a:r>
              <a:rPr lang="he-IL" altLang="he-IL" sz="738" b="1">
                <a:solidFill>
                  <a:srgbClr val="404040"/>
                </a:solidFill>
              </a:rPr>
              <a:t> "ג'ון ברייס הדרכה". </a:t>
            </a:r>
            <a:r>
              <a:rPr lang="he-IL" altLang="he-IL" sz="738">
                <a:solidFill>
                  <a:srgbClr val="404040"/>
                </a:solidFill>
              </a:rPr>
              <a:t>חוברת זו נכתבה בלשון זכר, מטעמי נוחות בלבד.</a:t>
            </a:r>
            <a:endParaRPr lang="en-US" altLang="he-IL" sz="738">
              <a:solidFill>
                <a:srgbClr val="404040"/>
              </a:solidFill>
            </a:endParaRPr>
          </a:p>
        </p:txBody>
      </p:sp>
      <p:sp>
        <p:nvSpPr>
          <p:cNvPr id="6" name="TextBox 5"/>
          <p:cNvSpPr txBox="1">
            <a:spLocks noChangeArrowheads="1"/>
          </p:cNvSpPr>
          <p:nvPr/>
        </p:nvSpPr>
        <p:spPr bwMode="auto">
          <a:xfrm>
            <a:off x="-84138" y="6519864"/>
            <a:ext cx="619126"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A1B18855-7F59-4382-AC13-BB92440EB1FC}" type="slidenum">
              <a:rPr lang="he-IL" altLang="he-IL" sz="1292" smtClean="0">
                <a:solidFill>
                  <a:srgbClr val="606060"/>
                </a:solidFill>
              </a:rPr>
              <a:pPr eaLnBrk="1" hangingPunct="1">
                <a:defRPr/>
              </a:pPr>
              <a:t>‹#›</a:t>
            </a:fld>
            <a:endParaRPr lang="he-IL" altLang="he-IL" sz="1292">
              <a:solidFill>
                <a:srgbClr val="606060"/>
              </a:solidFill>
            </a:endParaRPr>
          </a:p>
        </p:txBody>
      </p:sp>
      <p:sp>
        <p:nvSpPr>
          <p:cNvPr id="2" name="Title 1"/>
          <p:cNvSpPr>
            <a:spLocks noGrp="1"/>
          </p:cNvSpPr>
          <p:nvPr>
            <p:ph type="ctrTitle"/>
          </p:nvPr>
        </p:nvSpPr>
        <p:spPr>
          <a:xfrm>
            <a:off x="685800" y="1628802"/>
            <a:ext cx="7772400" cy="1470025"/>
          </a:xfrm>
        </p:spPr>
        <p:txBody>
          <a:bodyPr/>
          <a:lstStyle/>
          <a:p>
            <a:r>
              <a:rPr lang="en-US"/>
              <a:t>Click to edit Master title style</a:t>
            </a:r>
            <a:endParaRPr lang="he-IL"/>
          </a:p>
        </p:txBody>
      </p:sp>
      <p:sp>
        <p:nvSpPr>
          <p:cNvPr id="3" name="Subtitle 2"/>
          <p:cNvSpPr>
            <a:spLocks noGrp="1"/>
          </p:cNvSpPr>
          <p:nvPr>
            <p:ph type="subTitle" idx="1"/>
          </p:nvPr>
        </p:nvSpPr>
        <p:spPr>
          <a:xfrm>
            <a:off x="1371600" y="3548608"/>
            <a:ext cx="6400800" cy="1752600"/>
          </a:xfrm>
        </p:spPr>
        <p:txBody>
          <a:bodyPr/>
          <a:lstStyle>
            <a:lvl1pPr marL="0" indent="0" algn="ctr">
              <a:buNone/>
              <a:defRPr baseline="0"/>
            </a:lvl1pPr>
            <a:lvl2pPr marL="422041" indent="0" algn="ctr">
              <a:buNone/>
              <a:defRPr/>
            </a:lvl2pPr>
            <a:lvl3pPr marL="844083" indent="0" algn="ctr">
              <a:buNone/>
              <a:defRPr/>
            </a:lvl3pPr>
            <a:lvl4pPr marL="1266124" indent="0" algn="ctr">
              <a:buNone/>
              <a:defRPr/>
            </a:lvl4pPr>
            <a:lvl5pPr marL="1688165" indent="0" algn="ctr">
              <a:buNone/>
              <a:defRPr/>
            </a:lvl5pPr>
            <a:lvl6pPr marL="2110207" indent="0" algn="ctr">
              <a:buNone/>
              <a:defRPr/>
            </a:lvl6pPr>
            <a:lvl7pPr marL="2532248" indent="0" algn="ctr">
              <a:buNone/>
              <a:defRPr/>
            </a:lvl7pPr>
            <a:lvl8pPr marL="2954289" indent="0" algn="ctr">
              <a:buNone/>
              <a:defRPr/>
            </a:lvl8pPr>
            <a:lvl9pPr marL="3376331" indent="0" algn="ctr">
              <a:buNone/>
              <a:defRPr/>
            </a:lvl9pPr>
          </a:lstStyle>
          <a:p>
            <a:r>
              <a:rPr lang="en-US"/>
              <a:t>Click to edit Master subtitle style</a:t>
            </a:r>
            <a:endParaRPr lang="he-IL" dirty="0"/>
          </a:p>
        </p:txBody>
      </p:sp>
    </p:spTree>
    <p:extLst>
      <p:ext uri="{BB962C8B-B14F-4D97-AF65-F5344CB8AC3E}">
        <p14:creationId xmlns:p14="http://schemas.microsoft.com/office/powerpoint/2010/main" val="641341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4" name="Rectangle 3"/>
          <p:cNvSpPr/>
          <p:nvPr/>
        </p:nvSpPr>
        <p:spPr>
          <a:xfrm>
            <a:off x="0" y="6524627"/>
            <a:ext cx="9144000" cy="3333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endParaRPr lang="he-IL" sz="1662"/>
          </a:p>
        </p:txBody>
      </p:sp>
      <p:sp>
        <p:nvSpPr>
          <p:cNvPr id="5" name="TextBox 4"/>
          <p:cNvSpPr txBox="1">
            <a:spLocks noChangeArrowheads="1"/>
          </p:cNvSpPr>
          <p:nvPr/>
        </p:nvSpPr>
        <p:spPr bwMode="auto">
          <a:xfrm>
            <a:off x="522289" y="6524626"/>
            <a:ext cx="8099425" cy="319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he-IL" sz="738">
                <a:solidFill>
                  <a:srgbClr val="404040"/>
                </a:solidFill>
              </a:rPr>
              <a:t> </a:t>
            </a:r>
            <a:r>
              <a:rPr lang="he-IL" altLang="he-IL" sz="738">
                <a:solidFill>
                  <a:srgbClr val="404040"/>
                </a:solidFill>
              </a:rPr>
              <a:t>© כל הזכויות שמורות ל- </a:t>
            </a:r>
            <a:r>
              <a:rPr lang="he-IL" altLang="he-IL" sz="738" b="1">
                <a:solidFill>
                  <a:srgbClr val="404040"/>
                </a:solidFill>
              </a:rPr>
              <a:t>ג'ון ברייס הדרכה בע"מ מקבוצת מטריקס</a:t>
            </a:r>
            <a:r>
              <a:rPr lang="he-IL" altLang="he-IL" sz="738">
                <a:solidFill>
                  <a:srgbClr val="404040"/>
                </a:solidFill>
              </a:rPr>
              <a:t>. אין להעתיק, לשכפל, להעביר לאמצעי ממוכן, או לעשות כל שימוש אחר בכלי התקשורת, בחוברת זו או בחלקים ממנה, ללא נטילת רשות מ-</a:t>
            </a:r>
            <a:r>
              <a:rPr lang="he-IL" altLang="he-IL" sz="738" b="1">
                <a:solidFill>
                  <a:srgbClr val="404040"/>
                </a:solidFill>
              </a:rPr>
              <a:t> "ג'ון ברייס הדרכה". </a:t>
            </a:r>
            <a:r>
              <a:rPr lang="he-IL" altLang="he-IL" sz="738">
                <a:solidFill>
                  <a:srgbClr val="404040"/>
                </a:solidFill>
              </a:rPr>
              <a:t>חוברת זו נכתבה בלשון זכר, מטעמי נוחות בלבד.</a:t>
            </a:r>
            <a:endParaRPr lang="en-US" altLang="he-IL" sz="738">
              <a:solidFill>
                <a:srgbClr val="404040"/>
              </a:solidFill>
            </a:endParaRPr>
          </a:p>
        </p:txBody>
      </p:sp>
      <p:sp>
        <p:nvSpPr>
          <p:cNvPr id="6" name="TextBox 5"/>
          <p:cNvSpPr txBox="1">
            <a:spLocks noChangeArrowheads="1"/>
          </p:cNvSpPr>
          <p:nvPr/>
        </p:nvSpPr>
        <p:spPr bwMode="auto">
          <a:xfrm>
            <a:off x="-84138" y="6519864"/>
            <a:ext cx="619126"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634F8077-9193-4B8B-B402-CE1B77BAFBBA}" type="slidenum">
              <a:rPr lang="he-IL" altLang="he-IL" sz="1292" smtClean="0">
                <a:solidFill>
                  <a:srgbClr val="606060"/>
                </a:solidFill>
              </a:rPr>
              <a:pPr eaLnBrk="1" hangingPunct="1">
                <a:defRPr/>
              </a:pPr>
              <a:t>‹#›</a:t>
            </a:fld>
            <a:endParaRPr lang="he-IL" altLang="he-IL" sz="1292">
              <a:solidFill>
                <a:srgbClr val="606060"/>
              </a:solidFill>
            </a:endParaRPr>
          </a:p>
        </p:txBody>
      </p:sp>
      <p:sp>
        <p:nvSpPr>
          <p:cNvPr id="2" name="Title 1"/>
          <p:cNvSpPr>
            <a:spLocks noGrp="1"/>
          </p:cNvSpPr>
          <p:nvPr>
            <p:ph type="title"/>
          </p:nvPr>
        </p:nvSpPr>
        <p:spPr>
          <a:xfrm>
            <a:off x="722313" y="4406902"/>
            <a:ext cx="7772400" cy="1362075"/>
          </a:xfrm>
        </p:spPr>
        <p:txBody>
          <a:bodyPr anchor="t"/>
          <a:lstStyle>
            <a:lvl1pPr algn="r">
              <a:defRPr sz="3692" b="1" cap="all"/>
            </a:lvl1pPr>
          </a:lstStyle>
          <a:p>
            <a:r>
              <a:rPr lang="en-US"/>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846"/>
            </a:lvl1pPr>
            <a:lvl2pPr marL="422041" indent="0">
              <a:buNone/>
              <a:defRPr sz="1662"/>
            </a:lvl2pPr>
            <a:lvl3pPr marL="844083" indent="0">
              <a:buNone/>
              <a:defRPr sz="1477"/>
            </a:lvl3pPr>
            <a:lvl4pPr marL="1266124" indent="0">
              <a:buNone/>
              <a:defRPr sz="1292"/>
            </a:lvl4pPr>
            <a:lvl5pPr marL="1688165" indent="0">
              <a:buNone/>
              <a:defRPr sz="1292"/>
            </a:lvl5pPr>
            <a:lvl6pPr marL="2110207" indent="0">
              <a:buNone/>
              <a:defRPr sz="1292"/>
            </a:lvl6pPr>
            <a:lvl7pPr marL="2532248" indent="0">
              <a:buNone/>
              <a:defRPr sz="1292"/>
            </a:lvl7pPr>
            <a:lvl8pPr marL="2954289" indent="0">
              <a:buNone/>
              <a:defRPr sz="1292"/>
            </a:lvl8pPr>
            <a:lvl9pPr marL="3376331" indent="0">
              <a:buNone/>
              <a:defRPr sz="1292"/>
            </a:lvl9pPr>
          </a:lstStyle>
          <a:p>
            <a:pPr lvl="0"/>
            <a:r>
              <a:rPr lang="en-US"/>
              <a:t>Click to edit Master text styles</a:t>
            </a:r>
          </a:p>
        </p:txBody>
      </p:sp>
    </p:spTree>
    <p:extLst>
      <p:ext uri="{BB962C8B-B14F-4D97-AF65-F5344CB8AC3E}">
        <p14:creationId xmlns:p14="http://schemas.microsoft.com/office/powerpoint/2010/main" val="4268995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3" name="Rectangle 2"/>
          <p:cNvSpPr/>
          <p:nvPr/>
        </p:nvSpPr>
        <p:spPr>
          <a:xfrm>
            <a:off x="0" y="6524627"/>
            <a:ext cx="9144000" cy="3333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endParaRPr lang="he-IL" sz="1662"/>
          </a:p>
        </p:txBody>
      </p:sp>
      <p:sp>
        <p:nvSpPr>
          <p:cNvPr id="4" name="TextBox 3"/>
          <p:cNvSpPr txBox="1">
            <a:spLocks noChangeArrowheads="1"/>
          </p:cNvSpPr>
          <p:nvPr/>
        </p:nvSpPr>
        <p:spPr bwMode="auto">
          <a:xfrm>
            <a:off x="522289" y="6524626"/>
            <a:ext cx="8099425" cy="319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he-IL" sz="738">
                <a:solidFill>
                  <a:srgbClr val="404040"/>
                </a:solidFill>
              </a:rPr>
              <a:t> </a:t>
            </a:r>
            <a:r>
              <a:rPr lang="he-IL" altLang="he-IL" sz="738">
                <a:solidFill>
                  <a:srgbClr val="404040"/>
                </a:solidFill>
              </a:rPr>
              <a:t>© כל הזכויות שמורות ל- </a:t>
            </a:r>
            <a:r>
              <a:rPr lang="he-IL" altLang="he-IL" sz="738" b="1">
                <a:solidFill>
                  <a:srgbClr val="404040"/>
                </a:solidFill>
              </a:rPr>
              <a:t>ג'ון ברייס הדרכה בע"מ מקבוצת מטריקס</a:t>
            </a:r>
            <a:r>
              <a:rPr lang="he-IL" altLang="he-IL" sz="738">
                <a:solidFill>
                  <a:srgbClr val="404040"/>
                </a:solidFill>
              </a:rPr>
              <a:t>. אין להעתיק, לשכפל, להעביר לאמצעי ממוכן, או לעשות כל שימוש אחר בכלי התקשורת, בחוברת זו או בחלקים ממנה, ללא נטילת רשות מ-</a:t>
            </a:r>
            <a:r>
              <a:rPr lang="he-IL" altLang="he-IL" sz="738" b="1">
                <a:solidFill>
                  <a:srgbClr val="404040"/>
                </a:solidFill>
              </a:rPr>
              <a:t> "ג'ון ברייס הדרכה". </a:t>
            </a:r>
            <a:r>
              <a:rPr lang="he-IL" altLang="he-IL" sz="738">
                <a:solidFill>
                  <a:srgbClr val="404040"/>
                </a:solidFill>
              </a:rPr>
              <a:t>חוברת זו נכתבה בלשון זכר, מטעמי נוחות בלבד.</a:t>
            </a:r>
            <a:endParaRPr lang="en-US" altLang="he-IL" sz="738">
              <a:solidFill>
                <a:srgbClr val="404040"/>
              </a:solidFill>
            </a:endParaRPr>
          </a:p>
        </p:txBody>
      </p:sp>
      <p:sp>
        <p:nvSpPr>
          <p:cNvPr id="5" name="TextBox 4"/>
          <p:cNvSpPr txBox="1">
            <a:spLocks noChangeArrowheads="1"/>
          </p:cNvSpPr>
          <p:nvPr/>
        </p:nvSpPr>
        <p:spPr bwMode="auto">
          <a:xfrm>
            <a:off x="-84138" y="6519864"/>
            <a:ext cx="619126"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A9F02562-D77F-457F-9AC2-D22FD8C79885}" type="slidenum">
              <a:rPr lang="he-IL" altLang="he-IL" sz="1292" smtClean="0">
                <a:solidFill>
                  <a:srgbClr val="606060"/>
                </a:solidFill>
              </a:rPr>
              <a:pPr eaLnBrk="1" hangingPunct="1">
                <a:defRPr/>
              </a:pPr>
              <a:t>‹#›</a:t>
            </a:fld>
            <a:endParaRPr lang="he-IL" altLang="he-IL" sz="1292">
              <a:solidFill>
                <a:srgbClr val="606060"/>
              </a:solidFill>
            </a:endParaRPr>
          </a:p>
        </p:txBody>
      </p:sp>
      <p:sp>
        <p:nvSpPr>
          <p:cNvPr id="2" name="Title 1"/>
          <p:cNvSpPr>
            <a:spLocks noGrp="1"/>
          </p:cNvSpPr>
          <p:nvPr>
            <p:ph type="title"/>
          </p:nvPr>
        </p:nvSpPr>
        <p:spPr/>
        <p:txBody>
          <a:bodyPr/>
          <a:lstStyle/>
          <a:p>
            <a:r>
              <a:rPr lang="en-US"/>
              <a:t>Click to edit Master title style</a:t>
            </a:r>
            <a:endParaRPr lang="he-IL"/>
          </a:p>
        </p:txBody>
      </p:sp>
    </p:spTree>
    <p:extLst>
      <p:ext uri="{BB962C8B-B14F-4D97-AF65-F5344CB8AC3E}">
        <p14:creationId xmlns:p14="http://schemas.microsoft.com/office/powerpoint/2010/main" val="2921100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Rectangle 1"/>
          <p:cNvSpPr/>
          <p:nvPr/>
        </p:nvSpPr>
        <p:spPr>
          <a:xfrm>
            <a:off x="0" y="6524627"/>
            <a:ext cx="9144000" cy="3333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endParaRPr lang="he-IL" sz="1662"/>
          </a:p>
        </p:txBody>
      </p:sp>
      <p:sp>
        <p:nvSpPr>
          <p:cNvPr id="3" name="TextBox 2"/>
          <p:cNvSpPr txBox="1">
            <a:spLocks noChangeArrowheads="1"/>
          </p:cNvSpPr>
          <p:nvPr/>
        </p:nvSpPr>
        <p:spPr bwMode="auto">
          <a:xfrm>
            <a:off x="522289" y="6524626"/>
            <a:ext cx="8099425" cy="319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he-IL" sz="738">
                <a:solidFill>
                  <a:srgbClr val="404040"/>
                </a:solidFill>
              </a:rPr>
              <a:t> </a:t>
            </a:r>
            <a:r>
              <a:rPr lang="he-IL" altLang="he-IL" sz="738">
                <a:solidFill>
                  <a:srgbClr val="404040"/>
                </a:solidFill>
              </a:rPr>
              <a:t>© כל הזכויות שמורות ל- </a:t>
            </a:r>
            <a:r>
              <a:rPr lang="he-IL" altLang="he-IL" sz="738" b="1">
                <a:solidFill>
                  <a:srgbClr val="404040"/>
                </a:solidFill>
              </a:rPr>
              <a:t>ג'ון ברייס הדרכה בע"מ מקבוצת מטריקס</a:t>
            </a:r>
            <a:r>
              <a:rPr lang="he-IL" altLang="he-IL" sz="738">
                <a:solidFill>
                  <a:srgbClr val="404040"/>
                </a:solidFill>
              </a:rPr>
              <a:t>. אין להעתיק, לשכפל, להעביר לאמצעי ממוכן, או לעשות כל שימוש אחר בכלי התקשורת, בחוברת זו או בחלקים ממנה, ללא נטילת רשות מ-</a:t>
            </a:r>
            <a:r>
              <a:rPr lang="he-IL" altLang="he-IL" sz="738" b="1">
                <a:solidFill>
                  <a:srgbClr val="404040"/>
                </a:solidFill>
              </a:rPr>
              <a:t> "ג'ון ברייס הדרכה". </a:t>
            </a:r>
            <a:r>
              <a:rPr lang="he-IL" altLang="he-IL" sz="738">
                <a:solidFill>
                  <a:srgbClr val="404040"/>
                </a:solidFill>
              </a:rPr>
              <a:t>חוברת זו נכתבה בלשון זכר, מטעמי נוחות בלבד.</a:t>
            </a:r>
            <a:endParaRPr lang="en-US" altLang="he-IL" sz="738">
              <a:solidFill>
                <a:srgbClr val="404040"/>
              </a:solidFill>
            </a:endParaRPr>
          </a:p>
        </p:txBody>
      </p:sp>
      <p:sp>
        <p:nvSpPr>
          <p:cNvPr id="4" name="TextBox 3"/>
          <p:cNvSpPr txBox="1">
            <a:spLocks noChangeArrowheads="1"/>
          </p:cNvSpPr>
          <p:nvPr/>
        </p:nvSpPr>
        <p:spPr bwMode="auto">
          <a:xfrm>
            <a:off x="-84138" y="6519864"/>
            <a:ext cx="619126"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91683D3F-BC32-4413-B8D2-FC78FA56D4A4}" type="slidenum">
              <a:rPr lang="he-IL" altLang="he-IL" sz="1292" smtClean="0">
                <a:solidFill>
                  <a:srgbClr val="606060"/>
                </a:solidFill>
              </a:rPr>
              <a:pPr eaLnBrk="1" hangingPunct="1">
                <a:defRPr/>
              </a:pPr>
              <a:t>‹#›</a:t>
            </a:fld>
            <a:endParaRPr lang="he-IL" altLang="he-IL" sz="1292">
              <a:solidFill>
                <a:srgbClr val="606060"/>
              </a:solidFill>
            </a:endParaRPr>
          </a:p>
        </p:txBody>
      </p:sp>
    </p:spTree>
    <p:extLst>
      <p:ext uri="{BB962C8B-B14F-4D97-AF65-F5344CB8AC3E}">
        <p14:creationId xmlns:p14="http://schemas.microsoft.com/office/powerpoint/2010/main" val="218307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פריסה מותאמת אישית">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792"/>
            <a:ext cx="8229600" cy="709715"/>
          </a:xfrm>
        </p:spPr>
        <p:txBody>
          <a:bodyPr/>
          <a:lstStyle>
            <a:lvl1pPr>
              <a:defRPr sz="4154" baseline="0">
                <a:solidFill>
                  <a:schemeClr val="bg1"/>
                </a:solidFill>
              </a:defRPr>
            </a:lvl1pPr>
          </a:lstStyle>
          <a:p>
            <a:r>
              <a:rPr lang="en-US"/>
              <a:t>Click to edit Master title style</a:t>
            </a:r>
            <a:endParaRPr lang="he-IL" dirty="0"/>
          </a:p>
        </p:txBody>
      </p:sp>
      <p:sp>
        <p:nvSpPr>
          <p:cNvPr id="5" name="Text Placeholder 4"/>
          <p:cNvSpPr>
            <a:spLocks noGrp="1"/>
          </p:cNvSpPr>
          <p:nvPr>
            <p:ph type="body" sz="quarter" idx="10"/>
          </p:nvPr>
        </p:nvSpPr>
        <p:spPr>
          <a:xfrm>
            <a:off x="684213" y="3500811"/>
            <a:ext cx="7848600" cy="576263"/>
          </a:xfrm>
        </p:spPr>
        <p:txBody>
          <a:bodyPr/>
          <a:lstStyle>
            <a:lvl1pPr marL="0" indent="0" algn="ctr">
              <a:buNone/>
              <a:defRPr/>
            </a:lvl1pPr>
          </a:lstStyle>
          <a:p>
            <a:pPr lvl="0"/>
            <a:r>
              <a:rPr lang="en-US"/>
              <a:t>Click to edit Master text styles</a:t>
            </a:r>
          </a:p>
        </p:txBody>
      </p:sp>
    </p:spTree>
    <p:extLst>
      <p:ext uri="{BB962C8B-B14F-4D97-AF65-F5344CB8AC3E}">
        <p14:creationId xmlns:p14="http://schemas.microsoft.com/office/powerpoint/2010/main" val="4018832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457200" y="1600202"/>
            <a:ext cx="3682752" cy="4525963"/>
          </a:xfrm>
        </p:spPr>
        <p:txBody>
          <a:bodyPr>
            <a:normAutofit/>
          </a:bodyPr>
          <a:lstStyle>
            <a:lvl1pPr>
              <a:defRPr sz="1846"/>
            </a:lvl1pPr>
            <a:lvl2pPr>
              <a:defRPr sz="1662"/>
            </a:lvl2pPr>
            <a:lvl3pPr>
              <a:defRPr sz="1477"/>
            </a:lvl3pPr>
            <a:lvl4pPr>
              <a:defRPr sz="1292"/>
            </a:lvl4pPr>
            <a:lvl5pPr>
              <a:defRPr sz="129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4355976" y="1556794"/>
            <a:ext cx="3534544" cy="4525963"/>
          </a:xfrm>
        </p:spPr>
        <p:txBody>
          <a:bodyPr>
            <a:normAutofit/>
          </a:bodyPr>
          <a:lstStyle>
            <a:lvl1pPr>
              <a:defRPr sz="1846"/>
            </a:lvl1pPr>
            <a:lvl2pPr>
              <a:defRPr sz="1662"/>
            </a:lvl2pPr>
            <a:lvl3pPr>
              <a:defRPr sz="1477"/>
            </a:lvl3pPr>
            <a:lvl4pPr>
              <a:defRPr sz="1292"/>
            </a:lvl4pPr>
            <a:lvl5pPr>
              <a:defRPr sz="129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dirty="0"/>
          </a:p>
        </p:txBody>
      </p:sp>
    </p:spTree>
    <p:extLst>
      <p:ext uri="{BB962C8B-B14F-4D97-AF65-F5344CB8AC3E}">
        <p14:creationId xmlns:p14="http://schemas.microsoft.com/office/powerpoint/2010/main" val="2127514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3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43372" y="411504"/>
            <a:ext cx="4786346" cy="857256"/>
          </a:xfrm>
        </p:spPr>
        <p:txBody>
          <a:bodyPr>
            <a:noAutofit/>
          </a:bodyPr>
          <a:lstStyle>
            <a:lvl1pPr algn="r">
              <a:defRPr sz="3692">
                <a:solidFill>
                  <a:schemeClr val="bg1"/>
                </a:solidFill>
                <a:latin typeface="Arial" pitchFamily="34" charset="0"/>
                <a:cs typeface="Arial" pitchFamily="34" charset="0"/>
              </a:defRPr>
            </a:lvl1pPr>
          </a:lstStyle>
          <a:p>
            <a:r>
              <a:rPr lang="en-US" dirty="0"/>
              <a:t>Title style</a:t>
            </a:r>
            <a:endParaRPr lang="he-IL" dirty="0"/>
          </a:p>
        </p:txBody>
      </p:sp>
      <p:sp>
        <p:nvSpPr>
          <p:cNvPr id="4" name="Rectangle 4"/>
          <p:cNvSpPr>
            <a:spLocks noGrp="1" noChangeArrowheads="1"/>
          </p:cNvSpPr>
          <p:nvPr>
            <p:ph type="ftr" sz="quarter" idx="10"/>
          </p:nvPr>
        </p:nvSpPr>
        <p:spPr bwMode="auto">
          <a:xfrm>
            <a:off x="3124200" y="6525344"/>
            <a:ext cx="2895600" cy="36004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eaLnBrk="0" hangingPunct="0">
              <a:defRPr sz="1292">
                <a:solidFill>
                  <a:schemeClr val="bg1"/>
                </a:solidFill>
              </a:defRPr>
            </a:lvl1pPr>
          </a:lstStyle>
          <a:p>
            <a:endParaRPr lang="he-IL"/>
          </a:p>
        </p:txBody>
      </p:sp>
      <p:sp>
        <p:nvSpPr>
          <p:cNvPr id="5" name="Rectangle 5"/>
          <p:cNvSpPr>
            <a:spLocks noGrp="1" noChangeArrowheads="1"/>
          </p:cNvSpPr>
          <p:nvPr>
            <p:ph type="sldNum" sz="quarter" idx="11"/>
          </p:nvPr>
        </p:nvSpPr>
        <p:spPr bwMode="auto">
          <a:xfrm>
            <a:off x="457200" y="6525344"/>
            <a:ext cx="2133600" cy="36004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l" eaLnBrk="0" hangingPunct="0">
              <a:defRPr sz="1292">
                <a:solidFill>
                  <a:schemeClr val="bg1"/>
                </a:solidFill>
              </a:defRPr>
            </a:lvl1pPr>
          </a:lstStyle>
          <a:p>
            <a:fld id="{ACE26267-5424-49F0-BE9E-1C97F69FFBB1}" type="slidenum">
              <a:rPr lang="he-IL" smtClean="0"/>
              <a:t>‹#›</a:t>
            </a:fld>
            <a:endParaRPr lang="he-IL"/>
          </a:p>
        </p:txBody>
      </p:sp>
    </p:spTree>
    <p:extLst>
      <p:ext uri="{BB962C8B-B14F-4D97-AF65-F5344CB8AC3E}">
        <p14:creationId xmlns:p14="http://schemas.microsoft.com/office/powerpoint/2010/main" val="1182015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כותרת, טקסט ותוכן">
    <p:spTree>
      <p:nvGrpSpPr>
        <p:cNvPr id="1" name=""/>
        <p:cNvGrpSpPr/>
        <p:nvPr/>
      </p:nvGrpSpPr>
      <p:grpSpPr>
        <a:xfrm>
          <a:off x="0" y="0"/>
          <a:ext cx="0" cy="0"/>
          <a:chOff x="0" y="0"/>
          <a:chExt cx="0" cy="0"/>
        </a:xfrm>
      </p:grpSpPr>
      <p:sp>
        <p:nvSpPr>
          <p:cNvPr id="2" name="כותרת 1"/>
          <p:cNvSpPr>
            <a:spLocks noGrp="1"/>
          </p:cNvSpPr>
          <p:nvPr>
            <p:ph type="title"/>
          </p:nvPr>
        </p:nvSpPr>
        <p:spPr>
          <a:xfrm>
            <a:off x="685800" y="76200"/>
            <a:ext cx="7772400" cy="914400"/>
          </a:xfrm>
        </p:spPr>
        <p:txBody>
          <a:bodyPr/>
          <a:lstStyle/>
          <a:p>
            <a:r>
              <a:rPr lang="he-IL"/>
              <a:t>לחץ כדי לערוך סגנון כותרת של תבנית בסיס</a:t>
            </a:r>
            <a:endParaRPr lang="en-US"/>
          </a:p>
        </p:txBody>
      </p:sp>
      <p:sp>
        <p:nvSpPr>
          <p:cNvPr id="3" name="מציין מיקום טקסט 2"/>
          <p:cNvSpPr>
            <a:spLocks noGrp="1"/>
          </p:cNvSpPr>
          <p:nvPr>
            <p:ph type="body" sz="half" idx="1"/>
          </p:nvPr>
        </p:nvSpPr>
        <p:spPr>
          <a:xfrm>
            <a:off x="685800" y="1295400"/>
            <a:ext cx="3810000" cy="48006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תוכן 3"/>
          <p:cNvSpPr>
            <a:spLocks noGrp="1"/>
          </p:cNvSpPr>
          <p:nvPr>
            <p:ph sz="half" idx="2"/>
          </p:nvPr>
        </p:nvSpPr>
        <p:spPr>
          <a:xfrm>
            <a:off x="4648200" y="1295400"/>
            <a:ext cx="3810000" cy="48006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של כותרת תחתונה 4"/>
          <p:cNvSpPr>
            <a:spLocks noGrp="1"/>
          </p:cNvSpPr>
          <p:nvPr>
            <p:ph type="ftr" sz="quarter" idx="10"/>
          </p:nvPr>
        </p:nvSpPr>
        <p:spPr>
          <a:xfrm>
            <a:off x="685800" y="6248400"/>
            <a:ext cx="7696200" cy="457200"/>
          </a:xfrm>
          <a:prstGeom prst="rect">
            <a:avLst/>
          </a:prstGeom>
        </p:spPr>
        <p:txBody>
          <a:bodyPr/>
          <a:lstStyle>
            <a:lvl1pPr>
              <a:defRPr/>
            </a:lvl1pPr>
          </a:lstStyle>
          <a:p>
            <a:endParaRPr lang="en-US"/>
          </a:p>
        </p:txBody>
      </p:sp>
    </p:spTree>
    <p:extLst>
      <p:ext uri="{BB962C8B-B14F-4D97-AF65-F5344CB8AC3E}">
        <p14:creationId xmlns:p14="http://schemas.microsoft.com/office/powerpoint/2010/main" val="410589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6524627"/>
            <a:ext cx="9144000" cy="3333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endParaRPr lang="he-IL" sz="1662"/>
          </a:p>
        </p:txBody>
      </p:sp>
      <p:sp>
        <p:nvSpPr>
          <p:cNvPr id="5" name="TextBox 4"/>
          <p:cNvSpPr txBox="1">
            <a:spLocks noChangeArrowheads="1"/>
          </p:cNvSpPr>
          <p:nvPr/>
        </p:nvSpPr>
        <p:spPr bwMode="auto">
          <a:xfrm>
            <a:off x="522289" y="6524626"/>
            <a:ext cx="8099425" cy="319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he-IL" sz="738">
                <a:solidFill>
                  <a:srgbClr val="404040"/>
                </a:solidFill>
              </a:rPr>
              <a:t> </a:t>
            </a:r>
            <a:r>
              <a:rPr lang="he-IL" altLang="he-IL" sz="738">
                <a:solidFill>
                  <a:srgbClr val="404040"/>
                </a:solidFill>
              </a:rPr>
              <a:t>© כל הזכויות שמורות ל- </a:t>
            </a:r>
            <a:r>
              <a:rPr lang="he-IL" altLang="he-IL" sz="738" b="1">
                <a:solidFill>
                  <a:srgbClr val="404040"/>
                </a:solidFill>
              </a:rPr>
              <a:t>ג'ון ברייס הדרכה בע"מ מקבוצת מטריקס</a:t>
            </a:r>
            <a:r>
              <a:rPr lang="he-IL" altLang="he-IL" sz="738">
                <a:solidFill>
                  <a:srgbClr val="404040"/>
                </a:solidFill>
              </a:rPr>
              <a:t>. אין להעתיק, לשכפל, להעביר לאמצעי ממוכן, או לעשות כל שימוש אחר בכלי התקשורת, בחוברת זו או בחלקים ממנה, ללא נטילת רשות מ-</a:t>
            </a:r>
            <a:r>
              <a:rPr lang="he-IL" altLang="he-IL" sz="738" b="1">
                <a:solidFill>
                  <a:srgbClr val="404040"/>
                </a:solidFill>
              </a:rPr>
              <a:t> "ג'ון ברייס הדרכה". </a:t>
            </a:r>
            <a:r>
              <a:rPr lang="he-IL" altLang="he-IL" sz="738">
                <a:solidFill>
                  <a:srgbClr val="404040"/>
                </a:solidFill>
              </a:rPr>
              <a:t>חוברת זו נכתבה בלשון זכר, מטעמי נוחות בלבד.</a:t>
            </a:r>
            <a:endParaRPr lang="en-US" altLang="he-IL" sz="738">
              <a:solidFill>
                <a:srgbClr val="404040"/>
              </a:solidFill>
            </a:endParaRPr>
          </a:p>
        </p:txBody>
      </p:sp>
      <p:sp>
        <p:nvSpPr>
          <p:cNvPr id="6" name="TextBox 5"/>
          <p:cNvSpPr txBox="1">
            <a:spLocks noChangeArrowheads="1"/>
          </p:cNvSpPr>
          <p:nvPr/>
        </p:nvSpPr>
        <p:spPr bwMode="auto">
          <a:xfrm>
            <a:off x="-84138" y="6519864"/>
            <a:ext cx="619126"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BF52A71B-7E39-4760-9538-A33D4D24D698}" type="slidenum">
              <a:rPr lang="he-IL" altLang="he-IL" sz="1292" smtClean="0">
                <a:solidFill>
                  <a:srgbClr val="606060"/>
                </a:solidFill>
              </a:rPr>
              <a:pPr eaLnBrk="1" hangingPunct="1">
                <a:defRPr/>
              </a:pPr>
              <a:t>‹#›</a:t>
            </a:fld>
            <a:endParaRPr lang="he-IL" altLang="he-IL" sz="1292">
              <a:solidFill>
                <a:srgbClr val="606060"/>
              </a:solidFill>
            </a:endParaRPr>
          </a:p>
        </p:txBody>
      </p:sp>
      <p:sp>
        <p:nvSpPr>
          <p:cNvPr id="2" name="Title 1"/>
          <p:cNvSpPr>
            <a:spLocks noGrp="1"/>
          </p:cNvSpPr>
          <p:nvPr>
            <p:ph type="title"/>
          </p:nvPr>
        </p:nvSpPr>
        <p:spPr>
          <a:xfrm>
            <a:off x="1835697" y="188641"/>
            <a:ext cx="6620272" cy="1080120"/>
          </a:xfrm>
        </p:spPr>
        <p:txBody>
          <a:bodyPr anchor="t"/>
          <a:lstStyle>
            <a:lvl1pPr algn="r">
              <a:defRPr sz="2954" b="1" cap="all"/>
            </a:lvl1pPr>
          </a:lstStyle>
          <a:p>
            <a:r>
              <a:rPr lang="en-US"/>
              <a:t>Click to edit Master title style</a:t>
            </a:r>
            <a:endParaRPr lang="he-IL" dirty="0"/>
          </a:p>
        </p:txBody>
      </p:sp>
      <p:sp>
        <p:nvSpPr>
          <p:cNvPr id="8" name="Text Placeholder 7"/>
          <p:cNvSpPr>
            <a:spLocks noGrp="1"/>
          </p:cNvSpPr>
          <p:nvPr>
            <p:ph type="body" sz="quarter" idx="10"/>
          </p:nvPr>
        </p:nvSpPr>
        <p:spPr>
          <a:xfrm>
            <a:off x="250826" y="1341438"/>
            <a:ext cx="8243888" cy="48958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Tree>
    <p:extLst>
      <p:ext uri="{BB962C8B-B14F-4D97-AF65-F5344CB8AC3E}">
        <p14:creationId xmlns:p14="http://schemas.microsoft.com/office/powerpoint/2010/main" val="1915934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כותרת ותוכן">
    <p:spTree>
      <p:nvGrpSpPr>
        <p:cNvPr id="1" name=""/>
        <p:cNvGrpSpPr/>
        <p:nvPr/>
      </p:nvGrpSpPr>
      <p:grpSpPr>
        <a:xfrm>
          <a:off x="0" y="0"/>
          <a:ext cx="0" cy="0"/>
          <a:chOff x="0" y="0"/>
          <a:chExt cx="0" cy="0"/>
        </a:xfrm>
      </p:grpSpPr>
      <p:sp>
        <p:nvSpPr>
          <p:cNvPr id="4" name="Rectangle 3"/>
          <p:cNvSpPr/>
          <p:nvPr/>
        </p:nvSpPr>
        <p:spPr>
          <a:xfrm>
            <a:off x="0" y="6524627"/>
            <a:ext cx="9144000" cy="3333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endParaRPr lang="he-IL" sz="1662"/>
          </a:p>
        </p:txBody>
      </p:sp>
      <p:sp>
        <p:nvSpPr>
          <p:cNvPr id="5" name="TextBox 4"/>
          <p:cNvSpPr txBox="1">
            <a:spLocks noChangeArrowheads="1"/>
          </p:cNvSpPr>
          <p:nvPr/>
        </p:nvSpPr>
        <p:spPr bwMode="auto">
          <a:xfrm>
            <a:off x="522289" y="6524626"/>
            <a:ext cx="8099425" cy="319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he-IL" sz="738">
                <a:solidFill>
                  <a:srgbClr val="404040"/>
                </a:solidFill>
              </a:rPr>
              <a:t> </a:t>
            </a:r>
            <a:r>
              <a:rPr lang="he-IL" altLang="he-IL" sz="738">
                <a:solidFill>
                  <a:srgbClr val="404040"/>
                </a:solidFill>
              </a:rPr>
              <a:t>© כל הזכויות שמורות ל- </a:t>
            </a:r>
            <a:r>
              <a:rPr lang="he-IL" altLang="he-IL" sz="738" b="1">
                <a:solidFill>
                  <a:srgbClr val="404040"/>
                </a:solidFill>
              </a:rPr>
              <a:t>ג'ון ברייס הדרכה בע"מ מקבוצת מטריקס</a:t>
            </a:r>
            <a:r>
              <a:rPr lang="he-IL" altLang="he-IL" sz="738">
                <a:solidFill>
                  <a:srgbClr val="404040"/>
                </a:solidFill>
              </a:rPr>
              <a:t>. אין להעתיק, לשכפל, להעביר לאמצעי ממוכן, או לעשות כל שימוש אחר בכלי התקשורת, בחוברת זו או בחלקים ממנה, ללא נטילת רשות מ-</a:t>
            </a:r>
            <a:r>
              <a:rPr lang="he-IL" altLang="he-IL" sz="738" b="1">
                <a:solidFill>
                  <a:srgbClr val="404040"/>
                </a:solidFill>
              </a:rPr>
              <a:t> "ג'ון ברייס הדרכה". </a:t>
            </a:r>
            <a:r>
              <a:rPr lang="he-IL" altLang="he-IL" sz="738">
                <a:solidFill>
                  <a:srgbClr val="404040"/>
                </a:solidFill>
              </a:rPr>
              <a:t>חוברת זו נכתבה בלשון זכר, מטעמי נוחות בלבד.</a:t>
            </a:r>
            <a:endParaRPr lang="en-US" altLang="he-IL" sz="738">
              <a:solidFill>
                <a:srgbClr val="404040"/>
              </a:solidFill>
            </a:endParaRPr>
          </a:p>
        </p:txBody>
      </p:sp>
      <p:sp>
        <p:nvSpPr>
          <p:cNvPr id="6" name="TextBox 5"/>
          <p:cNvSpPr txBox="1">
            <a:spLocks noChangeArrowheads="1"/>
          </p:cNvSpPr>
          <p:nvPr/>
        </p:nvSpPr>
        <p:spPr bwMode="auto">
          <a:xfrm>
            <a:off x="-84138" y="6519864"/>
            <a:ext cx="619126"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66E4EA2A-C92F-4EC5-9493-28A9B125A8E2}" type="slidenum">
              <a:rPr lang="he-IL" altLang="he-IL" sz="1292" smtClean="0">
                <a:solidFill>
                  <a:srgbClr val="606060"/>
                </a:solidFill>
              </a:rPr>
              <a:pPr eaLnBrk="1" hangingPunct="1">
                <a:defRPr/>
              </a:pPr>
              <a:t>‹#›</a:t>
            </a:fld>
            <a:endParaRPr lang="he-IL" altLang="he-IL" sz="1292">
              <a:solidFill>
                <a:srgbClr val="606060"/>
              </a:solidFill>
            </a:endParaRPr>
          </a:p>
        </p:txBody>
      </p:sp>
      <p:sp>
        <p:nvSpPr>
          <p:cNvPr id="2" name="Title 1"/>
          <p:cNvSpPr>
            <a:spLocks noGrp="1"/>
          </p:cNvSpPr>
          <p:nvPr>
            <p:ph type="title"/>
          </p:nvPr>
        </p:nvSpPr>
        <p:spPr>
          <a:xfrm>
            <a:off x="1763688" y="128037"/>
            <a:ext cx="7272808" cy="780685"/>
          </a:xfrm>
        </p:spPr>
        <p:txBody>
          <a:bodyPr/>
          <a:lstStyle>
            <a:lvl1pPr algn="r">
              <a:defRPr sz="2954"/>
            </a:lvl1pPr>
          </a:lstStyle>
          <a:p>
            <a:r>
              <a:rPr lang="en-US"/>
              <a:t>Click to edit Master title style</a:t>
            </a:r>
            <a:endParaRPr lang="he-IL" dirty="0"/>
          </a:p>
        </p:txBody>
      </p:sp>
      <p:sp>
        <p:nvSpPr>
          <p:cNvPr id="8" name="Text Placeholder 7"/>
          <p:cNvSpPr>
            <a:spLocks noGrp="1"/>
          </p:cNvSpPr>
          <p:nvPr>
            <p:ph type="body" sz="quarter" idx="10"/>
          </p:nvPr>
        </p:nvSpPr>
        <p:spPr>
          <a:xfrm>
            <a:off x="323850" y="1340768"/>
            <a:ext cx="8712200" cy="4896520"/>
          </a:xfrm>
        </p:spPr>
        <p:txBody>
          <a:bodyPr/>
          <a:lstStyle>
            <a:lvl2pPr>
              <a:defRPr sz="2123"/>
            </a:lvl2pPr>
            <a:lvl3pPr>
              <a:defRPr sz="2031"/>
            </a:lvl3pPr>
            <a:lvl4pPr>
              <a:defRPr sz="2031"/>
            </a:lvl4pPr>
            <a:lvl5pPr>
              <a:defRPr sz="203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dirty="0"/>
          </a:p>
        </p:txBody>
      </p:sp>
    </p:spTree>
    <p:extLst>
      <p:ext uri="{BB962C8B-B14F-4D97-AF65-F5344CB8AC3E}">
        <p14:creationId xmlns:p14="http://schemas.microsoft.com/office/powerpoint/2010/main" val="1844377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4" name="Rectangle 3"/>
          <p:cNvSpPr/>
          <p:nvPr/>
        </p:nvSpPr>
        <p:spPr>
          <a:xfrm>
            <a:off x="0" y="6524627"/>
            <a:ext cx="9144000" cy="3333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endParaRPr lang="he-IL" sz="1662"/>
          </a:p>
        </p:txBody>
      </p:sp>
      <p:sp>
        <p:nvSpPr>
          <p:cNvPr id="5" name="TextBox 4"/>
          <p:cNvSpPr txBox="1">
            <a:spLocks noChangeArrowheads="1"/>
          </p:cNvSpPr>
          <p:nvPr/>
        </p:nvSpPr>
        <p:spPr bwMode="auto">
          <a:xfrm>
            <a:off x="522289" y="6524626"/>
            <a:ext cx="8099425" cy="319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he-IL" sz="738">
                <a:solidFill>
                  <a:srgbClr val="404040"/>
                </a:solidFill>
              </a:rPr>
              <a:t> </a:t>
            </a:r>
            <a:r>
              <a:rPr lang="he-IL" altLang="he-IL" sz="738">
                <a:solidFill>
                  <a:srgbClr val="404040"/>
                </a:solidFill>
              </a:rPr>
              <a:t>© כל הזכויות שמורות ל- </a:t>
            </a:r>
            <a:r>
              <a:rPr lang="he-IL" altLang="he-IL" sz="738" b="1">
                <a:solidFill>
                  <a:srgbClr val="404040"/>
                </a:solidFill>
              </a:rPr>
              <a:t>ג'ון ברייס הדרכה בע"מ מקבוצת מטריקס</a:t>
            </a:r>
            <a:r>
              <a:rPr lang="he-IL" altLang="he-IL" sz="738">
                <a:solidFill>
                  <a:srgbClr val="404040"/>
                </a:solidFill>
              </a:rPr>
              <a:t>. אין להעתיק, לשכפל, להעביר לאמצעי ממוכן, או לעשות כל שימוש אחר בכלי התקשורת, בחוברת זו או בחלקים ממנה, ללא נטילת רשות מ-</a:t>
            </a:r>
            <a:r>
              <a:rPr lang="he-IL" altLang="he-IL" sz="738" b="1">
                <a:solidFill>
                  <a:srgbClr val="404040"/>
                </a:solidFill>
              </a:rPr>
              <a:t> "ג'ון ברייס הדרכה". </a:t>
            </a:r>
            <a:r>
              <a:rPr lang="he-IL" altLang="he-IL" sz="738">
                <a:solidFill>
                  <a:srgbClr val="404040"/>
                </a:solidFill>
              </a:rPr>
              <a:t>חוברת זו נכתבה בלשון זכר, מטעמי נוחות בלבד.</a:t>
            </a:r>
            <a:endParaRPr lang="en-US" altLang="he-IL" sz="738">
              <a:solidFill>
                <a:srgbClr val="404040"/>
              </a:solidFill>
            </a:endParaRPr>
          </a:p>
        </p:txBody>
      </p:sp>
      <p:sp>
        <p:nvSpPr>
          <p:cNvPr id="6" name="TextBox 5"/>
          <p:cNvSpPr txBox="1">
            <a:spLocks noChangeArrowheads="1"/>
          </p:cNvSpPr>
          <p:nvPr/>
        </p:nvSpPr>
        <p:spPr bwMode="auto">
          <a:xfrm>
            <a:off x="-84138" y="6519864"/>
            <a:ext cx="619126"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66E4EA2A-C92F-4EC5-9493-28A9B125A8E2}" type="slidenum">
              <a:rPr lang="he-IL" altLang="he-IL" sz="1292" smtClean="0">
                <a:solidFill>
                  <a:srgbClr val="606060"/>
                </a:solidFill>
              </a:rPr>
              <a:pPr eaLnBrk="1" hangingPunct="1">
                <a:defRPr/>
              </a:pPr>
              <a:t>‹#›</a:t>
            </a:fld>
            <a:endParaRPr lang="he-IL" altLang="he-IL" sz="1292">
              <a:solidFill>
                <a:srgbClr val="606060"/>
              </a:solidFill>
            </a:endParaRPr>
          </a:p>
        </p:txBody>
      </p:sp>
      <p:sp>
        <p:nvSpPr>
          <p:cNvPr id="2" name="Title 1"/>
          <p:cNvSpPr>
            <a:spLocks noGrp="1"/>
          </p:cNvSpPr>
          <p:nvPr>
            <p:ph type="title"/>
          </p:nvPr>
        </p:nvSpPr>
        <p:spPr>
          <a:xfrm>
            <a:off x="1835697" y="128037"/>
            <a:ext cx="7200800" cy="780685"/>
          </a:xfrm>
        </p:spPr>
        <p:txBody>
          <a:bodyPr/>
          <a:lstStyle>
            <a:lvl1pPr algn="r">
              <a:defRPr sz="2954"/>
            </a:lvl1pPr>
          </a:lstStyle>
          <a:p>
            <a:r>
              <a:rPr lang="en-US"/>
              <a:t>Click to edit Master title style</a:t>
            </a:r>
            <a:endParaRPr lang="he-IL" dirty="0"/>
          </a:p>
        </p:txBody>
      </p:sp>
      <p:sp>
        <p:nvSpPr>
          <p:cNvPr id="8" name="Text Placeholder 7"/>
          <p:cNvSpPr>
            <a:spLocks noGrp="1"/>
          </p:cNvSpPr>
          <p:nvPr>
            <p:ph type="body" sz="quarter" idx="10"/>
          </p:nvPr>
        </p:nvSpPr>
        <p:spPr>
          <a:xfrm>
            <a:off x="323850" y="1988840"/>
            <a:ext cx="8712200" cy="4248448"/>
          </a:xfrm>
        </p:spPr>
        <p:txBody>
          <a:bodyPr/>
          <a:lstStyle>
            <a:lvl2pPr>
              <a:defRPr sz="2123"/>
            </a:lvl2pPr>
            <a:lvl3pPr>
              <a:defRPr sz="2031"/>
            </a:lvl3pPr>
            <a:lvl4pPr>
              <a:defRPr sz="2031"/>
            </a:lvl4pPr>
            <a:lvl5pPr>
              <a:defRPr sz="203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dirty="0"/>
          </a:p>
        </p:txBody>
      </p:sp>
      <p:sp>
        <p:nvSpPr>
          <p:cNvPr id="7" name="Text Placeholder 6"/>
          <p:cNvSpPr>
            <a:spLocks noGrp="1"/>
          </p:cNvSpPr>
          <p:nvPr>
            <p:ph type="body" sz="quarter" idx="11"/>
          </p:nvPr>
        </p:nvSpPr>
        <p:spPr>
          <a:xfrm>
            <a:off x="323850" y="1340075"/>
            <a:ext cx="8712200" cy="504751"/>
          </a:xfrm>
        </p:spPr>
        <p:txBody>
          <a:bodyPr/>
          <a:lstStyle>
            <a:lvl1pPr marL="0" indent="0">
              <a:buNone/>
              <a:defRPr b="1">
                <a:solidFill>
                  <a:srgbClr val="FF0000"/>
                </a:solidFill>
              </a:defRPr>
            </a:lvl1pPr>
            <a:lvl2pPr>
              <a:defRPr>
                <a:solidFill>
                  <a:srgbClr val="FF0000"/>
                </a:solidFill>
              </a:defRPr>
            </a:lvl2pPr>
            <a:lvl3pPr>
              <a:defRPr>
                <a:solidFill>
                  <a:srgbClr val="FF0000"/>
                </a:solidFill>
              </a:defRPr>
            </a:lvl3pPr>
            <a:lvl4pPr>
              <a:defRPr>
                <a:solidFill>
                  <a:srgbClr val="FF0000"/>
                </a:solidFill>
              </a:defRPr>
            </a:lvl4pPr>
            <a:lvl5pPr>
              <a:defRPr>
                <a:solidFill>
                  <a:srgbClr val="FF0000"/>
                </a:solidFill>
              </a:defRPr>
            </a:lvl5pPr>
          </a:lstStyle>
          <a:p>
            <a:pPr lvl="0"/>
            <a:r>
              <a:rPr lang="en-US"/>
              <a:t>Click to edit Master text styles</a:t>
            </a:r>
          </a:p>
        </p:txBody>
      </p:sp>
    </p:spTree>
    <p:extLst>
      <p:ext uri="{BB962C8B-B14F-4D97-AF65-F5344CB8AC3E}">
        <p14:creationId xmlns:p14="http://schemas.microsoft.com/office/powerpoint/2010/main" val="2279231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ממוספר">
    <p:spTree>
      <p:nvGrpSpPr>
        <p:cNvPr id="1" name=""/>
        <p:cNvGrpSpPr/>
        <p:nvPr/>
      </p:nvGrpSpPr>
      <p:grpSpPr>
        <a:xfrm>
          <a:off x="0" y="0"/>
          <a:ext cx="0" cy="0"/>
          <a:chOff x="0" y="0"/>
          <a:chExt cx="0" cy="0"/>
        </a:xfrm>
      </p:grpSpPr>
      <p:sp>
        <p:nvSpPr>
          <p:cNvPr id="4" name="Rectangle 3"/>
          <p:cNvSpPr/>
          <p:nvPr/>
        </p:nvSpPr>
        <p:spPr>
          <a:xfrm>
            <a:off x="0" y="6524627"/>
            <a:ext cx="9144000" cy="3333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endParaRPr lang="he-IL" sz="1662"/>
          </a:p>
        </p:txBody>
      </p:sp>
      <p:sp>
        <p:nvSpPr>
          <p:cNvPr id="5" name="TextBox 4"/>
          <p:cNvSpPr txBox="1">
            <a:spLocks noChangeArrowheads="1"/>
          </p:cNvSpPr>
          <p:nvPr/>
        </p:nvSpPr>
        <p:spPr bwMode="auto">
          <a:xfrm>
            <a:off x="522289" y="6524626"/>
            <a:ext cx="8099425" cy="319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he-IL" sz="738">
                <a:solidFill>
                  <a:srgbClr val="404040"/>
                </a:solidFill>
              </a:rPr>
              <a:t> </a:t>
            </a:r>
            <a:r>
              <a:rPr lang="he-IL" altLang="he-IL" sz="738">
                <a:solidFill>
                  <a:srgbClr val="404040"/>
                </a:solidFill>
              </a:rPr>
              <a:t>© כל הזכויות שמורות ל- </a:t>
            </a:r>
            <a:r>
              <a:rPr lang="he-IL" altLang="he-IL" sz="738" b="1">
                <a:solidFill>
                  <a:srgbClr val="404040"/>
                </a:solidFill>
              </a:rPr>
              <a:t>ג'ון ברייס הדרכה בע"מ מקבוצת מטריקס</a:t>
            </a:r>
            <a:r>
              <a:rPr lang="he-IL" altLang="he-IL" sz="738">
                <a:solidFill>
                  <a:srgbClr val="404040"/>
                </a:solidFill>
              </a:rPr>
              <a:t>. אין להעתיק, לשכפל, להעביר לאמצעי ממוכן, או לעשות כל שימוש אחר בכלי התקשורת, בחוברת זו או בחלקים ממנה, ללא נטילת רשות מ-</a:t>
            </a:r>
            <a:r>
              <a:rPr lang="he-IL" altLang="he-IL" sz="738" b="1">
                <a:solidFill>
                  <a:srgbClr val="404040"/>
                </a:solidFill>
              </a:rPr>
              <a:t> "ג'ון ברייס הדרכה". </a:t>
            </a:r>
            <a:r>
              <a:rPr lang="he-IL" altLang="he-IL" sz="738">
                <a:solidFill>
                  <a:srgbClr val="404040"/>
                </a:solidFill>
              </a:rPr>
              <a:t>חוברת זו נכתבה בלשון זכר, מטעמי נוחות בלבד.</a:t>
            </a:r>
            <a:endParaRPr lang="en-US" altLang="he-IL" sz="738">
              <a:solidFill>
                <a:srgbClr val="404040"/>
              </a:solidFill>
            </a:endParaRPr>
          </a:p>
        </p:txBody>
      </p:sp>
      <p:sp>
        <p:nvSpPr>
          <p:cNvPr id="6" name="TextBox 5"/>
          <p:cNvSpPr txBox="1">
            <a:spLocks noChangeArrowheads="1"/>
          </p:cNvSpPr>
          <p:nvPr/>
        </p:nvSpPr>
        <p:spPr bwMode="auto">
          <a:xfrm>
            <a:off x="-84138" y="6519864"/>
            <a:ext cx="619126"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66E4EA2A-C92F-4EC5-9493-28A9B125A8E2}" type="slidenum">
              <a:rPr lang="he-IL" altLang="he-IL" sz="1292" smtClean="0">
                <a:solidFill>
                  <a:srgbClr val="606060"/>
                </a:solidFill>
              </a:rPr>
              <a:pPr eaLnBrk="1" hangingPunct="1">
                <a:defRPr/>
              </a:pPr>
              <a:t>‹#›</a:t>
            </a:fld>
            <a:endParaRPr lang="he-IL" altLang="he-IL" sz="1292">
              <a:solidFill>
                <a:srgbClr val="606060"/>
              </a:solidFill>
            </a:endParaRPr>
          </a:p>
        </p:txBody>
      </p:sp>
      <p:sp>
        <p:nvSpPr>
          <p:cNvPr id="2" name="Title 1"/>
          <p:cNvSpPr>
            <a:spLocks noGrp="1"/>
          </p:cNvSpPr>
          <p:nvPr>
            <p:ph type="title"/>
          </p:nvPr>
        </p:nvSpPr>
        <p:spPr>
          <a:xfrm>
            <a:off x="2195736" y="128037"/>
            <a:ext cx="6840760" cy="780685"/>
          </a:xfrm>
        </p:spPr>
        <p:txBody>
          <a:bodyPr/>
          <a:lstStyle>
            <a:lvl1pPr algn="r">
              <a:defRPr sz="2954"/>
            </a:lvl1pPr>
          </a:lstStyle>
          <a:p>
            <a:r>
              <a:rPr lang="en-US"/>
              <a:t>Click to edit Master title style</a:t>
            </a:r>
            <a:endParaRPr lang="he-IL" dirty="0"/>
          </a:p>
        </p:txBody>
      </p:sp>
      <p:sp>
        <p:nvSpPr>
          <p:cNvPr id="8" name="Text Placeholder 7"/>
          <p:cNvSpPr>
            <a:spLocks noGrp="1"/>
          </p:cNvSpPr>
          <p:nvPr>
            <p:ph type="body" sz="quarter" idx="10"/>
          </p:nvPr>
        </p:nvSpPr>
        <p:spPr>
          <a:xfrm>
            <a:off x="323850" y="1988840"/>
            <a:ext cx="8712200" cy="4248448"/>
          </a:xfrm>
        </p:spPr>
        <p:txBody>
          <a:bodyPr/>
          <a:lstStyle>
            <a:lvl1pPr marL="422041" indent="-422041">
              <a:buFont typeface="+mj-lt"/>
              <a:buAutoNum type="arabicPeriod"/>
              <a:defRPr b="1"/>
            </a:lvl1pPr>
            <a:lvl2pPr>
              <a:defRPr sz="2123"/>
            </a:lvl2pPr>
            <a:lvl3pPr>
              <a:defRPr sz="2031"/>
            </a:lvl3pPr>
            <a:lvl4pPr>
              <a:defRPr sz="2031"/>
            </a:lvl4pPr>
            <a:lvl5pPr>
              <a:defRPr sz="203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dirty="0"/>
          </a:p>
        </p:txBody>
      </p:sp>
      <p:sp>
        <p:nvSpPr>
          <p:cNvPr id="7" name="Text Placeholder 6"/>
          <p:cNvSpPr>
            <a:spLocks noGrp="1"/>
          </p:cNvSpPr>
          <p:nvPr>
            <p:ph type="body" sz="quarter" idx="11"/>
          </p:nvPr>
        </p:nvSpPr>
        <p:spPr>
          <a:xfrm>
            <a:off x="323850" y="1340075"/>
            <a:ext cx="8712200" cy="504751"/>
          </a:xfrm>
        </p:spPr>
        <p:txBody>
          <a:bodyPr/>
          <a:lstStyle>
            <a:lvl1pPr marL="0" indent="0">
              <a:buNone/>
              <a:defRPr b="1">
                <a:solidFill>
                  <a:srgbClr val="FF0000"/>
                </a:solidFill>
              </a:defRPr>
            </a:lvl1pPr>
            <a:lvl2pPr>
              <a:defRPr>
                <a:solidFill>
                  <a:srgbClr val="FF0000"/>
                </a:solidFill>
              </a:defRPr>
            </a:lvl2pPr>
            <a:lvl3pPr>
              <a:defRPr>
                <a:solidFill>
                  <a:srgbClr val="FF0000"/>
                </a:solidFill>
              </a:defRPr>
            </a:lvl3pPr>
            <a:lvl4pPr>
              <a:defRPr>
                <a:solidFill>
                  <a:srgbClr val="FF0000"/>
                </a:solidFill>
              </a:defRPr>
            </a:lvl4pPr>
            <a:lvl5pPr>
              <a:defRPr>
                <a:solidFill>
                  <a:srgbClr val="FF0000"/>
                </a:solidFill>
              </a:defRPr>
            </a:lvl5pPr>
          </a:lstStyle>
          <a:p>
            <a:pPr lvl="0"/>
            <a:r>
              <a:rPr lang="en-US"/>
              <a:t>Click to edit Master text styles</a:t>
            </a:r>
          </a:p>
        </p:txBody>
      </p:sp>
    </p:spTree>
    <p:extLst>
      <p:ext uri="{BB962C8B-B14F-4D97-AF65-F5344CB8AC3E}">
        <p14:creationId xmlns:p14="http://schemas.microsoft.com/office/powerpoint/2010/main" val="3987956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xample">
    <p:spTree>
      <p:nvGrpSpPr>
        <p:cNvPr id="1" name=""/>
        <p:cNvGrpSpPr/>
        <p:nvPr/>
      </p:nvGrpSpPr>
      <p:grpSpPr>
        <a:xfrm>
          <a:off x="0" y="0"/>
          <a:ext cx="0" cy="0"/>
          <a:chOff x="0" y="0"/>
          <a:chExt cx="0" cy="0"/>
        </a:xfrm>
      </p:grpSpPr>
      <p:sp>
        <p:nvSpPr>
          <p:cNvPr id="4" name="Rectangle 3"/>
          <p:cNvSpPr/>
          <p:nvPr/>
        </p:nvSpPr>
        <p:spPr>
          <a:xfrm>
            <a:off x="0" y="6524627"/>
            <a:ext cx="9144000" cy="3333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endParaRPr lang="he-IL" sz="1662"/>
          </a:p>
        </p:txBody>
      </p:sp>
      <p:sp>
        <p:nvSpPr>
          <p:cNvPr id="5" name="TextBox 4"/>
          <p:cNvSpPr txBox="1">
            <a:spLocks noChangeArrowheads="1"/>
          </p:cNvSpPr>
          <p:nvPr/>
        </p:nvSpPr>
        <p:spPr bwMode="auto">
          <a:xfrm>
            <a:off x="522289" y="6524626"/>
            <a:ext cx="8099425" cy="319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he-IL" sz="738">
                <a:solidFill>
                  <a:srgbClr val="404040"/>
                </a:solidFill>
              </a:rPr>
              <a:t> </a:t>
            </a:r>
            <a:r>
              <a:rPr lang="he-IL" altLang="he-IL" sz="738">
                <a:solidFill>
                  <a:srgbClr val="404040"/>
                </a:solidFill>
              </a:rPr>
              <a:t>© כל הזכויות שמורות ל- </a:t>
            </a:r>
            <a:r>
              <a:rPr lang="he-IL" altLang="he-IL" sz="738" b="1">
                <a:solidFill>
                  <a:srgbClr val="404040"/>
                </a:solidFill>
              </a:rPr>
              <a:t>ג'ון ברייס הדרכה בע"מ מקבוצת מטריקס</a:t>
            </a:r>
            <a:r>
              <a:rPr lang="he-IL" altLang="he-IL" sz="738">
                <a:solidFill>
                  <a:srgbClr val="404040"/>
                </a:solidFill>
              </a:rPr>
              <a:t>. אין להעתיק, לשכפל, להעביר לאמצעי ממוכן, או לעשות כל שימוש אחר בכלי התקשורת, בחוברת זו או בחלקים ממנה, ללא נטילת רשות מ-</a:t>
            </a:r>
            <a:r>
              <a:rPr lang="he-IL" altLang="he-IL" sz="738" b="1">
                <a:solidFill>
                  <a:srgbClr val="404040"/>
                </a:solidFill>
              </a:rPr>
              <a:t> "ג'ון ברייס הדרכה". </a:t>
            </a:r>
            <a:r>
              <a:rPr lang="he-IL" altLang="he-IL" sz="738">
                <a:solidFill>
                  <a:srgbClr val="404040"/>
                </a:solidFill>
              </a:rPr>
              <a:t>חוברת זו נכתבה בלשון זכר, מטעמי נוחות בלבד.</a:t>
            </a:r>
            <a:endParaRPr lang="en-US" altLang="he-IL" sz="738">
              <a:solidFill>
                <a:srgbClr val="404040"/>
              </a:solidFill>
            </a:endParaRPr>
          </a:p>
        </p:txBody>
      </p:sp>
      <p:sp>
        <p:nvSpPr>
          <p:cNvPr id="6" name="TextBox 5"/>
          <p:cNvSpPr txBox="1">
            <a:spLocks noChangeArrowheads="1"/>
          </p:cNvSpPr>
          <p:nvPr/>
        </p:nvSpPr>
        <p:spPr bwMode="auto">
          <a:xfrm>
            <a:off x="-84138" y="6519864"/>
            <a:ext cx="619126"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66E4EA2A-C92F-4EC5-9493-28A9B125A8E2}" type="slidenum">
              <a:rPr lang="he-IL" altLang="he-IL" sz="1292" smtClean="0">
                <a:solidFill>
                  <a:srgbClr val="606060"/>
                </a:solidFill>
              </a:rPr>
              <a:pPr eaLnBrk="1" hangingPunct="1">
                <a:defRPr/>
              </a:pPr>
              <a:t>‹#›</a:t>
            </a:fld>
            <a:endParaRPr lang="he-IL" altLang="he-IL" sz="1292">
              <a:solidFill>
                <a:srgbClr val="606060"/>
              </a:solidFill>
            </a:endParaRPr>
          </a:p>
        </p:txBody>
      </p:sp>
      <p:sp>
        <p:nvSpPr>
          <p:cNvPr id="2" name="Title 1"/>
          <p:cNvSpPr>
            <a:spLocks noGrp="1"/>
          </p:cNvSpPr>
          <p:nvPr>
            <p:ph type="title"/>
          </p:nvPr>
        </p:nvSpPr>
        <p:spPr>
          <a:xfrm>
            <a:off x="2195736" y="128037"/>
            <a:ext cx="6840760" cy="780685"/>
          </a:xfrm>
        </p:spPr>
        <p:txBody>
          <a:bodyPr/>
          <a:lstStyle>
            <a:lvl1pPr algn="r">
              <a:defRPr sz="2954"/>
            </a:lvl1pPr>
          </a:lstStyle>
          <a:p>
            <a:r>
              <a:rPr lang="en-US"/>
              <a:t>Click to edit Master title style</a:t>
            </a:r>
            <a:endParaRPr lang="he-IL" dirty="0"/>
          </a:p>
        </p:txBody>
      </p:sp>
      <p:sp>
        <p:nvSpPr>
          <p:cNvPr id="8" name="Text Placeholder 7"/>
          <p:cNvSpPr>
            <a:spLocks noGrp="1"/>
          </p:cNvSpPr>
          <p:nvPr>
            <p:ph type="body" sz="quarter" idx="10"/>
          </p:nvPr>
        </p:nvSpPr>
        <p:spPr>
          <a:xfrm>
            <a:off x="323850" y="1988840"/>
            <a:ext cx="8712200" cy="4248448"/>
          </a:xfrm>
        </p:spPr>
        <p:txBody>
          <a:bodyPr/>
          <a:lstStyle>
            <a:lvl2pPr>
              <a:defRPr sz="2123"/>
            </a:lvl2pPr>
            <a:lvl3pPr>
              <a:defRPr sz="2031"/>
            </a:lvl3pPr>
            <a:lvl4pPr>
              <a:defRPr sz="2031"/>
            </a:lvl4pPr>
            <a:lvl5pPr>
              <a:defRPr sz="203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dirty="0"/>
          </a:p>
        </p:txBody>
      </p:sp>
      <p:sp>
        <p:nvSpPr>
          <p:cNvPr id="7" name="Text Placeholder 6"/>
          <p:cNvSpPr>
            <a:spLocks noGrp="1"/>
          </p:cNvSpPr>
          <p:nvPr>
            <p:ph type="body" sz="quarter" idx="11"/>
          </p:nvPr>
        </p:nvSpPr>
        <p:spPr>
          <a:xfrm>
            <a:off x="323850" y="1340075"/>
            <a:ext cx="8712200" cy="504751"/>
          </a:xfrm>
        </p:spPr>
        <p:txBody>
          <a:bodyPr/>
          <a:lstStyle>
            <a:lvl1pPr marL="0" indent="0">
              <a:buNone/>
              <a:defRPr b="1">
                <a:solidFill>
                  <a:schemeClr val="tx1"/>
                </a:solidFill>
              </a:defRPr>
            </a:lvl1pPr>
            <a:lvl2pPr>
              <a:defRPr>
                <a:solidFill>
                  <a:srgbClr val="FF0000"/>
                </a:solidFill>
              </a:defRPr>
            </a:lvl2pPr>
            <a:lvl3pPr>
              <a:defRPr>
                <a:solidFill>
                  <a:srgbClr val="FF0000"/>
                </a:solidFill>
              </a:defRPr>
            </a:lvl3pPr>
            <a:lvl4pPr>
              <a:defRPr>
                <a:solidFill>
                  <a:srgbClr val="FF0000"/>
                </a:solidFill>
              </a:defRPr>
            </a:lvl4pPr>
            <a:lvl5pPr>
              <a:defRPr>
                <a:solidFill>
                  <a:srgbClr val="FF0000"/>
                </a:solidFill>
              </a:defRPr>
            </a:lvl5pPr>
          </a:lstStyle>
          <a:p>
            <a:pPr lvl="0"/>
            <a:r>
              <a:rPr lang="en-US"/>
              <a:t>Click to edit Master text styles</a:t>
            </a:r>
          </a:p>
        </p:txBody>
      </p:sp>
    </p:spTree>
    <p:extLst>
      <p:ext uri="{BB962C8B-B14F-4D97-AF65-F5344CB8AC3E}">
        <p14:creationId xmlns:p14="http://schemas.microsoft.com/office/powerpoint/2010/main" val="318509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תרגיל">
    <p:spTree>
      <p:nvGrpSpPr>
        <p:cNvPr id="1" name=""/>
        <p:cNvGrpSpPr/>
        <p:nvPr/>
      </p:nvGrpSpPr>
      <p:grpSpPr>
        <a:xfrm>
          <a:off x="0" y="0"/>
          <a:ext cx="0" cy="0"/>
          <a:chOff x="0" y="0"/>
          <a:chExt cx="0" cy="0"/>
        </a:xfrm>
      </p:grpSpPr>
      <p:sp>
        <p:nvSpPr>
          <p:cNvPr id="4" name="Rectangle 3"/>
          <p:cNvSpPr/>
          <p:nvPr/>
        </p:nvSpPr>
        <p:spPr>
          <a:xfrm>
            <a:off x="0" y="6524627"/>
            <a:ext cx="9144000" cy="3333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endParaRPr lang="he-IL" sz="1662"/>
          </a:p>
        </p:txBody>
      </p:sp>
      <p:sp>
        <p:nvSpPr>
          <p:cNvPr id="5" name="TextBox 4"/>
          <p:cNvSpPr txBox="1">
            <a:spLocks noChangeArrowheads="1"/>
          </p:cNvSpPr>
          <p:nvPr/>
        </p:nvSpPr>
        <p:spPr bwMode="auto">
          <a:xfrm>
            <a:off x="522289" y="6524626"/>
            <a:ext cx="8099425" cy="319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he-IL" sz="738">
                <a:solidFill>
                  <a:srgbClr val="404040"/>
                </a:solidFill>
              </a:rPr>
              <a:t> </a:t>
            </a:r>
            <a:r>
              <a:rPr lang="he-IL" altLang="he-IL" sz="738">
                <a:solidFill>
                  <a:srgbClr val="404040"/>
                </a:solidFill>
              </a:rPr>
              <a:t>© כל הזכויות שמורות ל- </a:t>
            </a:r>
            <a:r>
              <a:rPr lang="he-IL" altLang="he-IL" sz="738" b="1">
                <a:solidFill>
                  <a:srgbClr val="404040"/>
                </a:solidFill>
              </a:rPr>
              <a:t>ג'ון ברייס הדרכה בע"מ מקבוצת מטריקס</a:t>
            </a:r>
            <a:r>
              <a:rPr lang="he-IL" altLang="he-IL" sz="738">
                <a:solidFill>
                  <a:srgbClr val="404040"/>
                </a:solidFill>
              </a:rPr>
              <a:t>. אין להעתיק, לשכפל, להעביר לאמצעי ממוכן, או לעשות כל שימוש אחר בכלי התקשורת, בחוברת זו או בחלקים ממנה, ללא נטילת רשות מ-</a:t>
            </a:r>
            <a:r>
              <a:rPr lang="he-IL" altLang="he-IL" sz="738" b="1">
                <a:solidFill>
                  <a:srgbClr val="404040"/>
                </a:solidFill>
              </a:rPr>
              <a:t> "ג'ון ברייס הדרכה". </a:t>
            </a:r>
            <a:r>
              <a:rPr lang="he-IL" altLang="he-IL" sz="738">
                <a:solidFill>
                  <a:srgbClr val="404040"/>
                </a:solidFill>
              </a:rPr>
              <a:t>חוברת זו נכתבה בלשון זכר, מטעמי נוחות בלבד.</a:t>
            </a:r>
            <a:endParaRPr lang="en-US" altLang="he-IL" sz="738">
              <a:solidFill>
                <a:srgbClr val="404040"/>
              </a:solidFill>
            </a:endParaRPr>
          </a:p>
        </p:txBody>
      </p:sp>
      <p:sp>
        <p:nvSpPr>
          <p:cNvPr id="6" name="TextBox 5"/>
          <p:cNvSpPr txBox="1">
            <a:spLocks noChangeArrowheads="1"/>
          </p:cNvSpPr>
          <p:nvPr/>
        </p:nvSpPr>
        <p:spPr bwMode="auto">
          <a:xfrm>
            <a:off x="-84138" y="6519864"/>
            <a:ext cx="619126"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66E4EA2A-C92F-4EC5-9493-28A9B125A8E2}" type="slidenum">
              <a:rPr lang="he-IL" altLang="he-IL" sz="1292" smtClean="0">
                <a:solidFill>
                  <a:srgbClr val="606060"/>
                </a:solidFill>
              </a:rPr>
              <a:pPr eaLnBrk="1" hangingPunct="1">
                <a:defRPr/>
              </a:pPr>
              <a:t>‹#›</a:t>
            </a:fld>
            <a:endParaRPr lang="he-IL" altLang="he-IL" sz="1292">
              <a:solidFill>
                <a:srgbClr val="606060"/>
              </a:solidFill>
            </a:endParaRPr>
          </a:p>
        </p:txBody>
      </p:sp>
      <p:sp>
        <p:nvSpPr>
          <p:cNvPr id="2" name="Title 1"/>
          <p:cNvSpPr>
            <a:spLocks noGrp="1"/>
          </p:cNvSpPr>
          <p:nvPr>
            <p:ph type="title"/>
          </p:nvPr>
        </p:nvSpPr>
        <p:spPr>
          <a:xfrm>
            <a:off x="2195736" y="128037"/>
            <a:ext cx="6840760" cy="780685"/>
          </a:xfrm>
        </p:spPr>
        <p:txBody>
          <a:bodyPr/>
          <a:lstStyle>
            <a:lvl1pPr algn="r">
              <a:defRPr sz="2954"/>
            </a:lvl1pPr>
          </a:lstStyle>
          <a:p>
            <a:r>
              <a:rPr lang="en-US"/>
              <a:t>Click to edit Master title style</a:t>
            </a:r>
            <a:endParaRPr lang="he-IL" dirty="0"/>
          </a:p>
        </p:txBody>
      </p:sp>
      <p:sp>
        <p:nvSpPr>
          <p:cNvPr id="8" name="Text Placeholder 7"/>
          <p:cNvSpPr>
            <a:spLocks noGrp="1"/>
          </p:cNvSpPr>
          <p:nvPr>
            <p:ph type="body" sz="quarter" idx="10"/>
          </p:nvPr>
        </p:nvSpPr>
        <p:spPr>
          <a:xfrm>
            <a:off x="323850" y="1988840"/>
            <a:ext cx="8712200" cy="4248448"/>
          </a:xfrm>
        </p:spPr>
        <p:txBody>
          <a:bodyPr/>
          <a:lstStyle>
            <a:lvl2pPr>
              <a:defRPr sz="2123"/>
            </a:lvl2pPr>
            <a:lvl3pPr>
              <a:defRPr sz="2031"/>
            </a:lvl3pPr>
            <a:lvl4pPr>
              <a:defRPr sz="2031"/>
            </a:lvl4pPr>
            <a:lvl5pPr>
              <a:defRPr sz="203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dirty="0"/>
          </a:p>
        </p:txBody>
      </p:sp>
      <p:sp>
        <p:nvSpPr>
          <p:cNvPr id="7" name="Text Placeholder 6"/>
          <p:cNvSpPr>
            <a:spLocks noGrp="1"/>
          </p:cNvSpPr>
          <p:nvPr>
            <p:ph type="body" sz="quarter" idx="11"/>
          </p:nvPr>
        </p:nvSpPr>
        <p:spPr>
          <a:xfrm>
            <a:off x="323850" y="1340075"/>
            <a:ext cx="8712200" cy="504751"/>
          </a:xfrm>
        </p:spPr>
        <p:txBody>
          <a:bodyPr/>
          <a:lstStyle>
            <a:lvl1pPr marL="0" indent="0">
              <a:buNone/>
              <a:defRPr b="1">
                <a:solidFill>
                  <a:schemeClr val="tx1"/>
                </a:solidFill>
              </a:defRPr>
            </a:lvl1pPr>
            <a:lvl2pPr>
              <a:defRPr>
                <a:solidFill>
                  <a:srgbClr val="FF0000"/>
                </a:solidFill>
              </a:defRPr>
            </a:lvl2pPr>
            <a:lvl3pPr>
              <a:defRPr>
                <a:solidFill>
                  <a:srgbClr val="FF0000"/>
                </a:solidFill>
              </a:defRPr>
            </a:lvl3pPr>
            <a:lvl4pPr>
              <a:defRPr>
                <a:solidFill>
                  <a:srgbClr val="FF0000"/>
                </a:solidFill>
              </a:defRPr>
            </a:lvl4pPr>
            <a:lvl5pPr>
              <a:defRPr>
                <a:solidFill>
                  <a:srgbClr val="FF0000"/>
                </a:solidFill>
              </a:defRPr>
            </a:lvl5pPr>
          </a:lstStyle>
          <a:p>
            <a:pPr lvl="0"/>
            <a:r>
              <a:rPr lang="en-US"/>
              <a:t>Click to edit Master text styles</a:t>
            </a:r>
          </a:p>
        </p:txBody>
      </p:sp>
    </p:spTree>
    <p:extLst>
      <p:ext uri="{BB962C8B-B14F-4D97-AF65-F5344CB8AC3E}">
        <p14:creationId xmlns:p14="http://schemas.microsoft.com/office/powerpoint/2010/main" val="344787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5" name="Rectangle 4"/>
          <p:cNvSpPr/>
          <p:nvPr/>
        </p:nvSpPr>
        <p:spPr>
          <a:xfrm>
            <a:off x="0" y="6524627"/>
            <a:ext cx="9144000" cy="3333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endParaRPr lang="he-IL" sz="1662"/>
          </a:p>
        </p:txBody>
      </p:sp>
      <p:sp>
        <p:nvSpPr>
          <p:cNvPr id="6" name="TextBox 5"/>
          <p:cNvSpPr txBox="1">
            <a:spLocks noChangeArrowheads="1"/>
          </p:cNvSpPr>
          <p:nvPr/>
        </p:nvSpPr>
        <p:spPr bwMode="auto">
          <a:xfrm>
            <a:off x="522289" y="6524626"/>
            <a:ext cx="8099425" cy="319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he-IL" sz="738">
                <a:solidFill>
                  <a:srgbClr val="404040"/>
                </a:solidFill>
              </a:rPr>
              <a:t> </a:t>
            </a:r>
            <a:r>
              <a:rPr lang="he-IL" altLang="he-IL" sz="738">
                <a:solidFill>
                  <a:srgbClr val="404040"/>
                </a:solidFill>
              </a:rPr>
              <a:t>© כל הזכויות שמורות ל- </a:t>
            </a:r>
            <a:r>
              <a:rPr lang="he-IL" altLang="he-IL" sz="738" b="1">
                <a:solidFill>
                  <a:srgbClr val="404040"/>
                </a:solidFill>
              </a:rPr>
              <a:t>ג'ון ברייס הדרכה בע"מ מקבוצת מטריקס</a:t>
            </a:r>
            <a:r>
              <a:rPr lang="he-IL" altLang="he-IL" sz="738">
                <a:solidFill>
                  <a:srgbClr val="404040"/>
                </a:solidFill>
              </a:rPr>
              <a:t>. אין להעתיק, לשכפל, להעביר לאמצעי ממוכן, או לעשות כל שימוש אחר בכלי התקשורת, בחוברת זו או בחלקים ממנה, ללא נטילת רשות מ-</a:t>
            </a:r>
            <a:r>
              <a:rPr lang="he-IL" altLang="he-IL" sz="738" b="1">
                <a:solidFill>
                  <a:srgbClr val="404040"/>
                </a:solidFill>
              </a:rPr>
              <a:t> "ג'ון ברייס הדרכה". </a:t>
            </a:r>
            <a:r>
              <a:rPr lang="he-IL" altLang="he-IL" sz="738">
                <a:solidFill>
                  <a:srgbClr val="404040"/>
                </a:solidFill>
              </a:rPr>
              <a:t>חוברת זו נכתבה בלשון זכר, מטעמי נוחות בלבד.</a:t>
            </a:r>
            <a:endParaRPr lang="en-US" altLang="he-IL" sz="738">
              <a:solidFill>
                <a:srgbClr val="404040"/>
              </a:solidFill>
            </a:endParaRPr>
          </a:p>
        </p:txBody>
      </p:sp>
      <p:sp>
        <p:nvSpPr>
          <p:cNvPr id="7" name="TextBox 6"/>
          <p:cNvSpPr txBox="1">
            <a:spLocks noChangeArrowheads="1"/>
          </p:cNvSpPr>
          <p:nvPr/>
        </p:nvSpPr>
        <p:spPr bwMode="auto">
          <a:xfrm>
            <a:off x="-84138" y="6519864"/>
            <a:ext cx="619126"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0C55E5CD-80B3-414C-8C92-7232D67B8B3A}" type="slidenum">
              <a:rPr lang="he-IL" altLang="he-IL" sz="1292" smtClean="0">
                <a:solidFill>
                  <a:srgbClr val="606060"/>
                </a:solidFill>
              </a:rPr>
              <a:pPr eaLnBrk="1" hangingPunct="1">
                <a:defRPr/>
              </a:pPr>
              <a:t>‹#›</a:t>
            </a:fld>
            <a:endParaRPr lang="he-IL" altLang="he-IL" sz="1292">
              <a:solidFill>
                <a:srgbClr val="606060"/>
              </a:solidFill>
            </a:endParaRPr>
          </a:p>
        </p:txBody>
      </p:sp>
      <p:sp>
        <p:nvSpPr>
          <p:cNvPr id="2" name="Title 1"/>
          <p:cNvSpPr>
            <a:spLocks noGrp="1"/>
          </p:cNvSpPr>
          <p:nvPr>
            <p:ph type="title"/>
          </p:nvPr>
        </p:nvSpPr>
        <p:spPr>
          <a:xfrm>
            <a:off x="2987824" y="128037"/>
            <a:ext cx="6048672" cy="780685"/>
          </a:xfrm>
        </p:spPr>
        <p:txBody>
          <a:bodyPr/>
          <a:lstStyle>
            <a:lvl1pPr algn="r">
              <a:defRPr sz="2954"/>
            </a:lvl1pPr>
          </a:lstStyle>
          <a:p>
            <a:r>
              <a:rPr lang="en-US"/>
              <a:t>Click to edit Master title style</a:t>
            </a:r>
            <a:endParaRPr lang="he-IL" dirty="0"/>
          </a:p>
        </p:txBody>
      </p:sp>
      <p:sp>
        <p:nvSpPr>
          <p:cNvPr id="3" name="Content Placeholder 2"/>
          <p:cNvSpPr>
            <a:spLocks noGrp="1"/>
          </p:cNvSpPr>
          <p:nvPr>
            <p:ph idx="1"/>
          </p:nvPr>
        </p:nvSpPr>
        <p:spPr>
          <a:xfrm>
            <a:off x="2843808" y="1484784"/>
            <a:ext cx="5842992" cy="2160240"/>
          </a:xfrm>
        </p:spPr>
        <p:txBody>
          <a:bodyPr/>
          <a:lstStyle>
            <a:lvl1pPr marL="0" indent="0">
              <a:buNone/>
              <a:defRPr sz="1662" baseline="0"/>
            </a:lvl1pPr>
            <a:lvl2pPr marL="422041" indent="0">
              <a:buNone/>
              <a:defRPr/>
            </a:lvl2pPr>
            <a:lvl3pPr marL="844083" indent="0">
              <a:buNone/>
              <a:defRPr/>
            </a:lvl3pPr>
            <a:lvl4pPr marL="1266124" indent="0">
              <a:buNone/>
              <a:defRPr/>
            </a:lvl4pPr>
            <a:lvl5pPr marL="1688165" indent="0">
              <a:buNone/>
              <a:defRPr/>
            </a:lvl5pPr>
          </a:lstStyle>
          <a:p>
            <a:pPr lvl="0"/>
            <a:r>
              <a:rPr lang="en-US"/>
              <a:t>Click to edit Master text styles</a:t>
            </a:r>
          </a:p>
        </p:txBody>
      </p:sp>
      <p:sp>
        <p:nvSpPr>
          <p:cNvPr id="4" name="Content Placeholder 2"/>
          <p:cNvSpPr>
            <a:spLocks noGrp="1"/>
          </p:cNvSpPr>
          <p:nvPr>
            <p:ph idx="10"/>
          </p:nvPr>
        </p:nvSpPr>
        <p:spPr>
          <a:xfrm>
            <a:off x="2843808" y="3933056"/>
            <a:ext cx="5842992" cy="2376264"/>
          </a:xfrm>
        </p:spPr>
        <p:txBody>
          <a:bodyPr/>
          <a:lstStyle>
            <a:lvl1pPr marL="0" indent="0">
              <a:buNone/>
              <a:defRPr sz="1662" baseline="0"/>
            </a:lvl1pPr>
            <a:lvl2pPr marL="422041" indent="0">
              <a:buNone/>
              <a:defRPr/>
            </a:lvl2pPr>
            <a:lvl3pPr marL="844083" indent="0">
              <a:buNone/>
              <a:defRPr/>
            </a:lvl3pPr>
            <a:lvl4pPr marL="1266124" indent="0">
              <a:buNone/>
              <a:defRPr/>
            </a:lvl4pPr>
            <a:lvl5pPr marL="1688165" indent="0">
              <a:buNone/>
              <a:defRPr/>
            </a:lvl5pPr>
          </a:lstStyle>
          <a:p>
            <a:pPr lvl="0"/>
            <a:r>
              <a:rPr lang="en-US"/>
              <a:t>Click to edit Master text styles</a:t>
            </a:r>
          </a:p>
        </p:txBody>
      </p:sp>
    </p:spTree>
    <p:extLst>
      <p:ext uri="{BB962C8B-B14F-4D97-AF65-F5344CB8AC3E}">
        <p14:creationId xmlns:p14="http://schemas.microsoft.com/office/powerpoint/2010/main" val="1235080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6524627"/>
            <a:ext cx="9144000" cy="3333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endParaRPr lang="he-IL" sz="1662"/>
          </a:p>
        </p:txBody>
      </p:sp>
      <p:sp>
        <p:nvSpPr>
          <p:cNvPr id="5" name="TextBox 4"/>
          <p:cNvSpPr txBox="1">
            <a:spLocks noChangeArrowheads="1"/>
          </p:cNvSpPr>
          <p:nvPr/>
        </p:nvSpPr>
        <p:spPr bwMode="auto">
          <a:xfrm>
            <a:off x="522289" y="6524626"/>
            <a:ext cx="8099425" cy="319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he-IL" sz="738">
                <a:solidFill>
                  <a:srgbClr val="404040"/>
                </a:solidFill>
              </a:rPr>
              <a:t> </a:t>
            </a:r>
            <a:r>
              <a:rPr lang="he-IL" altLang="he-IL" sz="738">
                <a:solidFill>
                  <a:srgbClr val="404040"/>
                </a:solidFill>
              </a:rPr>
              <a:t>© כל הזכויות שמורות ל- </a:t>
            </a:r>
            <a:r>
              <a:rPr lang="he-IL" altLang="he-IL" sz="738" b="1">
                <a:solidFill>
                  <a:srgbClr val="404040"/>
                </a:solidFill>
              </a:rPr>
              <a:t>ג'ון ברייס הדרכה בע"מ מקבוצת מטריקס</a:t>
            </a:r>
            <a:r>
              <a:rPr lang="he-IL" altLang="he-IL" sz="738">
                <a:solidFill>
                  <a:srgbClr val="404040"/>
                </a:solidFill>
              </a:rPr>
              <a:t>. אין להעתיק, לשכפל, להעביר לאמצעי ממוכן, או לעשות כל שימוש אחר בכלי התקשורת, בחוברת זו או בחלקים ממנה, ללא נטילת רשות מ-</a:t>
            </a:r>
            <a:r>
              <a:rPr lang="he-IL" altLang="he-IL" sz="738" b="1">
                <a:solidFill>
                  <a:srgbClr val="404040"/>
                </a:solidFill>
              </a:rPr>
              <a:t> "ג'ון ברייס הדרכה". </a:t>
            </a:r>
            <a:r>
              <a:rPr lang="he-IL" altLang="he-IL" sz="738">
                <a:solidFill>
                  <a:srgbClr val="404040"/>
                </a:solidFill>
              </a:rPr>
              <a:t>חוברת זו נכתבה בלשון זכר, מטעמי נוחות בלבד.</a:t>
            </a:r>
            <a:endParaRPr lang="en-US" altLang="he-IL" sz="738">
              <a:solidFill>
                <a:srgbClr val="404040"/>
              </a:solidFill>
            </a:endParaRPr>
          </a:p>
        </p:txBody>
      </p:sp>
      <p:sp>
        <p:nvSpPr>
          <p:cNvPr id="6" name="TextBox 5"/>
          <p:cNvSpPr txBox="1">
            <a:spLocks noChangeArrowheads="1"/>
          </p:cNvSpPr>
          <p:nvPr/>
        </p:nvSpPr>
        <p:spPr bwMode="auto">
          <a:xfrm>
            <a:off x="-84138" y="6519864"/>
            <a:ext cx="619126"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8CCAEFB9-9503-48EE-8B85-4DD9F483EEA4}" type="slidenum">
              <a:rPr lang="he-IL" altLang="he-IL" sz="1292" smtClean="0">
                <a:solidFill>
                  <a:srgbClr val="606060"/>
                </a:solidFill>
              </a:rPr>
              <a:pPr eaLnBrk="1" hangingPunct="1">
                <a:defRPr/>
              </a:pPr>
              <a:t>‹#›</a:t>
            </a:fld>
            <a:endParaRPr lang="he-IL" altLang="he-IL" sz="1292">
              <a:solidFill>
                <a:srgbClr val="606060"/>
              </a:solidFill>
            </a:endParaRPr>
          </a:p>
        </p:txBody>
      </p:sp>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lvl1pPr>
              <a:defRPr baseline="0"/>
            </a:lvl1pPr>
            <a:lvl2pPr>
              <a:defRPr baseline="0"/>
            </a:lvl2pPr>
            <a:lvl3pPr>
              <a:defRPr baseline="0"/>
            </a:lvl3pPr>
            <a:lvl4pPr>
              <a:defRPr baseline="0"/>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dirty="0"/>
          </a:p>
        </p:txBody>
      </p:sp>
    </p:spTree>
    <p:extLst>
      <p:ext uri="{BB962C8B-B14F-4D97-AF65-F5344CB8AC3E}">
        <p14:creationId xmlns:p14="http://schemas.microsoft.com/office/powerpoint/2010/main" val="1156231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341438"/>
            <a:ext cx="8229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he-IL" altLang="he-IL" dirty="0"/>
              <a:t>לחץ כדי לערוך סגנון כותרת של תבנית בסיס</a:t>
            </a:r>
          </a:p>
        </p:txBody>
      </p:sp>
      <p:sp>
        <p:nvSpPr>
          <p:cNvPr id="1027" name="Rectangle 3"/>
          <p:cNvSpPr>
            <a:spLocks noGrp="1" noChangeArrowheads="1"/>
          </p:cNvSpPr>
          <p:nvPr>
            <p:ph type="body" idx="1"/>
          </p:nvPr>
        </p:nvSpPr>
        <p:spPr bwMode="auto">
          <a:xfrm>
            <a:off x="457200" y="2420938"/>
            <a:ext cx="8229600" cy="396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he-IL" altLang="he-IL" dirty="0"/>
              <a:t>לחץ כדי לערוך סגנונות טקסט של תבנית בסיס</a:t>
            </a:r>
          </a:p>
          <a:p>
            <a:pPr lvl="1"/>
            <a:r>
              <a:rPr lang="he-IL" altLang="he-IL" dirty="0"/>
              <a:t>רמה שנייה</a:t>
            </a:r>
          </a:p>
          <a:p>
            <a:pPr lvl="2"/>
            <a:r>
              <a:rPr lang="he-IL" altLang="he-IL" dirty="0"/>
              <a:t>רמה שלישית</a:t>
            </a:r>
          </a:p>
          <a:p>
            <a:pPr lvl="3"/>
            <a:r>
              <a:rPr lang="he-IL" altLang="he-IL" dirty="0"/>
              <a:t>רמה רביעית</a:t>
            </a:r>
          </a:p>
          <a:p>
            <a:pPr lvl="4"/>
            <a:r>
              <a:rPr lang="he-IL" altLang="he-IL" dirty="0"/>
              <a:t>רמה חמישית</a:t>
            </a:r>
          </a:p>
        </p:txBody>
      </p:sp>
      <p:pic>
        <p:nvPicPr>
          <p:cNvPr id="1028" name="Picture 1"/>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323851" y="222250"/>
            <a:ext cx="14859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5"/>
          <p:cNvSpPr txBox="1">
            <a:spLocks/>
          </p:cNvSpPr>
          <p:nvPr/>
        </p:nvSpPr>
        <p:spPr>
          <a:xfrm>
            <a:off x="9576" y="6520261"/>
            <a:ext cx="2133600" cy="365125"/>
          </a:xfrm>
          <a:prstGeom prst="rect">
            <a:avLst/>
          </a:prstGeom>
        </p:spPr>
        <p:txBody>
          <a:bodyPr/>
          <a:lstStyle>
            <a:defPPr>
              <a:defRPr lang="en-US"/>
            </a:defPPr>
            <a:lvl1pPr algn="l" rtl="0" fontAlgn="base">
              <a:spcBef>
                <a:spcPct val="0"/>
              </a:spcBef>
              <a:spcAft>
                <a:spcPct val="0"/>
              </a:spcAft>
              <a:defRPr sz="1600" b="1" kern="1200">
                <a:solidFill>
                  <a:schemeClr val="bg1"/>
                </a:solidFill>
                <a:effectLst>
                  <a:outerShdw blurRad="38100" dist="38100" dir="2700000" algn="tl">
                    <a:srgbClr val="000000">
                      <a:alpha val="43137"/>
                    </a:srgbClr>
                  </a:outerShdw>
                </a:effectLst>
                <a:latin typeface="Tahoma" pitchFamily="34" charset="0"/>
                <a:ea typeface="+mn-ea"/>
                <a:cs typeface="Arial" pitchFamily="34" charset="0"/>
              </a:defRPr>
            </a:lvl1pPr>
            <a:lvl2pPr marL="457200" algn="l" rtl="0" fontAlgn="base">
              <a:spcBef>
                <a:spcPct val="0"/>
              </a:spcBef>
              <a:spcAft>
                <a:spcPct val="0"/>
              </a:spcAft>
              <a:defRPr b="1" kern="1200">
                <a:solidFill>
                  <a:schemeClr val="tx1"/>
                </a:solidFill>
                <a:latin typeface="Tahoma" pitchFamily="34" charset="0"/>
                <a:ea typeface="+mn-ea"/>
                <a:cs typeface="Arial" pitchFamily="34" charset="0"/>
              </a:defRPr>
            </a:lvl2pPr>
            <a:lvl3pPr marL="914400" algn="l" rtl="0" fontAlgn="base">
              <a:spcBef>
                <a:spcPct val="0"/>
              </a:spcBef>
              <a:spcAft>
                <a:spcPct val="0"/>
              </a:spcAft>
              <a:defRPr b="1" kern="1200">
                <a:solidFill>
                  <a:schemeClr val="tx1"/>
                </a:solidFill>
                <a:latin typeface="Tahoma" pitchFamily="34" charset="0"/>
                <a:ea typeface="+mn-ea"/>
                <a:cs typeface="Arial" pitchFamily="34" charset="0"/>
              </a:defRPr>
            </a:lvl3pPr>
            <a:lvl4pPr marL="1371600" algn="l" rtl="0" fontAlgn="base">
              <a:spcBef>
                <a:spcPct val="0"/>
              </a:spcBef>
              <a:spcAft>
                <a:spcPct val="0"/>
              </a:spcAft>
              <a:defRPr b="1" kern="1200">
                <a:solidFill>
                  <a:schemeClr val="tx1"/>
                </a:solidFill>
                <a:latin typeface="Tahoma" pitchFamily="34" charset="0"/>
                <a:ea typeface="+mn-ea"/>
                <a:cs typeface="Arial" pitchFamily="34" charset="0"/>
              </a:defRPr>
            </a:lvl4pPr>
            <a:lvl5pPr marL="1828800" algn="l" rtl="0" fontAlgn="base">
              <a:spcBef>
                <a:spcPct val="0"/>
              </a:spcBef>
              <a:spcAft>
                <a:spcPct val="0"/>
              </a:spcAft>
              <a:defRPr b="1" kern="1200">
                <a:solidFill>
                  <a:schemeClr val="tx1"/>
                </a:solidFill>
                <a:latin typeface="Tahoma" pitchFamily="34" charset="0"/>
                <a:ea typeface="+mn-ea"/>
                <a:cs typeface="Arial" pitchFamily="34" charset="0"/>
              </a:defRPr>
            </a:lvl5pPr>
            <a:lvl6pPr marL="2286000" algn="r" defTabSz="914400" rtl="1" eaLnBrk="1" latinLnBrk="0" hangingPunct="1">
              <a:defRPr b="1" kern="1200">
                <a:solidFill>
                  <a:schemeClr val="tx1"/>
                </a:solidFill>
                <a:latin typeface="Tahoma" pitchFamily="34" charset="0"/>
                <a:ea typeface="+mn-ea"/>
                <a:cs typeface="Arial" pitchFamily="34" charset="0"/>
              </a:defRPr>
            </a:lvl6pPr>
            <a:lvl7pPr marL="2743200" algn="r" defTabSz="914400" rtl="1" eaLnBrk="1" latinLnBrk="0" hangingPunct="1">
              <a:defRPr b="1" kern="1200">
                <a:solidFill>
                  <a:schemeClr val="tx1"/>
                </a:solidFill>
                <a:latin typeface="Tahoma" pitchFamily="34" charset="0"/>
                <a:ea typeface="+mn-ea"/>
                <a:cs typeface="Arial" pitchFamily="34" charset="0"/>
              </a:defRPr>
            </a:lvl7pPr>
            <a:lvl8pPr marL="3200400" algn="r" defTabSz="914400" rtl="1" eaLnBrk="1" latinLnBrk="0" hangingPunct="1">
              <a:defRPr b="1" kern="1200">
                <a:solidFill>
                  <a:schemeClr val="tx1"/>
                </a:solidFill>
                <a:latin typeface="Tahoma" pitchFamily="34" charset="0"/>
                <a:ea typeface="+mn-ea"/>
                <a:cs typeface="Arial" pitchFamily="34" charset="0"/>
              </a:defRPr>
            </a:lvl8pPr>
            <a:lvl9pPr marL="3657600" algn="r" defTabSz="914400" rtl="1" eaLnBrk="1" latinLnBrk="0" hangingPunct="1">
              <a:defRPr b="1" kern="1200">
                <a:solidFill>
                  <a:schemeClr val="tx1"/>
                </a:solidFill>
                <a:latin typeface="Tahoma" pitchFamily="34" charset="0"/>
                <a:ea typeface="+mn-ea"/>
                <a:cs typeface="Arial" pitchFamily="34" charset="0"/>
              </a:defRPr>
            </a:lvl9pPr>
          </a:lstStyle>
          <a:p>
            <a:pPr>
              <a:defRPr/>
            </a:pPr>
            <a:fld id="{300F56C3-01A0-4AC4-BF56-BF42439F6FEF}" type="slidenum">
              <a:rPr lang="en-US" sz="1477" smtClean="0"/>
              <a:pPr>
                <a:defRPr/>
              </a:pPr>
              <a:t>‹#›</a:t>
            </a:fld>
            <a:endParaRPr lang="en-US" sz="1477"/>
          </a:p>
        </p:txBody>
      </p:sp>
    </p:spTree>
    <p:extLst>
      <p:ext uri="{BB962C8B-B14F-4D97-AF65-F5344CB8AC3E}">
        <p14:creationId xmlns:p14="http://schemas.microsoft.com/office/powerpoint/2010/main" val="295420670"/>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8" r:id="rId16"/>
  </p:sldLayoutIdLst>
  <p:hf sldNum="0" hdr="0" ftr="0" dt="0"/>
  <p:txStyles>
    <p:titleStyle>
      <a:lvl1pPr algn="ctr" rtl="1" eaLnBrk="1" fontAlgn="base" hangingPunct="1">
        <a:spcBef>
          <a:spcPct val="0"/>
        </a:spcBef>
        <a:spcAft>
          <a:spcPct val="0"/>
        </a:spcAft>
        <a:defRPr sz="3139" b="1">
          <a:solidFill>
            <a:srgbClr val="FF0000"/>
          </a:solidFill>
          <a:latin typeface="+mj-lt"/>
          <a:ea typeface="+mj-ea"/>
          <a:cs typeface="+mj-cs"/>
        </a:defRPr>
      </a:lvl1pPr>
      <a:lvl2pPr algn="ctr" rtl="1" eaLnBrk="1" fontAlgn="base" hangingPunct="1">
        <a:spcBef>
          <a:spcPct val="0"/>
        </a:spcBef>
        <a:spcAft>
          <a:spcPct val="0"/>
        </a:spcAft>
        <a:defRPr sz="3139" b="1">
          <a:solidFill>
            <a:srgbClr val="FF0000"/>
          </a:solidFill>
          <a:latin typeface="Arial" pitchFamily="34" charset="0"/>
          <a:cs typeface="Arial" pitchFamily="34" charset="0"/>
        </a:defRPr>
      </a:lvl2pPr>
      <a:lvl3pPr algn="ctr" rtl="1" eaLnBrk="1" fontAlgn="base" hangingPunct="1">
        <a:spcBef>
          <a:spcPct val="0"/>
        </a:spcBef>
        <a:spcAft>
          <a:spcPct val="0"/>
        </a:spcAft>
        <a:defRPr sz="3139" b="1">
          <a:solidFill>
            <a:srgbClr val="FF0000"/>
          </a:solidFill>
          <a:latin typeface="Arial" pitchFamily="34" charset="0"/>
          <a:cs typeface="Arial" pitchFamily="34" charset="0"/>
        </a:defRPr>
      </a:lvl3pPr>
      <a:lvl4pPr algn="ctr" rtl="1" eaLnBrk="1" fontAlgn="base" hangingPunct="1">
        <a:spcBef>
          <a:spcPct val="0"/>
        </a:spcBef>
        <a:spcAft>
          <a:spcPct val="0"/>
        </a:spcAft>
        <a:defRPr sz="3139" b="1">
          <a:solidFill>
            <a:srgbClr val="FF0000"/>
          </a:solidFill>
          <a:latin typeface="Arial" pitchFamily="34" charset="0"/>
          <a:cs typeface="Arial" pitchFamily="34" charset="0"/>
        </a:defRPr>
      </a:lvl4pPr>
      <a:lvl5pPr algn="ctr" rtl="1" eaLnBrk="1" fontAlgn="base" hangingPunct="1">
        <a:spcBef>
          <a:spcPct val="0"/>
        </a:spcBef>
        <a:spcAft>
          <a:spcPct val="0"/>
        </a:spcAft>
        <a:defRPr sz="3139" b="1">
          <a:solidFill>
            <a:srgbClr val="FF0000"/>
          </a:solidFill>
          <a:latin typeface="Arial" pitchFamily="34" charset="0"/>
          <a:cs typeface="Arial" pitchFamily="34" charset="0"/>
        </a:defRPr>
      </a:lvl5pPr>
      <a:lvl6pPr marL="422041" algn="ctr" rtl="1" eaLnBrk="1" fontAlgn="base" hangingPunct="1">
        <a:spcBef>
          <a:spcPct val="0"/>
        </a:spcBef>
        <a:spcAft>
          <a:spcPct val="0"/>
        </a:spcAft>
        <a:defRPr sz="4062">
          <a:solidFill>
            <a:schemeClr val="tx2"/>
          </a:solidFill>
          <a:latin typeface="Arial" pitchFamily="34" charset="0"/>
          <a:cs typeface="Arial" pitchFamily="34" charset="0"/>
        </a:defRPr>
      </a:lvl6pPr>
      <a:lvl7pPr marL="844083" algn="ctr" rtl="1" eaLnBrk="1" fontAlgn="base" hangingPunct="1">
        <a:spcBef>
          <a:spcPct val="0"/>
        </a:spcBef>
        <a:spcAft>
          <a:spcPct val="0"/>
        </a:spcAft>
        <a:defRPr sz="4062">
          <a:solidFill>
            <a:schemeClr val="tx2"/>
          </a:solidFill>
          <a:latin typeface="Arial" pitchFamily="34" charset="0"/>
          <a:cs typeface="Arial" pitchFamily="34" charset="0"/>
        </a:defRPr>
      </a:lvl7pPr>
      <a:lvl8pPr marL="1266124" algn="ctr" rtl="1" eaLnBrk="1" fontAlgn="base" hangingPunct="1">
        <a:spcBef>
          <a:spcPct val="0"/>
        </a:spcBef>
        <a:spcAft>
          <a:spcPct val="0"/>
        </a:spcAft>
        <a:defRPr sz="4062">
          <a:solidFill>
            <a:schemeClr val="tx2"/>
          </a:solidFill>
          <a:latin typeface="Arial" pitchFamily="34" charset="0"/>
          <a:cs typeface="Arial" pitchFamily="34" charset="0"/>
        </a:defRPr>
      </a:lvl8pPr>
      <a:lvl9pPr marL="1688165" algn="ctr" rtl="1" eaLnBrk="1" fontAlgn="base" hangingPunct="1">
        <a:spcBef>
          <a:spcPct val="0"/>
        </a:spcBef>
        <a:spcAft>
          <a:spcPct val="0"/>
        </a:spcAft>
        <a:defRPr sz="4062">
          <a:solidFill>
            <a:schemeClr val="tx2"/>
          </a:solidFill>
          <a:latin typeface="Arial" pitchFamily="34" charset="0"/>
          <a:cs typeface="Arial" pitchFamily="34" charset="0"/>
        </a:defRPr>
      </a:lvl9pPr>
    </p:titleStyle>
    <p:bodyStyle>
      <a:lvl1pPr marL="316531" indent="-316531" algn="r" rtl="1" eaLnBrk="1" fontAlgn="base" hangingPunct="1">
        <a:spcBef>
          <a:spcPct val="20000"/>
        </a:spcBef>
        <a:spcAft>
          <a:spcPct val="0"/>
        </a:spcAft>
        <a:buFont typeface="Wingdings" panose="05000000000000000000" pitchFamily="2" charset="2"/>
        <a:buChar char="§"/>
        <a:defRPr sz="2308">
          <a:solidFill>
            <a:schemeClr val="tx1"/>
          </a:solidFill>
          <a:latin typeface="+mn-lt"/>
          <a:ea typeface="+mn-ea"/>
          <a:cs typeface="+mn-cs"/>
        </a:defRPr>
      </a:lvl1pPr>
      <a:lvl2pPr marL="685817" indent="-263776" algn="r" rtl="1" eaLnBrk="1" fontAlgn="base" hangingPunct="1">
        <a:spcBef>
          <a:spcPct val="20000"/>
        </a:spcBef>
        <a:spcAft>
          <a:spcPct val="0"/>
        </a:spcAft>
        <a:buFont typeface="Wingdings" panose="05000000000000000000" pitchFamily="2" charset="2"/>
        <a:buChar char="§"/>
        <a:defRPr sz="2308">
          <a:solidFill>
            <a:schemeClr val="tx1"/>
          </a:solidFill>
          <a:latin typeface="+mn-lt"/>
          <a:cs typeface="+mn-cs"/>
        </a:defRPr>
      </a:lvl2pPr>
      <a:lvl3pPr marL="1055103" indent="-211021" algn="r" rtl="1" eaLnBrk="1" fontAlgn="base" hangingPunct="1">
        <a:spcBef>
          <a:spcPct val="20000"/>
        </a:spcBef>
        <a:spcAft>
          <a:spcPct val="0"/>
        </a:spcAft>
        <a:buFont typeface="Wingdings" panose="05000000000000000000" pitchFamily="2" charset="2"/>
        <a:buChar char="§"/>
        <a:defRPr sz="2308">
          <a:solidFill>
            <a:schemeClr val="tx1"/>
          </a:solidFill>
          <a:latin typeface="+mn-lt"/>
          <a:cs typeface="+mn-cs"/>
        </a:defRPr>
      </a:lvl3pPr>
      <a:lvl4pPr marL="1477145" indent="-211021" algn="r" rtl="1" eaLnBrk="1" fontAlgn="base" hangingPunct="1">
        <a:spcBef>
          <a:spcPct val="20000"/>
        </a:spcBef>
        <a:spcAft>
          <a:spcPct val="0"/>
        </a:spcAft>
        <a:buFont typeface="Wingdings" panose="05000000000000000000" pitchFamily="2" charset="2"/>
        <a:buChar char="§"/>
        <a:defRPr sz="2308">
          <a:solidFill>
            <a:schemeClr val="tx1"/>
          </a:solidFill>
          <a:latin typeface="+mn-lt"/>
          <a:cs typeface="+mn-cs"/>
        </a:defRPr>
      </a:lvl4pPr>
      <a:lvl5pPr marL="1899186" indent="-211021" algn="r" rtl="1" eaLnBrk="1" fontAlgn="base" hangingPunct="1">
        <a:spcBef>
          <a:spcPct val="20000"/>
        </a:spcBef>
        <a:spcAft>
          <a:spcPct val="0"/>
        </a:spcAft>
        <a:buChar char="»"/>
        <a:defRPr sz="2308">
          <a:solidFill>
            <a:schemeClr val="tx1"/>
          </a:solidFill>
          <a:latin typeface="+mn-lt"/>
          <a:cs typeface="+mn-cs"/>
        </a:defRPr>
      </a:lvl5pPr>
      <a:lvl6pPr marL="2321227" indent="-211021" algn="r" rtl="1" eaLnBrk="1" fontAlgn="base" hangingPunct="1">
        <a:spcBef>
          <a:spcPct val="20000"/>
        </a:spcBef>
        <a:spcAft>
          <a:spcPct val="0"/>
        </a:spcAft>
        <a:buChar char="»"/>
        <a:defRPr sz="1846">
          <a:solidFill>
            <a:schemeClr val="tx1"/>
          </a:solidFill>
          <a:latin typeface="+mn-lt"/>
          <a:cs typeface="+mn-cs"/>
        </a:defRPr>
      </a:lvl6pPr>
      <a:lvl7pPr marL="2743269" indent="-211021" algn="r" rtl="1" eaLnBrk="1" fontAlgn="base" hangingPunct="1">
        <a:spcBef>
          <a:spcPct val="20000"/>
        </a:spcBef>
        <a:spcAft>
          <a:spcPct val="0"/>
        </a:spcAft>
        <a:buChar char="»"/>
        <a:defRPr sz="1846">
          <a:solidFill>
            <a:schemeClr val="tx1"/>
          </a:solidFill>
          <a:latin typeface="+mn-lt"/>
          <a:cs typeface="+mn-cs"/>
        </a:defRPr>
      </a:lvl7pPr>
      <a:lvl8pPr marL="3165310" indent="-211021" algn="r" rtl="1" eaLnBrk="1" fontAlgn="base" hangingPunct="1">
        <a:spcBef>
          <a:spcPct val="20000"/>
        </a:spcBef>
        <a:spcAft>
          <a:spcPct val="0"/>
        </a:spcAft>
        <a:buChar char="»"/>
        <a:defRPr sz="1846">
          <a:solidFill>
            <a:schemeClr val="tx1"/>
          </a:solidFill>
          <a:latin typeface="+mn-lt"/>
          <a:cs typeface="+mn-cs"/>
        </a:defRPr>
      </a:lvl8pPr>
      <a:lvl9pPr marL="3587351" indent="-211021" algn="r" rtl="1" eaLnBrk="1" fontAlgn="base" hangingPunct="1">
        <a:spcBef>
          <a:spcPct val="20000"/>
        </a:spcBef>
        <a:spcAft>
          <a:spcPct val="0"/>
        </a:spcAft>
        <a:buChar char="»"/>
        <a:defRPr sz="1846">
          <a:solidFill>
            <a:schemeClr val="tx1"/>
          </a:solidFill>
          <a:latin typeface="+mn-lt"/>
          <a:cs typeface="+mn-cs"/>
        </a:defRPr>
      </a:lvl9pPr>
    </p:bodyStyle>
    <p:otherStyle>
      <a:defPPr>
        <a:defRPr lang="he-IL"/>
      </a:defPPr>
      <a:lvl1pPr marL="0" algn="r" defTabSz="844083" rtl="1" eaLnBrk="1" latinLnBrk="0" hangingPunct="1">
        <a:defRPr sz="1662" kern="1200">
          <a:solidFill>
            <a:schemeClr val="tx1"/>
          </a:solidFill>
          <a:latin typeface="+mn-lt"/>
          <a:ea typeface="+mn-ea"/>
          <a:cs typeface="+mn-cs"/>
        </a:defRPr>
      </a:lvl1pPr>
      <a:lvl2pPr marL="422041" algn="r" defTabSz="844083" rtl="1" eaLnBrk="1" latinLnBrk="0" hangingPunct="1">
        <a:defRPr sz="1662" kern="1200">
          <a:solidFill>
            <a:schemeClr val="tx1"/>
          </a:solidFill>
          <a:latin typeface="+mn-lt"/>
          <a:ea typeface="+mn-ea"/>
          <a:cs typeface="+mn-cs"/>
        </a:defRPr>
      </a:lvl2pPr>
      <a:lvl3pPr marL="844083" algn="r" defTabSz="844083" rtl="1" eaLnBrk="1" latinLnBrk="0" hangingPunct="1">
        <a:defRPr sz="1662" kern="1200">
          <a:solidFill>
            <a:schemeClr val="tx1"/>
          </a:solidFill>
          <a:latin typeface="+mn-lt"/>
          <a:ea typeface="+mn-ea"/>
          <a:cs typeface="+mn-cs"/>
        </a:defRPr>
      </a:lvl3pPr>
      <a:lvl4pPr marL="1266124" algn="r" defTabSz="844083" rtl="1" eaLnBrk="1" latinLnBrk="0" hangingPunct="1">
        <a:defRPr sz="1662" kern="1200">
          <a:solidFill>
            <a:schemeClr val="tx1"/>
          </a:solidFill>
          <a:latin typeface="+mn-lt"/>
          <a:ea typeface="+mn-ea"/>
          <a:cs typeface="+mn-cs"/>
        </a:defRPr>
      </a:lvl4pPr>
      <a:lvl5pPr marL="1688165" algn="r" defTabSz="844083" rtl="1" eaLnBrk="1" latinLnBrk="0" hangingPunct="1">
        <a:defRPr sz="1662" kern="1200">
          <a:solidFill>
            <a:schemeClr val="tx1"/>
          </a:solidFill>
          <a:latin typeface="+mn-lt"/>
          <a:ea typeface="+mn-ea"/>
          <a:cs typeface="+mn-cs"/>
        </a:defRPr>
      </a:lvl5pPr>
      <a:lvl6pPr marL="2110207" algn="r" defTabSz="844083" rtl="1" eaLnBrk="1" latinLnBrk="0" hangingPunct="1">
        <a:defRPr sz="1662" kern="1200">
          <a:solidFill>
            <a:schemeClr val="tx1"/>
          </a:solidFill>
          <a:latin typeface="+mn-lt"/>
          <a:ea typeface="+mn-ea"/>
          <a:cs typeface="+mn-cs"/>
        </a:defRPr>
      </a:lvl6pPr>
      <a:lvl7pPr marL="2532248" algn="r" defTabSz="844083" rtl="1" eaLnBrk="1" latinLnBrk="0" hangingPunct="1">
        <a:defRPr sz="1662" kern="1200">
          <a:solidFill>
            <a:schemeClr val="tx1"/>
          </a:solidFill>
          <a:latin typeface="+mn-lt"/>
          <a:ea typeface="+mn-ea"/>
          <a:cs typeface="+mn-cs"/>
        </a:defRPr>
      </a:lvl7pPr>
      <a:lvl8pPr marL="2954289" algn="r" defTabSz="844083" rtl="1" eaLnBrk="1" latinLnBrk="0" hangingPunct="1">
        <a:defRPr sz="1662" kern="1200">
          <a:solidFill>
            <a:schemeClr val="tx1"/>
          </a:solidFill>
          <a:latin typeface="+mn-lt"/>
          <a:ea typeface="+mn-ea"/>
          <a:cs typeface="+mn-cs"/>
        </a:defRPr>
      </a:lvl8pPr>
      <a:lvl9pPr marL="3376331" algn="r" defTabSz="844083" rtl="1"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8.wmf"/><Relationship Id="rId7" Type="http://schemas.openxmlformats.org/officeDocument/2006/relationships/image" Target="../media/image15.wmf"/><Relationship Id="rId12" Type="http://schemas.openxmlformats.org/officeDocument/2006/relationships/image" Target="../media/image19.w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7.wmf"/><Relationship Id="rId5" Type="http://schemas.openxmlformats.org/officeDocument/2006/relationships/image" Target="../media/image14.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www.gnu.org/philosophy/free-sw.html" TargetMode="External"/><Relationship Id="rId2" Type="http://schemas.openxmlformats.org/officeDocument/2006/relationships/image" Target="../media/image9.jp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1" y="-330002"/>
            <a:ext cx="9143519" cy="6854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6"/>
          <p:cNvSpPr>
            <a:spLocks noGrp="1"/>
          </p:cNvSpPr>
          <p:nvPr>
            <p:ph type="title"/>
          </p:nvPr>
        </p:nvSpPr>
        <p:spPr>
          <a:xfrm>
            <a:off x="3132214" y="189084"/>
            <a:ext cx="5324196" cy="1079443"/>
          </a:xfrm>
        </p:spPr>
        <p:txBody>
          <a:bodyPr/>
          <a:lstStyle/>
          <a:p>
            <a:pPr>
              <a:defRPr/>
            </a:pPr>
            <a:r>
              <a:rPr lang="he-IL" sz="4400" dirty="0"/>
              <a:t>מבוא ללינוקס</a:t>
            </a:r>
          </a:p>
        </p:txBody>
      </p:sp>
      <p:pic>
        <p:nvPicPr>
          <p:cNvPr id="12293" name="Picture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7464" y="5891085"/>
            <a:ext cx="1279458" cy="53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541093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E3C2D5-F62D-E44D-8B2D-BA31E2818099}"/>
              </a:ext>
            </a:extLst>
          </p:cNvPr>
          <p:cNvSpPr>
            <a:spLocks noGrp="1"/>
          </p:cNvSpPr>
          <p:nvPr>
            <p:ph type="title"/>
          </p:nvPr>
        </p:nvSpPr>
        <p:spPr/>
        <p:txBody>
          <a:bodyPr/>
          <a:lstStyle/>
          <a:p>
            <a:pPr algn="ctr" rtl="0" eaLnBrk="1" fontAlgn="base" hangingPunct="1">
              <a:spcBef>
                <a:spcPct val="0"/>
              </a:spcBef>
              <a:spcAft>
                <a:spcPct val="0"/>
              </a:spcAft>
            </a:pPr>
            <a:r>
              <a:rPr lang="en-US" dirty="0"/>
              <a:t>Linux Operations</a:t>
            </a:r>
          </a:p>
        </p:txBody>
      </p:sp>
    </p:spTree>
    <p:extLst>
      <p:ext uri="{BB962C8B-B14F-4D97-AF65-F5344CB8AC3E}">
        <p14:creationId xmlns:p14="http://schemas.microsoft.com/office/powerpoint/2010/main" val="2956216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27584" y="342104"/>
            <a:ext cx="8229600" cy="779462"/>
          </a:xfrm>
        </p:spPr>
        <p:txBody>
          <a:bodyPr/>
          <a:lstStyle/>
          <a:p>
            <a:pPr algn="r" rtl="0" eaLnBrk="1" fontAlgn="base" hangingPunct="1">
              <a:spcBef>
                <a:spcPct val="0"/>
              </a:spcBef>
              <a:spcAft>
                <a:spcPct val="0"/>
              </a:spcAft>
            </a:pPr>
            <a:r>
              <a:rPr lang="he-IL" dirty="0"/>
              <a:t>התקנת חבילות</a:t>
            </a:r>
          </a:p>
        </p:txBody>
      </p:sp>
      <p:sp>
        <p:nvSpPr>
          <p:cNvPr id="3" name="Content Placeholder 2">
            <a:extLst>
              <a:ext uri="{FF2B5EF4-FFF2-40B4-BE49-F238E27FC236}">
                <a16:creationId xmlns:a16="http://schemas.microsoft.com/office/drawing/2014/main" id="{B1BDCD84-0DE1-7349-9C86-626E07297361}"/>
              </a:ext>
            </a:extLst>
          </p:cNvPr>
          <p:cNvSpPr>
            <a:spLocks noGrp="1"/>
          </p:cNvSpPr>
          <p:nvPr>
            <p:ph sz="half" idx="1"/>
          </p:nvPr>
        </p:nvSpPr>
        <p:spPr>
          <a:xfrm>
            <a:off x="457200" y="1600202"/>
            <a:ext cx="2242592" cy="4525963"/>
          </a:xfrm>
        </p:spPr>
        <p:txBody>
          <a:bodyPr>
            <a:normAutofit/>
          </a:bodyPr>
          <a:lstStyle/>
          <a:p>
            <a:pPr marL="0" indent="0" algn="l" rtl="0" eaLnBrk="1" fontAlgn="base" hangingPunct="1">
              <a:spcBef>
                <a:spcPct val="20000"/>
              </a:spcBef>
              <a:spcAft>
                <a:spcPct val="0"/>
              </a:spcAft>
              <a:buNone/>
            </a:pPr>
            <a:r>
              <a:rPr lang="en-US" sz="1600" b="1" dirty="0"/>
              <a:t>DEBIAN (&amp; Ubuntu)</a:t>
            </a:r>
          </a:p>
          <a:p>
            <a:pPr marL="0" indent="0" algn="l" rtl="0">
              <a:buNone/>
            </a:pPr>
            <a:r>
              <a:rPr lang="en-US" sz="1600" dirty="0"/>
              <a:t>Package </a:t>
            </a:r>
            <a:r>
              <a:rPr lang="en-US" sz="1600" dirty="0" err="1"/>
              <a:t>extentions</a:t>
            </a:r>
            <a:r>
              <a:rPr lang="en-US" sz="1600" dirty="0"/>
              <a:t> - </a:t>
            </a:r>
            <a:r>
              <a:rPr lang="en-US" sz="1600" b="1" dirty="0"/>
              <a:t>*.deb</a:t>
            </a:r>
            <a:br>
              <a:rPr lang="en-US" sz="1600" dirty="0"/>
            </a:br>
            <a:br>
              <a:rPr lang="en-US" sz="1600" dirty="0"/>
            </a:br>
            <a:r>
              <a:rPr lang="en-US" sz="1600" dirty="0"/>
              <a:t>Package manager- </a:t>
            </a:r>
            <a:r>
              <a:rPr lang="en-US" sz="1600" b="1" dirty="0" err="1"/>
              <a:t>dpkg</a:t>
            </a:r>
            <a:br>
              <a:rPr lang="en-US" sz="1600" b="1" dirty="0"/>
            </a:br>
            <a:br>
              <a:rPr lang="en-US" sz="1600" b="1" dirty="0"/>
            </a:br>
            <a:r>
              <a:rPr lang="en-US" sz="1600" dirty="0"/>
              <a:t>Repo Manager – </a:t>
            </a:r>
            <a:r>
              <a:rPr lang="en-US" sz="1600" b="1" dirty="0"/>
              <a:t>yum</a:t>
            </a:r>
            <a:br>
              <a:rPr lang="en-US" sz="1600" b="1" dirty="0"/>
            </a:br>
            <a:br>
              <a:rPr lang="en-US" sz="1600" b="1" dirty="0"/>
            </a:br>
            <a:r>
              <a:rPr lang="en-US" sz="1600" dirty="0"/>
              <a:t>------------------------------</a:t>
            </a:r>
            <a:br>
              <a:rPr lang="en-US" sz="1600" dirty="0"/>
            </a:br>
            <a:r>
              <a:rPr lang="en-US" sz="1600" dirty="0"/>
              <a:t>package installation:</a:t>
            </a:r>
            <a:br>
              <a:rPr lang="en-US" sz="1600" dirty="0"/>
            </a:br>
            <a:r>
              <a:rPr lang="en-US" sz="1600" dirty="0"/>
              <a:t>yum install –y java</a:t>
            </a:r>
            <a:endParaRPr lang="en-US" sz="1600" b="1" dirty="0"/>
          </a:p>
        </p:txBody>
      </p:sp>
      <p:sp>
        <p:nvSpPr>
          <p:cNvPr id="4" name="Content Placeholder 3">
            <a:extLst>
              <a:ext uri="{FF2B5EF4-FFF2-40B4-BE49-F238E27FC236}">
                <a16:creationId xmlns:a16="http://schemas.microsoft.com/office/drawing/2014/main" id="{555EDCD9-2758-CC48-94BB-DE8C96D8F2A2}"/>
              </a:ext>
            </a:extLst>
          </p:cNvPr>
          <p:cNvSpPr>
            <a:spLocks noGrp="1"/>
          </p:cNvSpPr>
          <p:nvPr>
            <p:ph sz="half" idx="2"/>
          </p:nvPr>
        </p:nvSpPr>
        <p:spPr>
          <a:xfrm>
            <a:off x="3275856" y="1600202"/>
            <a:ext cx="2242592" cy="4525963"/>
          </a:xfrm>
        </p:spPr>
        <p:txBody>
          <a:bodyPr>
            <a:normAutofit/>
          </a:bodyPr>
          <a:lstStyle/>
          <a:p>
            <a:pPr marL="0" indent="0" algn="l" rtl="0">
              <a:buNone/>
            </a:pPr>
            <a:r>
              <a:rPr lang="en-US" sz="1600" b="1" dirty="0"/>
              <a:t>REL (centos)</a:t>
            </a:r>
            <a:br>
              <a:rPr lang="en-US" sz="1600" dirty="0"/>
            </a:br>
            <a:r>
              <a:rPr lang="en-US" sz="1600" dirty="0"/>
              <a:t>Package </a:t>
            </a:r>
            <a:r>
              <a:rPr lang="en-US" sz="1600" dirty="0" err="1"/>
              <a:t>extentions</a:t>
            </a:r>
            <a:r>
              <a:rPr lang="en-US" sz="1600" dirty="0"/>
              <a:t> - *.rpm</a:t>
            </a:r>
          </a:p>
          <a:p>
            <a:pPr marL="0" indent="0" algn="l" rtl="0" eaLnBrk="1" fontAlgn="base" hangingPunct="1">
              <a:spcBef>
                <a:spcPct val="20000"/>
              </a:spcBef>
              <a:spcAft>
                <a:spcPct val="0"/>
              </a:spcAft>
              <a:buNone/>
            </a:pPr>
            <a:endParaRPr lang="en-US" sz="1600" dirty="0"/>
          </a:p>
          <a:p>
            <a:pPr marL="0" indent="0" algn="l" rtl="0">
              <a:buNone/>
            </a:pPr>
            <a:r>
              <a:rPr lang="en-US" sz="1600" dirty="0"/>
              <a:t>Package manager- </a:t>
            </a:r>
            <a:r>
              <a:rPr lang="en-US" sz="1600" b="1" dirty="0"/>
              <a:t>rpm</a:t>
            </a:r>
            <a:br>
              <a:rPr lang="en-US" sz="1600" b="1" dirty="0"/>
            </a:br>
            <a:br>
              <a:rPr lang="en-US" sz="1600" dirty="0"/>
            </a:br>
            <a:r>
              <a:rPr lang="en-US" sz="1600" dirty="0"/>
              <a:t>Repo Manager – </a:t>
            </a:r>
            <a:r>
              <a:rPr lang="en-US" sz="1600" b="1" dirty="0"/>
              <a:t>apt\apt-get</a:t>
            </a:r>
          </a:p>
          <a:p>
            <a:pPr marL="0" indent="0" algn="l" rtl="0">
              <a:buNone/>
            </a:pPr>
            <a:r>
              <a:rPr lang="en-US" sz="1600" dirty="0"/>
              <a:t>------------------------------</a:t>
            </a:r>
            <a:br>
              <a:rPr lang="en-US" sz="1600" dirty="0"/>
            </a:br>
            <a:r>
              <a:rPr lang="en-US" sz="1600" dirty="0"/>
              <a:t>package installation: </a:t>
            </a:r>
            <a:br>
              <a:rPr lang="en-US" sz="1600" dirty="0"/>
            </a:br>
            <a:r>
              <a:rPr lang="en-US" sz="1600" dirty="0"/>
              <a:t>apt-get install –y java</a:t>
            </a:r>
            <a:endParaRPr lang="en-US" sz="1600" b="1" dirty="0"/>
          </a:p>
        </p:txBody>
      </p:sp>
      <p:sp>
        <p:nvSpPr>
          <p:cNvPr id="6" name="Content Placeholder 3">
            <a:extLst>
              <a:ext uri="{FF2B5EF4-FFF2-40B4-BE49-F238E27FC236}">
                <a16:creationId xmlns:a16="http://schemas.microsoft.com/office/drawing/2014/main" id="{3CD16A12-26AA-AD49-9DD0-21BD92116F0C}"/>
              </a:ext>
            </a:extLst>
          </p:cNvPr>
          <p:cNvSpPr txBox="1">
            <a:spLocks/>
          </p:cNvSpPr>
          <p:nvPr/>
        </p:nvSpPr>
        <p:spPr bwMode="auto">
          <a:xfrm>
            <a:off x="6094512" y="1600202"/>
            <a:ext cx="224259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16531" indent="-316531" algn="r" rtl="1" eaLnBrk="1" fontAlgn="base" hangingPunct="1">
              <a:spcBef>
                <a:spcPct val="20000"/>
              </a:spcBef>
              <a:spcAft>
                <a:spcPct val="0"/>
              </a:spcAft>
              <a:buFont typeface="Wingdings" panose="05000000000000000000" pitchFamily="2" charset="2"/>
              <a:buChar char="§"/>
              <a:defRPr sz="1846">
                <a:solidFill>
                  <a:schemeClr val="tx1"/>
                </a:solidFill>
                <a:latin typeface="+mn-lt"/>
                <a:ea typeface="+mn-ea"/>
                <a:cs typeface="+mn-cs"/>
              </a:defRPr>
            </a:lvl1pPr>
            <a:lvl2pPr marL="685817" indent="-263776" algn="r" rtl="1" eaLnBrk="1" fontAlgn="base" hangingPunct="1">
              <a:spcBef>
                <a:spcPct val="20000"/>
              </a:spcBef>
              <a:spcAft>
                <a:spcPct val="0"/>
              </a:spcAft>
              <a:buFont typeface="Wingdings" panose="05000000000000000000" pitchFamily="2" charset="2"/>
              <a:buChar char="§"/>
              <a:defRPr sz="1662">
                <a:solidFill>
                  <a:schemeClr val="tx1"/>
                </a:solidFill>
                <a:latin typeface="+mn-lt"/>
                <a:cs typeface="+mn-cs"/>
              </a:defRPr>
            </a:lvl2pPr>
            <a:lvl3pPr marL="1055103" indent="-211021" algn="r" rtl="1" eaLnBrk="1" fontAlgn="base" hangingPunct="1">
              <a:spcBef>
                <a:spcPct val="20000"/>
              </a:spcBef>
              <a:spcAft>
                <a:spcPct val="0"/>
              </a:spcAft>
              <a:buFont typeface="Wingdings" panose="05000000000000000000" pitchFamily="2" charset="2"/>
              <a:buChar char="§"/>
              <a:defRPr sz="1477">
                <a:solidFill>
                  <a:schemeClr val="tx1"/>
                </a:solidFill>
                <a:latin typeface="+mn-lt"/>
                <a:cs typeface="+mn-cs"/>
              </a:defRPr>
            </a:lvl3pPr>
            <a:lvl4pPr marL="1477145" indent="-211021" algn="r" rtl="1" eaLnBrk="1" fontAlgn="base" hangingPunct="1">
              <a:spcBef>
                <a:spcPct val="20000"/>
              </a:spcBef>
              <a:spcAft>
                <a:spcPct val="0"/>
              </a:spcAft>
              <a:buFont typeface="Wingdings" panose="05000000000000000000" pitchFamily="2" charset="2"/>
              <a:buChar char="§"/>
              <a:defRPr sz="1292">
                <a:solidFill>
                  <a:schemeClr val="tx1"/>
                </a:solidFill>
                <a:latin typeface="+mn-lt"/>
                <a:cs typeface="+mn-cs"/>
              </a:defRPr>
            </a:lvl4pPr>
            <a:lvl5pPr marL="1899186" indent="-211021" algn="r" rtl="1" eaLnBrk="1" fontAlgn="base" hangingPunct="1">
              <a:spcBef>
                <a:spcPct val="20000"/>
              </a:spcBef>
              <a:spcAft>
                <a:spcPct val="0"/>
              </a:spcAft>
              <a:buChar char="»"/>
              <a:defRPr sz="1292">
                <a:solidFill>
                  <a:schemeClr val="tx1"/>
                </a:solidFill>
                <a:latin typeface="+mn-lt"/>
                <a:cs typeface="+mn-cs"/>
              </a:defRPr>
            </a:lvl5pPr>
            <a:lvl6pPr marL="2321227" indent="-211021" algn="r" rtl="1" eaLnBrk="1" fontAlgn="base" hangingPunct="1">
              <a:spcBef>
                <a:spcPct val="20000"/>
              </a:spcBef>
              <a:spcAft>
                <a:spcPct val="0"/>
              </a:spcAft>
              <a:buChar char="»"/>
              <a:defRPr sz="1662">
                <a:solidFill>
                  <a:schemeClr val="tx1"/>
                </a:solidFill>
                <a:latin typeface="+mn-lt"/>
                <a:cs typeface="+mn-cs"/>
              </a:defRPr>
            </a:lvl6pPr>
            <a:lvl7pPr marL="2743269" indent="-211021" algn="r" rtl="1" eaLnBrk="1" fontAlgn="base" hangingPunct="1">
              <a:spcBef>
                <a:spcPct val="20000"/>
              </a:spcBef>
              <a:spcAft>
                <a:spcPct val="0"/>
              </a:spcAft>
              <a:buChar char="»"/>
              <a:defRPr sz="1662">
                <a:solidFill>
                  <a:schemeClr val="tx1"/>
                </a:solidFill>
                <a:latin typeface="+mn-lt"/>
                <a:cs typeface="+mn-cs"/>
              </a:defRPr>
            </a:lvl7pPr>
            <a:lvl8pPr marL="3165310" indent="-211021" algn="r" rtl="1" eaLnBrk="1" fontAlgn="base" hangingPunct="1">
              <a:spcBef>
                <a:spcPct val="20000"/>
              </a:spcBef>
              <a:spcAft>
                <a:spcPct val="0"/>
              </a:spcAft>
              <a:buChar char="»"/>
              <a:defRPr sz="1662">
                <a:solidFill>
                  <a:schemeClr val="tx1"/>
                </a:solidFill>
                <a:latin typeface="+mn-lt"/>
                <a:cs typeface="+mn-cs"/>
              </a:defRPr>
            </a:lvl8pPr>
            <a:lvl9pPr marL="3587351" indent="-211021" algn="r" rtl="1" eaLnBrk="1" fontAlgn="base" hangingPunct="1">
              <a:spcBef>
                <a:spcPct val="20000"/>
              </a:spcBef>
              <a:spcAft>
                <a:spcPct val="0"/>
              </a:spcAft>
              <a:buChar char="»"/>
              <a:defRPr sz="1662">
                <a:solidFill>
                  <a:schemeClr val="tx1"/>
                </a:solidFill>
                <a:latin typeface="+mn-lt"/>
                <a:cs typeface="+mn-cs"/>
              </a:defRPr>
            </a:lvl9pPr>
          </a:lstStyle>
          <a:p>
            <a:pPr marL="0" indent="0" algn="l" rtl="0">
              <a:buNone/>
            </a:pPr>
            <a:r>
              <a:rPr lang="en-US" sz="1600" b="1" kern="0" dirty="0"/>
              <a:t>WINDOWS</a:t>
            </a:r>
            <a:br>
              <a:rPr lang="en-US" sz="1600" kern="0" dirty="0"/>
            </a:br>
            <a:r>
              <a:rPr lang="en-US" sz="1600" dirty="0"/>
              <a:t>Package </a:t>
            </a:r>
            <a:r>
              <a:rPr lang="en-US" sz="1600" dirty="0" err="1"/>
              <a:t>extentions</a:t>
            </a:r>
            <a:r>
              <a:rPr lang="en-US" sz="1600" dirty="0"/>
              <a:t> - *.</a:t>
            </a:r>
            <a:r>
              <a:rPr lang="en-US" sz="1600" dirty="0" err="1"/>
              <a:t>msi</a:t>
            </a:r>
            <a:r>
              <a:rPr lang="en-US" sz="1600" dirty="0"/>
              <a:t>\</a:t>
            </a:r>
            <a:r>
              <a:rPr lang="en-US" sz="1600" dirty="0" err="1"/>
              <a:t>msu</a:t>
            </a:r>
            <a:br>
              <a:rPr lang="en-US" sz="1600" dirty="0"/>
            </a:br>
            <a:endParaRPr lang="en-US" sz="1600" dirty="0"/>
          </a:p>
          <a:p>
            <a:pPr marL="0" indent="0" algn="l" rtl="0">
              <a:buNone/>
            </a:pPr>
            <a:r>
              <a:rPr lang="en-US" sz="1600" dirty="0"/>
              <a:t>Package manager- </a:t>
            </a:r>
            <a:r>
              <a:rPr lang="en-US" sz="1600" b="1" dirty="0" err="1"/>
              <a:t>msi</a:t>
            </a:r>
            <a:br>
              <a:rPr lang="en-US" sz="1600" b="1" dirty="0"/>
            </a:br>
            <a:br>
              <a:rPr lang="en-US" sz="1600" b="1" dirty="0"/>
            </a:br>
            <a:r>
              <a:rPr lang="en-US" sz="1600" dirty="0"/>
              <a:t>Repo Manager – N\A</a:t>
            </a:r>
            <a:br>
              <a:rPr lang="en-US" sz="1600" dirty="0"/>
            </a:br>
            <a:br>
              <a:rPr lang="en-US" sz="1600" dirty="0"/>
            </a:br>
            <a:r>
              <a:rPr lang="en-US" sz="1600" dirty="0"/>
              <a:t>--------------</a:t>
            </a:r>
            <a:r>
              <a:rPr lang="en-US" sz="1600" kern="0" dirty="0"/>
              <a:t>----------------</a:t>
            </a:r>
            <a:endParaRPr lang="en-US" sz="1600" dirty="0"/>
          </a:p>
        </p:txBody>
      </p:sp>
    </p:spTree>
    <p:extLst>
      <p:ext uri="{BB962C8B-B14F-4D97-AF65-F5344CB8AC3E}">
        <p14:creationId xmlns:p14="http://schemas.microsoft.com/office/powerpoint/2010/main" val="3113846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rtl="0"/>
            <a:r>
              <a:rPr lang="en-US" dirty="0"/>
              <a:t>GNU &amp; Unix Commands</a:t>
            </a:r>
          </a:p>
        </p:txBody>
      </p:sp>
      <p:sp>
        <p:nvSpPr>
          <p:cNvPr id="5" name="Text Placeholder 4"/>
          <p:cNvSpPr>
            <a:spLocks noGrp="1"/>
          </p:cNvSpPr>
          <p:nvPr>
            <p:ph type="body" sz="quarter" idx="10"/>
          </p:nvPr>
        </p:nvSpPr>
        <p:spPr/>
        <p:txBody>
          <a:bodyPr/>
          <a:lstStyle/>
          <a:p>
            <a:pPr algn="l" rtl="0"/>
            <a:r>
              <a:rPr lang="en-US" sz="1100" dirty="0"/>
              <a:t>Bash</a:t>
            </a:r>
          </a:p>
          <a:p>
            <a:pPr lvl="1" algn="l" rtl="0"/>
            <a:r>
              <a:rPr lang="en-US" sz="1100" dirty="0"/>
              <a:t>The default Linux shell used to interpret the commands and scripts on our system </a:t>
            </a:r>
          </a:p>
          <a:p>
            <a:pPr algn="l" rtl="0"/>
            <a:r>
              <a:rPr lang="en-US" sz="1100" dirty="0"/>
              <a:t>Other shells:</a:t>
            </a:r>
            <a:br>
              <a:rPr lang="en-US" sz="1100" dirty="0"/>
            </a:br>
            <a:r>
              <a:rPr lang="en-US" sz="1100" dirty="0"/>
              <a:t> ash, c-shell, </a:t>
            </a:r>
            <a:r>
              <a:rPr lang="en-US" sz="1100" dirty="0" err="1"/>
              <a:t>ksh</a:t>
            </a:r>
            <a:r>
              <a:rPr lang="en-US" sz="1100" dirty="0"/>
              <a:t>, </a:t>
            </a:r>
            <a:r>
              <a:rPr lang="en-US" sz="1100" dirty="0" err="1"/>
              <a:t>zsh</a:t>
            </a:r>
            <a:r>
              <a:rPr lang="en-US" sz="1100" dirty="0"/>
              <a:t> </a:t>
            </a:r>
          </a:p>
          <a:p>
            <a:pPr algn="l" rtl="0"/>
            <a:r>
              <a:rPr lang="en-US" sz="1100" dirty="0"/>
              <a:t>Special shells </a:t>
            </a:r>
          </a:p>
          <a:p>
            <a:pPr lvl="1" algn="l" rtl="0"/>
            <a:r>
              <a:rPr lang="en-US" sz="1100" dirty="0"/>
              <a:t>/bin/false, /</a:t>
            </a:r>
            <a:r>
              <a:rPr lang="en-US" sz="1100" dirty="0" err="1"/>
              <a:t>etc</a:t>
            </a:r>
            <a:r>
              <a:rPr lang="en-US" sz="1100" dirty="0"/>
              <a:t>/</a:t>
            </a:r>
            <a:r>
              <a:rPr lang="en-US" sz="1100" dirty="0" err="1"/>
              <a:t>nologin</a:t>
            </a:r>
            <a:r>
              <a:rPr lang="en-US" sz="1100" dirty="0"/>
              <a:t> (caution - this will NOT exist, if you add it, you won't be able to login)</a:t>
            </a:r>
          </a:p>
          <a:p>
            <a:pPr algn="l" rtl="0"/>
            <a:r>
              <a:rPr lang="en-US" sz="1100" dirty="0"/>
              <a:t>Script execution</a:t>
            </a:r>
          </a:p>
          <a:p>
            <a:pPr lvl="1" algn="l" rtl="0"/>
            <a:r>
              <a:rPr lang="en-US" sz="1100" dirty="0"/>
              <a:t>Bash reads the contents of the file indicated and, if the proper permissions are set, the commands within it are executed one by one (like they were typed on the command line), but in a 'new' shell</a:t>
            </a:r>
          </a:p>
          <a:p>
            <a:pPr lvl="1" algn="l" rtl="0"/>
            <a:r>
              <a:rPr lang="en-US" sz="1100" dirty="0"/>
              <a:t>Any variables set within the execution space of the shell during the script, will be gone (called 'going out of scope') once the script is complete and exits back to the command prompt </a:t>
            </a:r>
          </a:p>
          <a:p>
            <a:pPr lvl="1" algn="l" rtl="0"/>
            <a:r>
              <a:rPr lang="en-US" sz="1100" dirty="0"/>
              <a:t>For example - ./</a:t>
            </a:r>
            <a:r>
              <a:rPr lang="en-US" sz="1100" dirty="0" err="1"/>
              <a:t>myscript.sh</a:t>
            </a:r>
            <a:r>
              <a:rPr lang="en-US" sz="1100" dirty="0"/>
              <a:t> </a:t>
            </a:r>
          </a:p>
          <a:p>
            <a:pPr lvl="1" algn="l" rtl="0"/>
            <a:r>
              <a:rPr lang="en-US" sz="1100" dirty="0"/>
              <a:t>Will execute the </a:t>
            </a:r>
            <a:r>
              <a:rPr lang="en-US" sz="1100" dirty="0" err="1"/>
              <a:t>myscript.sh</a:t>
            </a:r>
            <a:r>
              <a:rPr lang="en-US" sz="1100" dirty="0"/>
              <a:t> script from the current working directory (the ./ in our command) </a:t>
            </a:r>
          </a:p>
          <a:p>
            <a:pPr algn="l" rtl="0"/>
            <a:r>
              <a:rPr lang="en-US" sz="1100" dirty="0"/>
              <a:t>Script sourcing </a:t>
            </a:r>
          </a:p>
          <a:p>
            <a:pPr lvl="1" algn="l" rtl="0"/>
            <a:r>
              <a:rPr lang="en-US" sz="1100" dirty="0"/>
              <a:t>Bash reads the contents of the file indicated and, if the proper permissions are set, the commands within it are executed one by one (like they were typed on the command line), but in the CURRENT shell's environment</a:t>
            </a:r>
          </a:p>
          <a:p>
            <a:pPr lvl="1" algn="l" rtl="0"/>
            <a:r>
              <a:rPr lang="en-US" sz="1100" dirty="0"/>
              <a:t>Allows anything set within that shell to remain set (i.e. environment variables) once it has completed</a:t>
            </a:r>
          </a:p>
          <a:p>
            <a:pPr lvl="1" algn="l" rtl="0"/>
            <a:r>
              <a:rPr lang="en-US" sz="1100" dirty="0"/>
              <a:t>For example - source </a:t>
            </a:r>
            <a:r>
              <a:rPr lang="en-US" sz="1100" dirty="0" err="1"/>
              <a:t>myscript.sh</a:t>
            </a:r>
            <a:r>
              <a:rPr lang="en-US" sz="1100" dirty="0"/>
              <a:t> or . </a:t>
            </a:r>
            <a:r>
              <a:rPr lang="en-US" sz="1100" dirty="0" err="1"/>
              <a:t>myscript.sh</a:t>
            </a:r>
            <a:r>
              <a:rPr lang="en-US" sz="1100" dirty="0"/>
              <a:t> </a:t>
            </a:r>
          </a:p>
          <a:p>
            <a:pPr lvl="1" algn="l" rtl="0"/>
            <a:r>
              <a:rPr lang="en-US" sz="1100" dirty="0"/>
              <a:t>/</a:t>
            </a:r>
            <a:r>
              <a:rPr lang="en-US" sz="1100" dirty="0" err="1"/>
              <a:t>etc</a:t>
            </a:r>
            <a:r>
              <a:rPr lang="en-US" sz="1100" dirty="0"/>
              <a:t>/profile </a:t>
            </a:r>
          </a:p>
          <a:p>
            <a:pPr lvl="2" algn="l" rtl="0"/>
            <a:r>
              <a:rPr lang="en-US" sz="1050" dirty="0"/>
              <a:t>System wide configuration script that will affect each user's environment (provided they use the bash shell)</a:t>
            </a:r>
          </a:p>
          <a:p>
            <a:pPr lvl="1" algn="l" rtl="0"/>
            <a:r>
              <a:rPr lang="en-US" sz="1100" dirty="0"/>
              <a:t>/</a:t>
            </a:r>
            <a:r>
              <a:rPr lang="en-US" sz="1100" dirty="0" err="1"/>
              <a:t>etc</a:t>
            </a:r>
            <a:r>
              <a:rPr lang="en-US" sz="1100" dirty="0"/>
              <a:t>/</a:t>
            </a:r>
            <a:r>
              <a:rPr lang="en-US" sz="1100" dirty="0" err="1"/>
              <a:t>bashrc</a:t>
            </a:r>
            <a:endParaRPr lang="en-US" sz="1100" dirty="0"/>
          </a:p>
          <a:p>
            <a:pPr lvl="2" algn="l" rtl="0"/>
            <a:r>
              <a:rPr lang="en-US" sz="1100" dirty="0"/>
              <a:t>System wide configuration script that will affect each user's environment (provided they use the bash shell) </a:t>
            </a:r>
          </a:p>
          <a:p>
            <a:pPr lvl="2" algn="l" rtl="0"/>
            <a:r>
              <a:rPr lang="en-US" sz="1100" dirty="0"/>
              <a:t> It is a 'sourced' script and is executed each time a user logs in through a login shell OR they execute a non-login session (see below)</a:t>
            </a:r>
          </a:p>
        </p:txBody>
      </p:sp>
    </p:spTree>
    <p:extLst>
      <p:ext uri="{BB962C8B-B14F-4D97-AF65-F5344CB8AC3E}">
        <p14:creationId xmlns:p14="http://schemas.microsoft.com/office/powerpoint/2010/main" val="3065939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rtl="0"/>
            <a:r>
              <a:rPr lang="en-US" dirty="0"/>
              <a:t>GNU &amp; Unix Commands</a:t>
            </a:r>
          </a:p>
        </p:txBody>
      </p:sp>
      <p:sp>
        <p:nvSpPr>
          <p:cNvPr id="5" name="Text Placeholder 4"/>
          <p:cNvSpPr>
            <a:spLocks noGrp="1"/>
          </p:cNvSpPr>
          <p:nvPr>
            <p:ph type="body" sz="quarter" idx="10"/>
          </p:nvPr>
        </p:nvSpPr>
        <p:spPr/>
        <p:txBody>
          <a:bodyPr/>
          <a:lstStyle/>
          <a:p>
            <a:pPr marL="0" indent="0" algn="l" rtl="0">
              <a:buNone/>
            </a:pPr>
            <a:r>
              <a:rPr lang="en-US" sz="1100" dirty="0"/>
              <a:t>Environment variables</a:t>
            </a:r>
          </a:p>
          <a:p>
            <a:pPr algn="l" rtl="0"/>
            <a:r>
              <a:rPr lang="en-US" sz="1100" b="1" dirty="0" err="1"/>
              <a:t>env</a:t>
            </a:r>
            <a:r>
              <a:rPr lang="en-US" sz="1100" dirty="0"/>
              <a:t> - list all environment variables set for the current session EXCEPT for shell settings</a:t>
            </a:r>
          </a:p>
          <a:p>
            <a:pPr algn="l" rtl="0"/>
            <a:r>
              <a:rPr lang="en-US" sz="1100" b="1" dirty="0"/>
              <a:t>set</a:t>
            </a:r>
            <a:r>
              <a:rPr lang="en-US" sz="1100" dirty="0"/>
              <a:t> - Used to view any shell settings or shell variables for the session</a:t>
            </a:r>
          </a:p>
          <a:p>
            <a:pPr algn="l" rtl="0"/>
            <a:r>
              <a:rPr lang="en-US" sz="1100" b="1" dirty="0" err="1"/>
              <a:t>shopt</a:t>
            </a:r>
            <a:r>
              <a:rPr lang="en-US" sz="1100" dirty="0"/>
              <a:t>  - displays any shell settings or shell variables</a:t>
            </a:r>
          </a:p>
          <a:p>
            <a:pPr algn="l" rtl="0"/>
            <a:r>
              <a:rPr lang="en-US" sz="1100" b="1" dirty="0"/>
              <a:t>export</a:t>
            </a:r>
            <a:r>
              <a:rPr lang="en-US" sz="1100" dirty="0"/>
              <a:t> – set new environment variable</a:t>
            </a:r>
          </a:p>
          <a:p>
            <a:pPr algn="l" rtl="0"/>
            <a:endParaRPr lang="en-US" sz="1100" dirty="0"/>
          </a:p>
          <a:p>
            <a:pPr marL="0" indent="0" algn="l" rtl="0">
              <a:buNone/>
            </a:pPr>
            <a:r>
              <a:rPr lang="en-US" sz="1100" dirty="0"/>
              <a:t>Some important environment variables:</a:t>
            </a:r>
            <a:endParaRPr lang="he-IL" sz="1100" dirty="0"/>
          </a:p>
          <a:p>
            <a:pPr algn="l" rtl="0"/>
            <a:r>
              <a:rPr lang="en-US" sz="1100" b="1" dirty="0"/>
              <a:t>PATH - </a:t>
            </a:r>
            <a:r>
              <a:rPr lang="en-US" sz="1100" dirty="0"/>
              <a:t>An environment variable containing a colon separated listing of directories that are searched (in order) for command executable files</a:t>
            </a:r>
            <a:endParaRPr lang="he-IL" sz="1100" b="1" dirty="0"/>
          </a:p>
          <a:p>
            <a:pPr algn="l" rtl="0"/>
            <a:r>
              <a:rPr lang="en-US" sz="1100" b="1" dirty="0"/>
              <a:t>HISTFILE </a:t>
            </a:r>
            <a:r>
              <a:rPr lang="en-US" sz="1100" dirty="0"/>
              <a:t>– location of the shell history file</a:t>
            </a:r>
            <a:endParaRPr lang="he-IL" sz="1100" dirty="0"/>
          </a:p>
          <a:p>
            <a:pPr marL="0" indent="0" algn="l" rtl="0">
              <a:buNone/>
            </a:pPr>
            <a:endParaRPr lang="en-US" sz="1100" dirty="0"/>
          </a:p>
          <a:p>
            <a:pPr marL="0" indent="0" algn="l" rtl="0">
              <a:buNone/>
            </a:pPr>
            <a:endParaRPr lang="en-US" sz="1100" dirty="0"/>
          </a:p>
          <a:p>
            <a:pPr algn="l" rtl="0"/>
            <a:endParaRPr lang="en-US" sz="1100" dirty="0"/>
          </a:p>
        </p:txBody>
      </p:sp>
    </p:spTree>
    <p:extLst>
      <p:ext uri="{BB962C8B-B14F-4D97-AF65-F5344CB8AC3E}">
        <p14:creationId xmlns:p14="http://schemas.microsoft.com/office/powerpoint/2010/main" val="574993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rtl="0" eaLnBrk="1" fontAlgn="base" hangingPunct="1">
              <a:spcBef>
                <a:spcPct val="0"/>
              </a:spcBef>
              <a:spcAft>
                <a:spcPct val="0"/>
              </a:spcAft>
            </a:pPr>
            <a:endParaRPr lang="he-IL" dirty="0"/>
          </a:p>
        </p:txBody>
      </p:sp>
      <p:sp>
        <p:nvSpPr>
          <p:cNvPr id="5" name="Text Placeholder 4"/>
          <p:cNvSpPr>
            <a:spLocks noGrp="1"/>
          </p:cNvSpPr>
          <p:nvPr>
            <p:ph type="body" sz="quarter" idx="10"/>
          </p:nvPr>
        </p:nvSpPr>
        <p:spPr/>
        <p:txBody>
          <a:bodyPr/>
          <a:lstStyle/>
          <a:p>
            <a:pPr algn="l" rtl="0"/>
            <a:endParaRPr lang="he-IL" dirty="0"/>
          </a:p>
        </p:txBody>
      </p:sp>
    </p:spTree>
    <p:extLst>
      <p:ext uri="{BB962C8B-B14F-4D97-AF65-F5344CB8AC3E}">
        <p14:creationId xmlns:p14="http://schemas.microsoft.com/office/powerpoint/2010/main" val="1318822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rtl="0" eaLnBrk="1" fontAlgn="base" hangingPunct="1">
              <a:spcBef>
                <a:spcPct val="0"/>
              </a:spcBef>
              <a:spcAft>
                <a:spcPct val="0"/>
              </a:spcAft>
            </a:pPr>
            <a:r>
              <a:rPr lang="he-IL" dirty="0"/>
              <a:t>קבלת עזרה</a:t>
            </a:r>
          </a:p>
        </p:txBody>
      </p:sp>
      <p:sp>
        <p:nvSpPr>
          <p:cNvPr id="5" name="Text Placeholder 4"/>
          <p:cNvSpPr>
            <a:spLocks noGrp="1"/>
          </p:cNvSpPr>
          <p:nvPr>
            <p:ph type="body" sz="quarter" idx="10"/>
          </p:nvPr>
        </p:nvSpPr>
        <p:spPr/>
        <p:txBody>
          <a:bodyPr/>
          <a:lstStyle/>
          <a:p>
            <a:pPr marL="0" indent="0" algn="l" rtl="0" eaLnBrk="1" fontAlgn="base" hangingPunct="1">
              <a:spcBef>
                <a:spcPct val="20000"/>
              </a:spcBef>
              <a:spcAft>
                <a:spcPct val="0"/>
              </a:spcAft>
              <a:buNone/>
            </a:pPr>
            <a:r>
              <a:rPr lang="en-US" dirty="0"/>
              <a:t>Some useful </a:t>
            </a:r>
            <a:r>
              <a:rPr lang="en-US" dirty="0" err="1"/>
              <a:t>utils</a:t>
            </a:r>
            <a:r>
              <a:rPr lang="en-US" dirty="0"/>
              <a:t>:</a:t>
            </a:r>
          </a:p>
          <a:p>
            <a:pPr algn="l" rtl="0"/>
            <a:r>
              <a:rPr lang="en-US" dirty="0"/>
              <a:t>history – displays the recent commands</a:t>
            </a:r>
          </a:p>
          <a:p>
            <a:pPr algn="l" rtl="0"/>
            <a:r>
              <a:rPr lang="en-US" dirty="0"/>
              <a:t>date – shows the current date</a:t>
            </a:r>
          </a:p>
          <a:p>
            <a:pPr algn="l" rtl="0"/>
            <a:r>
              <a:rPr lang="en-US" dirty="0"/>
              <a:t>echo - displays a string</a:t>
            </a:r>
          </a:p>
          <a:p>
            <a:pPr algn="l" rtl="0"/>
            <a:r>
              <a:rPr lang="en-US" dirty="0"/>
              <a:t>man – gets the manual of the utility\</a:t>
            </a:r>
            <a:r>
              <a:rPr lang="en-US" dirty="0" err="1"/>
              <a:t>commans</a:t>
            </a:r>
            <a:endParaRPr lang="en-US" dirty="0"/>
          </a:p>
          <a:p>
            <a:pPr algn="l" rtl="0"/>
            <a:r>
              <a:rPr lang="en-US" dirty="0" err="1"/>
              <a:t>whatis</a:t>
            </a:r>
            <a:r>
              <a:rPr lang="en-US" dirty="0"/>
              <a:t> – short </a:t>
            </a:r>
            <a:r>
              <a:rPr lang="en-US" dirty="0" err="1"/>
              <a:t>desc</a:t>
            </a:r>
            <a:r>
              <a:rPr lang="en-US" dirty="0"/>
              <a:t> of the command</a:t>
            </a:r>
          </a:p>
          <a:p>
            <a:pPr algn="l" rtl="0"/>
            <a:r>
              <a:rPr lang="en-US" dirty="0" err="1"/>
              <a:t>cal</a:t>
            </a:r>
            <a:r>
              <a:rPr lang="en-US" dirty="0"/>
              <a:t> – displays a </a:t>
            </a:r>
            <a:r>
              <a:rPr lang="en-US" dirty="0" err="1"/>
              <a:t>calander</a:t>
            </a:r>
            <a:endParaRPr lang="en-US" dirty="0"/>
          </a:p>
          <a:p>
            <a:pPr algn="l" rtl="0"/>
            <a:endParaRPr lang="en-US" dirty="0"/>
          </a:p>
          <a:p>
            <a:pPr algn="l" rtl="0"/>
            <a:endParaRPr lang="he-IL" dirty="0"/>
          </a:p>
        </p:txBody>
      </p:sp>
    </p:spTree>
    <p:extLst>
      <p:ext uri="{BB962C8B-B14F-4D97-AF65-F5344CB8AC3E}">
        <p14:creationId xmlns:p14="http://schemas.microsoft.com/office/powerpoint/2010/main" val="1303318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rtl="0" eaLnBrk="1" fontAlgn="base" hangingPunct="1">
              <a:spcBef>
                <a:spcPct val="0"/>
              </a:spcBef>
              <a:spcAft>
                <a:spcPct val="0"/>
              </a:spcAft>
            </a:pPr>
            <a:r>
              <a:rPr lang="he-IL" dirty="0"/>
              <a:t>ניווט במערכת</a:t>
            </a:r>
          </a:p>
        </p:txBody>
      </p:sp>
      <p:sp>
        <p:nvSpPr>
          <p:cNvPr id="5" name="Text Placeholder 4"/>
          <p:cNvSpPr>
            <a:spLocks noGrp="1"/>
          </p:cNvSpPr>
          <p:nvPr>
            <p:ph type="body" sz="quarter" idx="10"/>
          </p:nvPr>
        </p:nvSpPr>
        <p:spPr/>
        <p:txBody>
          <a:bodyPr/>
          <a:lstStyle/>
          <a:p>
            <a:pPr marL="316531" indent="-316531" algn="l" rtl="0" eaLnBrk="1" fontAlgn="base" hangingPunct="1">
              <a:spcBef>
                <a:spcPct val="20000"/>
              </a:spcBef>
              <a:spcAft>
                <a:spcPct val="0"/>
              </a:spcAft>
              <a:buFont typeface="Wingdings" panose="05000000000000000000" pitchFamily="2" charset="2"/>
              <a:buChar char="§"/>
            </a:pPr>
            <a:r>
              <a:rPr lang="en-US" dirty="0" err="1"/>
              <a:t>pwd</a:t>
            </a:r>
            <a:r>
              <a:rPr lang="en-US" dirty="0"/>
              <a:t>: -returns the current directory</a:t>
            </a:r>
          </a:p>
          <a:p>
            <a:pPr marL="316531" indent="-316531" algn="l" rtl="0" eaLnBrk="1" fontAlgn="base" hangingPunct="1">
              <a:spcBef>
                <a:spcPct val="20000"/>
              </a:spcBef>
              <a:spcAft>
                <a:spcPct val="0"/>
              </a:spcAft>
              <a:buFont typeface="Wingdings" panose="05000000000000000000" pitchFamily="2" charset="2"/>
              <a:buChar char="§"/>
            </a:pPr>
            <a:r>
              <a:rPr lang="en-US" dirty="0"/>
              <a:t>ls: list the content of the current directory.</a:t>
            </a:r>
            <a:br>
              <a:rPr lang="en-US" dirty="0"/>
            </a:br>
            <a:r>
              <a:rPr lang="en-US" dirty="0"/>
              <a:t>-best practice is to perform “ls –</a:t>
            </a:r>
            <a:r>
              <a:rPr lang="en-US" dirty="0" err="1"/>
              <a:t>lha</a:t>
            </a:r>
            <a:r>
              <a:rPr lang="en-US" dirty="0"/>
              <a:t>” to retrieve all files</a:t>
            </a:r>
          </a:p>
          <a:p>
            <a:pPr marL="316531" indent="-316531" algn="l" rtl="0" eaLnBrk="1" fontAlgn="base" hangingPunct="1">
              <a:spcBef>
                <a:spcPct val="20000"/>
              </a:spcBef>
              <a:spcAft>
                <a:spcPct val="0"/>
              </a:spcAft>
              <a:buFont typeface="Wingdings" panose="05000000000000000000" pitchFamily="2" charset="2"/>
              <a:buChar char="§"/>
            </a:pPr>
            <a:r>
              <a:rPr lang="en-US" dirty="0"/>
              <a:t>cd: - changes the current directory to other</a:t>
            </a:r>
            <a:endParaRPr lang="he-IL" dirty="0"/>
          </a:p>
        </p:txBody>
      </p:sp>
    </p:spTree>
    <p:extLst>
      <p:ext uri="{BB962C8B-B14F-4D97-AF65-F5344CB8AC3E}">
        <p14:creationId xmlns:p14="http://schemas.microsoft.com/office/powerpoint/2010/main" val="816779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rtl="0" eaLnBrk="1" fontAlgn="base" hangingPunct="1">
              <a:spcBef>
                <a:spcPct val="0"/>
              </a:spcBef>
              <a:spcAft>
                <a:spcPct val="0"/>
              </a:spcAft>
            </a:pPr>
            <a:r>
              <a:rPr lang="he-IL" dirty="0"/>
              <a:t>קריאת קבצים</a:t>
            </a:r>
          </a:p>
        </p:txBody>
      </p:sp>
      <p:sp>
        <p:nvSpPr>
          <p:cNvPr id="5" name="Text Placeholder 4"/>
          <p:cNvSpPr>
            <a:spLocks noGrp="1"/>
          </p:cNvSpPr>
          <p:nvPr>
            <p:ph type="body" sz="quarter" idx="10"/>
          </p:nvPr>
        </p:nvSpPr>
        <p:spPr/>
        <p:txBody>
          <a:bodyPr/>
          <a:lstStyle/>
          <a:p>
            <a:pPr algn="l" rtl="0"/>
            <a:r>
              <a:rPr lang="en-US" dirty="0"/>
              <a:t>cat – displays file content</a:t>
            </a:r>
          </a:p>
          <a:p>
            <a:pPr algn="l" rtl="0"/>
            <a:r>
              <a:rPr lang="en-US" dirty="0"/>
              <a:t>more – display the content of file in pages mode </a:t>
            </a:r>
          </a:p>
          <a:p>
            <a:pPr algn="l" rtl="0"/>
            <a:r>
              <a:rPr lang="en-US" dirty="0"/>
              <a:t>head – displays the first n rows (-n 50, displays first 50 rows)</a:t>
            </a:r>
          </a:p>
          <a:p>
            <a:pPr algn="l" rtl="0"/>
            <a:r>
              <a:rPr lang="en-US" dirty="0"/>
              <a:t>tail – displays the last n rows (-n 50, displays first 50 rows)</a:t>
            </a:r>
          </a:p>
          <a:p>
            <a:pPr algn="l" rtl="0"/>
            <a:endParaRPr lang="he-IL" dirty="0"/>
          </a:p>
        </p:txBody>
      </p:sp>
    </p:spTree>
    <p:extLst>
      <p:ext uri="{BB962C8B-B14F-4D97-AF65-F5344CB8AC3E}">
        <p14:creationId xmlns:p14="http://schemas.microsoft.com/office/powerpoint/2010/main" val="1422363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rtl="0" eaLnBrk="1" fontAlgn="base" hangingPunct="1">
              <a:spcBef>
                <a:spcPct val="0"/>
              </a:spcBef>
              <a:spcAft>
                <a:spcPct val="0"/>
              </a:spcAft>
            </a:pPr>
            <a:r>
              <a:rPr lang="he-IL" dirty="0"/>
              <a:t>ניהול קבצים</a:t>
            </a:r>
          </a:p>
        </p:txBody>
      </p:sp>
      <p:sp>
        <p:nvSpPr>
          <p:cNvPr id="5" name="Text Placeholder 4"/>
          <p:cNvSpPr>
            <a:spLocks noGrp="1"/>
          </p:cNvSpPr>
          <p:nvPr>
            <p:ph type="body" sz="quarter" idx="10"/>
          </p:nvPr>
        </p:nvSpPr>
        <p:spPr/>
        <p:txBody>
          <a:bodyPr/>
          <a:lstStyle/>
          <a:p>
            <a:pPr algn="l" rtl="0"/>
            <a:r>
              <a:rPr lang="en-US" dirty="0"/>
              <a:t>touch – creates an empty file</a:t>
            </a:r>
          </a:p>
          <a:p>
            <a:pPr algn="l" rtl="0"/>
            <a:r>
              <a:rPr lang="en-US" dirty="0"/>
              <a:t>mv – moves a file \directory</a:t>
            </a:r>
          </a:p>
          <a:p>
            <a:pPr algn="l" rtl="0"/>
            <a:r>
              <a:rPr lang="en-US" dirty="0" err="1"/>
              <a:t>cp</a:t>
            </a:r>
            <a:r>
              <a:rPr lang="en-US" dirty="0"/>
              <a:t> – </a:t>
            </a:r>
            <a:r>
              <a:rPr lang="en-US" dirty="0" err="1"/>
              <a:t>copys</a:t>
            </a:r>
            <a:r>
              <a:rPr lang="en-US" dirty="0"/>
              <a:t> a file \directory</a:t>
            </a:r>
          </a:p>
          <a:p>
            <a:pPr algn="l" rtl="0"/>
            <a:r>
              <a:rPr lang="en-US" dirty="0" err="1"/>
              <a:t>rm</a:t>
            </a:r>
            <a:r>
              <a:rPr lang="en-US" dirty="0"/>
              <a:t> – removes the file\directory</a:t>
            </a:r>
          </a:p>
          <a:p>
            <a:pPr algn="l" rtl="0"/>
            <a:r>
              <a:rPr lang="en-US" dirty="0"/>
              <a:t>file -  displays the file header</a:t>
            </a:r>
          </a:p>
          <a:p>
            <a:pPr algn="l" rtl="0"/>
            <a:r>
              <a:rPr lang="en-US" dirty="0" err="1"/>
              <a:t>mkdir</a:t>
            </a:r>
            <a:r>
              <a:rPr lang="en-US" dirty="0"/>
              <a:t> – </a:t>
            </a:r>
            <a:r>
              <a:rPr lang="en-US" dirty="0" err="1"/>
              <a:t>creats</a:t>
            </a:r>
            <a:r>
              <a:rPr lang="en-US" dirty="0"/>
              <a:t> a directory</a:t>
            </a:r>
          </a:p>
          <a:p>
            <a:pPr algn="l" rtl="0"/>
            <a:r>
              <a:rPr lang="en-US" dirty="0" err="1"/>
              <a:t>rmdir</a:t>
            </a:r>
            <a:r>
              <a:rPr lang="en-US" dirty="0"/>
              <a:t> – </a:t>
            </a:r>
            <a:r>
              <a:rPr lang="en-US" dirty="0" err="1"/>
              <a:t>removs</a:t>
            </a:r>
            <a:r>
              <a:rPr lang="en-US" dirty="0"/>
              <a:t> a file</a:t>
            </a:r>
          </a:p>
          <a:p>
            <a:pPr algn="l" rtl="0"/>
            <a:r>
              <a:rPr lang="en-US" dirty="0"/>
              <a:t>find – finds a file</a:t>
            </a:r>
          </a:p>
          <a:p>
            <a:pPr algn="l" rtl="0"/>
            <a:endParaRPr lang="he-IL" dirty="0"/>
          </a:p>
        </p:txBody>
      </p:sp>
    </p:spTree>
    <p:extLst>
      <p:ext uri="{BB962C8B-B14F-4D97-AF65-F5344CB8AC3E}">
        <p14:creationId xmlns:p14="http://schemas.microsoft.com/office/powerpoint/2010/main" val="998120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rtl="0" eaLnBrk="1" fontAlgn="base" hangingPunct="1">
              <a:spcBef>
                <a:spcPct val="0"/>
              </a:spcBef>
              <a:spcAft>
                <a:spcPct val="0"/>
              </a:spcAft>
            </a:pPr>
            <a:r>
              <a:rPr lang="he-IL" dirty="0"/>
              <a:t>שיטות הדפסה לקובץ</a:t>
            </a:r>
          </a:p>
        </p:txBody>
      </p:sp>
      <p:sp>
        <p:nvSpPr>
          <p:cNvPr id="5" name="Text Placeholder 4"/>
          <p:cNvSpPr>
            <a:spLocks noGrp="1"/>
          </p:cNvSpPr>
          <p:nvPr>
            <p:ph type="body" sz="quarter" idx="10"/>
          </p:nvPr>
        </p:nvSpPr>
        <p:spPr/>
        <p:txBody>
          <a:bodyPr/>
          <a:lstStyle/>
          <a:p>
            <a:pPr marL="0" indent="0" algn="l" rtl="0">
              <a:buNone/>
            </a:pPr>
            <a:r>
              <a:rPr lang="en-US" dirty="0"/>
              <a:t>Command Output submission:</a:t>
            </a:r>
          </a:p>
          <a:p>
            <a:pPr algn="l" rtl="0"/>
            <a:r>
              <a:rPr lang="en-US" dirty="0"/>
              <a:t>echo ”some string” &gt; </a:t>
            </a:r>
            <a:r>
              <a:rPr lang="en-US" i="1" dirty="0"/>
              <a:t>file – writes some string to file</a:t>
            </a:r>
          </a:p>
          <a:p>
            <a:pPr algn="l" rtl="0"/>
            <a:r>
              <a:rPr lang="en-US" i="1" dirty="0"/>
              <a:t>Echo “some string“ &gt;&gt; file – appends </a:t>
            </a:r>
            <a:r>
              <a:rPr lang="en-US" i="1" dirty="0" err="1"/>
              <a:t>somestring</a:t>
            </a:r>
            <a:r>
              <a:rPr lang="en-US" i="1" dirty="0"/>
              <a:t> to file </a:t>
            </a:r>
          </a:p>
          <a:p>
            <a:pPr algn="l" rtl="0"/>
            <a:r>
              <a:rPr lang="en-US" dirty="0"/>
              <a:t>cat “</a:t>
            </a:r>
            <a:r>
              <a:rPr lang="en-US" dirty="0" err="1"/>
              <a:t>somestring</a:t>
            </a:r>
            <a:r>
              <a:rPr lang="en-US" dirty="0"/>
              <a:t>” &gt; file</a:t>
            </a:r>
          </a:p>
          <a:p>
            <a:pPr algn="l" rtl="0"/>
            <a:r>
              <a:rPr lang="en-US" dirty="0"/>
              <a:t>cat &lt;&lt;EOF &gt;&gt; file</a:t>
            </a:r>
          </a:p>
          <a:p>
            <a:pPr marL="0" indent="0" algn="l" rtl="0">
              <a:buNone/>
            </a:pPr>
            <a:r>
              <a:rPr lang="en-US" dirty="0" err="1"/>
              <a:t>somestring</a:t>
            </a:r>
            <a:endParaRPr lang="en-US" dirty="0"/>
          </a:p>
          <a:p>
            <a:pPr marL="0" indent="0" algn="l" rtl="0">
              <a:buNone/>
            </a:pPr>
            <a:r>
              <a:rPr lang="en-US" dirty="0"/>
              <a:t>EOF  </a:t>
            </a:r>
          </a:p>
          <a:p>
            <a:pPr algn="l" rtl="0"/>
            <a:endParaRPr lang="he-IL" dirty="0"/>
          </a:p>
        </p:txBody>
      </p:sp>
    </p:spTree>
    <p:extLst>
      <p:ext uri="{BB962C8B-B14F-4D97-AF65-F5344CB8AC3E}">
        <p14:creationId xmlns:p14="http://schemas.microsoft.com/office/powerpoint/2010/main" val="442318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he-IL" dirty="0"/>
              <a:t>מבוא ללינוקס</a:t>
            </a:r>
          </a:p>
        </p:txBody>
      </p:sp>
      <p:sp>
        <p:nvSpPr>
          <p:cNvPr id="6" name="Subtitle 5"/>
          <p:cNvSpPr>
            <a:spLocks noGrp="1"/>
          </p:cNvSpPr>
          <p:nvPr>
            <p:ph type="subTitle" idx="1"/>
          </p:nvPr>
        </p:nvSpPr>
        <p:spPr/>
        <p:txBody>
          <a:bodyPr/>
          <a:lstStyle/>
          <a:p>
            <a:endParaRPr lang="he-IL"/>
          </a:p>
        </p:txBody>
      </p:sp>
      <p:pic>
        <p:nvPicPr>
          <p:cNvPr id="7" name="מציין מיקום של תמונה 4"/>
          <p:cNvPicPr>
            <a:picLocks noChangeAspect="1"/>
          </p:cNvPicPr>
          <p:nvPr/>
        </p:nvPicPr>
        <p:blipFill>
          <a:blip r:embed="rId2">
            <a:extLst>
              <a:ext uri="{28A0092B-C50C-407E-A947-70E740481C1C}">
                <a14:useLocalDpi xmlns:a14="http://schemas.microsoft.com/office/drawing/2010/main" val="0"/>
              </a:ext>
            </a:extLst>
          </a:blip>
          <a:srcRect t="1535" b="1535"/>
          <a:stretch>
            <a:fillRect/>
          </a:stretch>
        </p:blipFill>
        <p:spPr bwMode="auto">
          <a:xfrm>
            <a:off x="2480320" y="3284984"/>
            <a:ext cx="4183360" cy="3137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8296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65537BF-4984-EB47-AACF-A1AC43C1F6EC}"/>
              </a:ext>
            </a:extLst>
          </p:cNvPr>
          <p:cNvSpPr txBox="1">
            <a:spLocks/>
          </p:cNvSpPr>
          <p:nvPr/>
        </p:nvSpPr>
        <p:spPr>
          <a:xfrm>
            <a:off x="187325" y="1160463"/>
            <a:ext cx="8529638" cy="5697537"/>
          </a:xfrm>
          <a:prstGeom prst="rect">
            <a:avLst/>
          </a:prstGeom>
        </p:spPr>
        <p:txBody>
          <a:bodyPr>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buFont typeface="Arial" pitchFamily="34" charset="0"/>
              <a:buChar char="‒"/>
              <a:defRPr/>
            </a:pPr>
            <a:r>
              <a:rPr lang="en-US" sz="2000" b="1" dirty="0">
                <a:latin typeface="Arial" pitchFamily="34" charset="0"/>
                <a:cs typeface="Arial" pitchFamily="34" charset="0"/>
              </a:rPr>
              <a:t>Working with files </a:t>
            </a:r>
          </a:p>
          <a:p>
            <a:pPr lvl="1" eaLnBrk="1" fontAlgn="auto" hangingPunct="1">
              <a:spcAft>
                <a:spcPts val="0"/>
              </a:spcAft>
              <a:buFont typeface="Arial" pitchFamily="34" charset="0"/>
              <a:buChar char="•"/>
              <a:defRPr/>
            </a:pPr>
            <a:r>
              <a:rPr lang="en-US" sz="1800" b="1" dirty="0">
                <a:latin typeface="Arial" pitchFamily="34" charset="0"/>
                <a:cs typeface="Arial" pitchFamily="34" charset="0"/>
              </a:rPr>
              <a:t>:q </a:t>
            </a:r>
            <a:r>
              <a:rPr lang="en-US" sz="1800" dirty="0">
                <a:solidFill>
                  <a:srgbClr val="FF0000"/>
                </a:solidFill>
                <a:latin typeface="Arial" pitchFamily="34" charset="0"/>
                <a:cs typeface="Arial" pitchFamily="34" charset="0"/>
              </a:rPr>
              <a:t>– quits only if no changes to the file have been made</a:t>
            </a:r>
          </a:p>
          <a:p>
            <a:pPr lvl="1" eaLnBrk="1" fontAlgn="auto" hangingPunct="1">
              <a:spcAft>
                <a:spcPts val="0"/>
              </a:spcAft>
              <a:buFont typeface="Arial" pitchFamily="34" charset="0"/>
              <a:buChar char="•"/>
              <a:defRPr/>
            </a:pPr>
            <a:r>
              <a:rPr lang="en-US" sz="1800" b="1" dirty="0">
                <a:latin typeface="Arial" pitchFamily="34" charset="0"/>
                <a:cs typeface="Arial" pitchFamily="34" charset="0"/>
              </a:rPr>
              <a:t>:q! </a:t>
            </a:r>
            <a:r>
              <a:rPr lang="en-US" sz="1800" dirty="0">
                <a:solidFill>
                  <a:srgbClr val="FF0000"/>
                </a:solidFill>
                <a:latin typeface="Arial" pitchFamily="34" charset="0"/>
                <a:cs typeface="Arial" pitchFamily="34" charset="0"/>
              </a:rPr>
              <a:t>–</a:t>
            </a:r>
            <a:r>
              <a:rPr lang="en-US" sz="1800" b="1" dirty="0">
                <a:latin typeface="Arial" pitchFamily="34" charset="0"/>
                <a:cs typeface="Arial" pitchFamily="34" charset="0"/>
              </a:rPr>
              <a:t> </a:t>
            </a:r>
            <a:r>
              <a:rPr lang="en-US" sz="1800" dirty="0">
                <a:solidFill>
                  <a:srgbClr val="FF0000"/>
                </a:solidFill>
                <a:latin typeface="Arial" pitchFamily="34" charset="0"/>
                <a:cs typeface="Arial" pitchFamily="34" charset="0"/>
              </a:rPr>
              <a:t>force vi to quit without saving any changes</a:t>
            </a:r>
          </a:p>
          <a:p>
            <a:pPr lvl="1" eaLnBrk="1" fontAlgn="auto" hangingPunct="1">
              <a:spcAft>
                <a:spcPts val="0"/>
              </a:spcAft>
              <a:buFont typeface="Arial" pitchFamily="34" charset="0"/>
              <a:buChar char="•"/>
              <a:defRPr/>
            </a:pPr>
            <a:r>
              <a:rPr lang="en-US" sz="1800" b="1" dirty="0">
                <a:latin typeface="Arial" pitchFamily="34" charset="0"/>
                <a:cs typeface="Arial" pitchFamily="34" charset="0"/>
              </a:rPr>
              <a:t>:</a:t>
            </a:r>
            <a:r>
              <a:rPr lang="en-US" sz="1800" b="1" dirty="0" err="1">
                <a:latin typeface="Arial" pitchFamily="34" charset="0"/>
                <a:cs typeface="Arial" pitchFamily="34" charset="0"/>
              </a:rPr>
              <a:t>wq</a:t>
            </a:r>
            <a:r>
              <a:rPr lang="en-US" sz="1800" b="1" dirty="0">
                <a:latin typeface="Arial" pitchFamily="34" charset="0"/>
                <a:cs typeface="Arial" pitchFamily="34" charset="0"/>
              </a:rPr>
              <a:t> </a:t>
            </a:r>
            <a:r>
              <a:rPr lang="en-US" sz="1800" i="1" dirty="0">
                <a:latin typeface="Arial" pitchFamily="34" charset="0"/>
                <a:cs typeface="Arial" pitchFamily="34" charset="0"/>
              </a:rPr>
              <a:t>filename </a:t>
            </a:r>
            <a:r>
              <a:rPr lang="en-US" sz="1800" dirty="0">
                <a:solidFill>
                  <a:srgbClr val="FF0000"/>
                </a:solidFill>
                <a:latin typeface="Arial" pitchFamily="34" charset="0"/>
                <a:cs typeface="Arial" pitchFamily="34" charset="0"/>
              </a:rPr>
              <a:t>– quits and writes the contents of the file to a new file named </a:t>
            </a:r>
            <a:r>
              <a:rPr lang="en-US" sz="1800" i="1" dirty="0">
                <a:solidFill>
                  <a:srgbClr val="FF0000"/>
                </a:solidFill>
                <a:latin typeface="Arial" pitchFamily="34" charset="0"/>
                <a:cs typeface="Arial" pitchFamily="34" charset="0"/>
              </a:rPr>
              <a:t>filename</a:t>
            </a:r>
            <a:endParaRPr lang="en-US" sz="1800" i="1" dirty="0">
              <a:latin typeface="Arial" pitchFamily="34" charset="0"/>
              <a:cs typeface="Arial" pitchFamily="34" charset="0"/>
            </a:endParaRPr>
          </a:p>
          <a:p>
            <a:pPr lvl="1" eaLnBrk="1" fontAlgn="auto" hangingPunct="1">
              <a:spcAft>
                <a:spcPts val="0"/>
              </a:spcAft>
              <a:buFont typeface="Arial" pitchFamily="34" charset="0"/>
              <a:buChar char="•"/>
              <a:defRPr/>
            </a:pPr>
            <a:r>
              <a:rPr lang="en-US" sz="1800" b="1" dirty="0">
                <a:latin typeface="Arial" pitchFamily="34" charset="0"/>
                <a:cs typeface="Arial" pitchFamily="34" charset="0"/>
              </a:rPr>
              <a:t>:</a:t>
            </a:r>
            <a:r>
              <a:rPr lang="en-US" sz="1800" b="1" dirty="0" err="1">
                <a:latin typeface="Arial" pitchFamily="34" charset="0"/>
                <a:cs typeface="Arial" pitchFamily="34" charset="0"/>
              </a:rPr>
              <a:t>wq</a:t>
            </a:r>
            <a:r>
              <a:rPr lang="en-US" sz="1800" b="1" dirty="0">
                <a:latin typeface="Arial" pitchFamily="34" charset="0"/>
                <a:cs typeface="Arial" pitchFamily="34" charset="0"/>
              </a:rPr>
              <a:t>! </a:t>
            </a:r>
            <a:r>
              <a:rPr lang="en-US" sz="1800" dirty="0">
                <a:solidFill>
                  <a:srgbClr val="FF0000"/>
                </a:solidFill>
                <a:latin typeface="Arial" pitchFamily="34" charset="0"/>
                <a:cs typeface="Arial" pitchFamily="34" charset="0"/>
              </a:rPr>
              <a:t>– quits and writes the file to the current </a:t>
            </a:r>
            <a:r>
              <a:rPr lang="en-US" sz="1800" i="1" dirty="0">
                <a:solidFill>
                  <a:srgbClr val="FF0000"/>
                </a:solidFill>
                <a:latin typeface="Arial" pitchFamily="34" charset="0"/>
                <a:cs typeface="Arial" pitchFamily="34" charset="0"/>
              </a:rPr>
              <a:t>filename</a:t>
            </a:r>
          </a:p>
          <a:p>
            <a:pPr lvl="1" eaLnBrk="1" fontAlgn="auto" hangingPunct="1">
              <a:spcAft>
                <a:spcPts val="0"/>
              </a:spcAft>
              <a:buFont typeface="Arial" pitchFamily="34" charset="0"/>
              <a:buChar char="•"/>
              <a:defRPr/>
            </a:pPr>
            <a:r>
              <a:rPr lang="en-US" sz="1800" b="1" dirty="0">
                <a:latin typeface="Arial" pitchFamily="34" charset="0"/>
                <a:cs typeface="Arial" pitchFamily="34" charset="0"/>
              </a:rPr>
              <a:t>:r</a:t>
            </a:r>
            <a:r>
              <a:rPr lang="en-US" sz="1800" dirty="0">
                <a:latin typeface="Arial" pitchFamily="34" charset="0"/>
                <a:cs typeface="Arial" pitchFamily="34" charset="0"/>
              </a:rPr>
              <a:t> </a:t>
            </a:r>
            <a:r>
              <a:rPr lang="en-US" sz="1800" i="1" dirty="0">
                <a:latin typeface="Arial" pitchFamily="34" charset="0"/>
                <a:cs typeface="Arial" pitchFamily="34" charset="0"/>
              </a:rPr>
              <a:t>filename – </a:t>
            </a:r>
            <a:r>
              <a:rPr lang="en-US" sz="1800" dirty="0">
                <a:solidFill>
                  <a:srgbClr val="FF0000"/>
                </a:solidFill>
                <a:latin typeface="Arial" pitchFamily="34" charset="0"/>
                <a:cs typeface="Arial" pitchFamily="34" charset="0"/>
              </a:rPr>
              <a:t>inserts the contents of the file </a:t>
            </a:r>
            <a:r>
              <a:rPr lang="en-US" sz="1800" i="1" dirty="0">
                <a:solidFill>
                  <a:srgbClr val="FF0000"/>
                </a:solidFill>
                <a:latin typeface="Arial" pitchFamily="34" charset="0"/>
                <a:cs typeface="Arial" pitchFamily="34" charset="0"/>
              </a:rPr>
              <a:t>filename</a:t>
            </a:r>
            <a:r>
              <a:rPr lang="en-US" sz="1800" dirty="0">
                <a:solidFill>
                  <a:srgbClr val="FF0000"/>
                </a:solidFill>
                <a:latin typeface="Arial" pitchFamily="34" charset="0"/>
                <a:cs typeface="Arial" pitchFamily="34" charset="0"/>
              </a:rPr>
              <a:t> into the current file at the cursor location</a:t>
            </a:r>
          </a:p>
          <a:p>
            <a:pPr marL="457200" lvl="1" indent="0" eaLnBrk="1" fontAlgn="auto" hangingPunct="1">
              <a:spcAft>
                <a:spcPts val="0"/>
              </a:spcAft>
              <a:buFont typeface="Arial" charset="0"/>
              <a:buNone/>
              <a:defRPr/>
            </a:pPr>
            <a:endParaRPr lang="en-US" sz="1900" dirty="0">
              <a:solidFill>
                <a:srgbClr val="FF0000"/>
              </a:solidFill>
              <a:latin typeface="Arial" pitchFamily="34" charset="0"/>
              <a:cs typeface="Arial" pitchFamily="34" charset="0"/>
            </a:endParaRPr>
          </a:p>
          <a:p>
            <a:pPr eaLnBrk="1" fontAlgn="auto" hangingPunct="1">
              <a:spcAft>
                <a:spcPts val="0"/>
              </a:spcAft>
              <a:buFont typeface="Arial" pitchFamily="34" charset="0"/>
              <a:buChar char="‒"/>
              <a:defRPr/>
            </a:pPr>
            <a:r>
              <a:rPr lang="en-US" sz="2000" b="1" dirty="0">
                <a:latin typeface="Arial" pitchFamily="34" charset="0"/>
                <a:cs typeface="Arial" pitchFamily="34" charset="0"/>
              </a:rPr>
              <a:t>Moving around the file</a:t>
            </a:r>
          </a:p>
          <a:p>
            <a:pPr lvl="1" eaLnBrk="1" fontAlgn="auto" hangingPunct="1">
              <a:spcAft>
                <a:spcPts val="0"/>
              </a:spcAft>
              <a:buFont typeface="Arial" pitchFamily="34" charset="0"/>
              <a:buChar char="•"/>
              <a:defRPr/>
            </a:pPr>
            <a:r>
              <a:rPr lang="en-US" sz="1800" b="1" dirty="0">
                <a:latin typeface="Arial" pitchFamily="34" charset="0"/>
                <a:cs typeface="Arial" pitchFamily="34" charset="0"/>
              </a:rPr>
              <a:t>:number </a:t>
            </a:r>
            <a:r>
              <a:rPr lang="en-US" sz="1800" dirty="0">
                <a:solidFill>
                  <a:srgbClr val="FF0000"/>
                </a:solidFill>
                <a:latin typeface="Arial" pitchFamily="34" charset="0"/>
                <a:cs typeface="Arial" pitchFamily="34" charset="0"/>
              </a:rPr>
              <a:t>– jumps to the specified line number in the text</a:t>
            </a:r>
          </a:p>
          <a:p>
            <a:pPr lvl="1" eaLnBrk="1" fontAlgn="auto" hangingPunct="1">
              <a:spcAft>
                <a:spcPts val="0"/>
              </a:spcAft>
              <a:buFont typeface="Arial" pitchFamily="34" charset="0"/>
              <a:buChar char="•"/>
              <a:defRPr/>
            </a:pPr>
            <a:r>
              <a:rPr lang="en-US" sz="1800" b="1" dirty="0">
                <a:latin typeface="Arial" pitchFamily="34" charset="0"/>
                <a:cs typeface="Arial" pitchFamily="34" charset="0"/>
              </a:rPr>
              <a:t>G </a:t>
            </a:r>
            <a:r>
              <a:rPr lang="en-US" sz="1800" dirty="0">
                <a:latin typeface="Arial" pitchFamily="34" charset="0"/>
                <a:cs typeface="Arial" pitchFamily="34" charset="0"/>
              </a:rPr>
              <a:t>or</a:t>
            </a:r>
            <a:r>
              <a:rPr lang="en-US" sz="1800" b="1" dirty="0">
                <a:latin typeface="Arial" pitchFamily="34" charset="0"/>
                <a:cs typeface="Arial" pitchFamily="34" charset="0"/>
              </a:rPr>
              <a:t> :$</a:t>
            </a:r>
            <a:r>
              <a:rPr lang="en-US" sz="1800" dirty="0">
                <a:solidFill>
                  <a:srgbClr val="FF0000"/>
                </a:solidFill>
                <a:latin typeface="Arial" pitchFamily="34" charset="0"/>
                <a:cs typeface="Arial" pitchFamily="34" charset="0"/>
              </a:rPr>
              <a:t> - jump to last line</a:t>
            </a:r>
          </a:p>
          <a:p>
            <a:pPr lvl="1" eaLnBrk="1" fontAlgn="auto" hangingPunct="1">
              <a:spcAft>
                <a:spcPts val="0"/>
              </a:spcAft>
              <a:buFont typeface="Arial" pitchFamily="34" charset="0"/>
              <a:buChar char="•"/>
              <a:defRPr/>
            </a:pPr>
            <a:r>
              <a:rPr lang="en-US" sz="1800" b="1" dirty="0">
                <a:latin typeface="Arial" pitchFamily="34" charset="0"/>
                <a:cs typeface="Arial" pitchFamily="34" charset="0"/>
              </a:rPr>
              <a:t>Ctrl-g</a:t>
            </a:r>
            <a:r>
              <a:rPr lang="en-US" sz="1800" dirty="0">
                <a:solidFill>
                  <a:srgbClr val="FF0000"/>
                </a:solidFill>
                <a:latin typeface="Arial" pitchFamily="34" charset="0"/>
                <a:cs typeface="Arial" pitchFamily="34" charset="0"/>
              </a:rPr>
              <a:t> – gives current line number</a:t>
            </a:r>
          </a:p>
          <a:p>
            <a:pPr lvl="1" eaLnBrk="1" fontAlgn="auto" hangingPunct="1">
              <a:spcAft>
                <a:spcPts val="0"/>
              </a:spcAft>
              <a:buFont typeface="Arial" pitchFamily="34" charset="0"/>
              <a:buChar char="•"/>
              <a:defRPr/>
            </a:pPr>
            <a:r>
              <a:rPr lang="en-US" sz="1800" b="1" dirty="0">
                <a:latin typeface="Arial" pitchFamily="34" charset="0"/>
                <a:cs typeface="Arial" pitchFamily="34" charset="0"/>
              </a:rPr>
              <a:t>Ctrl-f or Ctrl-d</a:t>
            </a:r>
            <a:r>
              <a:rPr lang="en-US" sz="1800" dirty="0">
                <a:solidFill>
                  <a:srgbClr val="FF0000"/>
                </a:solidFill>
                <a:latin typeface="Arial" pitchFamily="34" charset="0"/>
                <a:cs typeface="Arial" pitchFamily="34" charset="0"/>
              </a:rPr>
              <a:t> – move forward</a:t>
            </a:r>
          </a:p>
          <a:p>
            <a:pPr lvl="1" eaLnBrk="1" fontAlgn="auto" hangingPunct="1">
              <a:spcAft>
                <a:spcPts val="0"/>
              </a:spcAft>
              <a:buFont typeface="Arial" pitchFamily="34" charset="0"/>
              <a:buChar char="•"/>
              <a:defRPr/>
            </a:pPr>
            <a:r>
              <a:rPr lang="en-US" sz="1800" b="1" dirty="0">
                <a:latin typeface="Arial" pitchFamily="34" charset="0"/>
                <a:cs typeface="Arial" pitchFamily="34" charset="0"/>
              </a:rPr>
              <a:t>Ctrl-b</a:t>
            </a:r>
            <a:r>
              <a:rPr lang="en-US" sz="1800" dirty="0">
                <a:solidFill>
                  <a:srgbClr val="FF0000"/>
                </a:solidFill>
                <a:latin typeface="Arial" pitchFamily="34" charset="0"/>
                <a:cs typeface="Arial" pitchFamily="34" charset="0"/>
              </a:rPr>
              <a:t> or </a:t>
            </a:r>
            <a:r>
              <a:rPr lang="en-US" sz="1800" b="1" dirty="0">
                <a:latin typeface="Arial" pitchFamily="34" charset="0"/>
                <a:cs typeface="Arial" pitchFamily="34" charset="0"/>
              </a:rPr>
              <a:t>Ctrl-u</a:t>
            </a:r>
            <a:r>
              <a:rPr lang="en-US" sz="1800" dirty="0">
                <a:solidFill>
                  <a:srgbClr val="FF0000"/>
                </a:solidFill>
                <a:latin typeface="Arial" pitchFamily="34" charset="0"/>
                <a:cs typeface="Arial" pitchFamily="34" charset="0"/>
              </a:rPr>
              <a:t>– move back</a:t>
            </a:r>
          </a:p>
          <a:p>
            <a:pPr lvl="1" eaLnBrk="1" fontAlgn="auto" hangingPunct="1">
              <a:spcAft>
                <a:spcPts val="0"/>
              </a:spcAft>
              <a:buFont typeface="Arial" pitchFamily="34" charset="0"/>
              <a:buChar char="•"/>
              <a:defRPr/>
            </a:pPr>
            <a:r>
              <a:rPr lang="en-US" sz="1800" b="1" dirty="0">
                <a:latin typeface="Arial" pitchFamily="34" charset="0"/>
                <a:cs typeface="Arial" pitchFamily="34" charset="0"/>
              </a:rPr>
              <a:t>Arrow Keys </a:t>
            </a:r>
            <a:r>
              <a:rPr lang="en-US" sz="1800" dirty="0">
                <a:solidFill>
                  <a:srgbClr val="FF0000"/>
                </a:solidFill>
                <a:latin typeface="Arial" pitchFamily="34" charset="0"/>
                <a:cs typeface="Arial" pitchFamily="34" charset="0"/>
              </a:rPr>
              <a:t>– allows you to move around the file and position the cursor</a:t>
            </a:r>
          </a:p>
        </p:txBody>
      </p:sp>
      <p:sp>
        <p:nvSpPr>
          <p:cNvPr id="55299" name="Title 1">
            <a:extLst>
              <a:ext uri="{FF2B5EF4-FFF2-40B4-BE49-F238E27FC236}">
                <a16:creationId xmlns:a16="http://schemas.microsoft.com/office/drawing/2014/main" id="{C0E84720-69E2-2D45-894A-40A99F0DD955}"/>
              </a:ext>
            </a:extLst>
          </p:cNvPr>
          <p:cNvSpPr txBox="1">
            <a:spLocks/>
          </p:cNvSpPr>
          <p:nvPr/>
        </p:nvSpPr>
        <p:spPr bwMode="auto">
          <a:xfrm>
            <a:off x="804863" y="344488"/>
            <a:ext cx="777240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latin typeface="Calibri" panose="020F0502020204030204" pitchFamily="34" charset="0"/>
              </a:rPr>
              <a:t>vi – Primitive Text Editor</a:t>
            </a:r>
          </a:p>
        </p:txBody>
      </p:sp>
    </p:spTree>
    <p:extLst>
      <p:ext uri="{BB962C8B-B14F-4D97-AF65-F5344CB8AC3E}">
        <p14:creationId xmlns:p14="http://schemas.microsoft.com/office/powerpoint/2010/main" val="773249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382258-D518-4143-A954-04CC14EBE0BF}"/>
              </a:ext>
            </a:extLst>
          </p:cNvPr>
          <p:cNvSpPr txBox="1">
            <a:spLocks/>
          </p:cNvSpPr>
          <p:nvPr/>
        </p:nvSpPr>
        <p:spPr>
          <a:xfrm>
            <a:off x="187325" y="1160463"/>
            <a:ext cx="8529638" cy="5697537"/>
          </a:xfrm>
          <a:prstGeom prst="rect">
            <a:avLst/>
          </a:prstGeom>
        </p:spPr>
        <p:txBody>
          <a:bodyPr>
            <a:normAutofit lnSpcReduction="1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buFont typeface="Arial" pitchFamily="34" charset="0"/>
              <a:buChar char="‒"/>
              <a:defRPr/>
            </a:pPr>
            <a:r>
              <a:rPr lang="en-US" sz="2000" b="1" dirty="0">
                <a:latin typeface="Arial" pitchFamily="34" charset="0"/>
                <a:cs typeface="Arial" pitchFamily="34" charset="0"/>
              </a:rPr>
              <a:t>Adding to a file</a:t>
            </a:r>
          </a:p>
          <a:p>
            <a:pPr lvl="1" eaLnBrk="1" fontAlgn="auto" hangingPunct="1">
              <a:spcAft>
                <a:spcPts val="0"/>
              </a:spcAft>
              <a:buFont typeface="Arial" pitchFamily="34" charset="0"/>
              <a:buChar char="•"/>
              <a:defRPr/>
            </a:pPr>
            <a:r>
              <a:rPr lang="en-US" sz="1800" b="1" dirty="0">
                <a:latin typeface="Arial" pitchFamily="34" charset="0"/>
                <a:cs typeface="Arial" pitchFamily="34" charset="0"/>
              </a:rPr>
              <a:t>Enter Key </a:t>
            </a:r>
            <a:r>
              <a:rPr lang="en-US" sz="1800" dirty="0">
                <a:solidFill>
                  <a:srgbClr val="FF0000"/>
                </a:solidFill>
                <a:latin typeface="Arial" pitchFamily="34" charset="0"/>
                <a:cs typeface="Arial" pitchFamily="34" charset="0"/>
              </a:rPr>
              <a:t>– adds a blank line at the cursor position</a:t>
            </a:r>
          </a:p>
          <a:p>
            <a:pPr lvl="1" eaLnBrk="1" fontAlgn="auto" hangingPunct="1">
              <a:spcAft>
                <a:spcPts val="0"/>
              </a:spcAft>
              <a:buFont typeface="Arial" pitchFamily="34" charset="0"/>
              <a:buChar char="•"/>
              <a:defRPr/>
            </a:pPr>
            <a:r>
              <a:rPr lang="en-US" sz="1800" b="1" dirty="0">
                <a:latin typeface="Arial" pitchFamily="34" charset="0"/>
                <a:cs typeface="Arial" pitchFamily="34" charset="0"/>
              </a:rPr>
              <a:t>Esc key </a:t>
            </a:r>
            <a:r>
              <a:rPr lang="en-US" sz="1800" dirty="0">
                <a:solidFill>
                  <a:srgbClr val="FF0000"/>
                </a:solidFill>
                <a:latin typeface="Arial" pitchFamily="34" charset="0"/>
                <a:cs typeface="Arial" pitchFamily="34" charset="0"/>
              </a:rPr>
              <a:t>– exits or leaves the active vi function</a:t>
            </a:r>
          </a:p>
          <a:p>
            <a:pPr lvl="1" eaLnBrk="1" fontAlgn="auto" hangingPunct="1">
              <a:spcAft>
                <a:spcPts val="0"/>
              </a:spcAft>
              <a:buFont typeface="Arial" pitchFamily="34" charset="0"/>
              <a:buChar char="•"/>
              <a:defRPr/>
            </a:pPr>
            <a:r>
              <a:rPr lang="en-US" sz="1800" b="1" dirty="0" err="1">
                <a:latin typeface="Arial" pitchFamily="34" charset="0"/>
                <a:cs typeface="Arial" pitchFamily="34" charset="0"/>
              </a:rPr>
              <a:t>i</a:t>
            </a:r>
            <a:r>
              <a:rPr lang="en-US" sz="1800" b="1" dirty="0">
                <a:solidFill>
                  <a:srgbClr val="FF0000"/>
                </a:solidFill>
                <a:latin typeface="Arial" pitchFamily="34" charset="0"/>
                <a:cs typeface="Arial" pitchFamily="34" charset="0"/>
              </a:rPr>
              <a:t> or </a:t>
            </a:r>
            <a:r>
              <a:rPr lang="en-US" sz="1800" b="1" dirty="0">
                <a:latin typeface="Arial" pitchFamily="34" charset="0"/>
                <a:cs typeface="Arial" pitchFamily="34" charset="0"/>
              </a:rPr>
              <a:t>a</a:t>
            </a:r>
            <a:r>
              <a:rPr lang="en-US" sz="1800" b="1" dirty="0">
                <a:solidFill>
                  <a:srgbClr val="FF0000"/>
                </a:solidFill>
                <a:latin typeface="Arial" pitchFamily="34" charset="0"/>
                <a:cs typeface="Arial" pitchFamily="34" charset="0"/>
              </a:rPr>
              <a:t> </a:t>
            </a:r>
            <a:r>
              <a:rPr lang="en-US" sz="1800" dirty="0">
                <a:solidFill>
                  <a:srgbClr val="FF0000"/>
                </a:solidFill>
                <a:latin typeface="Arial" pitchFamily="34" charset="0"/>
                <a:cs typeface="Arial" pitchFamily="34" charset="0"/>
              </a:rPr>
              <a:t>– enters insert mode, allows text to be typed into the file at the location of the cursor</a:t>
            </a:r>
          </a:p>
          <a:p>
            <a:pPr lvl="1" eaLnBrk="1" fontAlgn="auto" hangingPunct="1">
              <a:spcAft>
                <a:spcPts val="0"/>
              </a:spcAft>
              <a:buFont typeface="Arial" pitchFamily="34" charset="0"/>
              <a:buChar char="•"/>
              <a:defRPr/>
            </a:pPr>
            <a:r>
              <a:rPr lang="en-US" sz="1800" b="1" dirty="0">
                <a:latin typeface="Arial" pitchFamily="34" charset="0"/>
                <a:cs typeface="Arial" pitchFamily="34" charset="0"/>
              </a:rPr>
              <a:t>R</a:t>
            </a:r>
            <a:r>
              <a:rPr lang="en-US" sz="1800" dirty="0">
                <a:solidFill>
                  <a:srgbClr val="FF0000"/>
                </a:solidFill>
                <a:latin typeface="Arial" pitchFamily="34" charset="0"/>
                <a:cs typeface="Arial" pitchFamily="34" charset="0"/>
              </a:rPr>
              <a:t> – enters replace mode, allows text to be typed into the file at the location of the cursor replacing any existing text</a:t>
            </a:r>
          </a:p>
          <a:p>
            <a:pPr marL="457200" lvl="1" indent="0" eaLnBrk="1" fontAlgn="auto" hangingPunct="1">
              <a:spcAft>
                <a:spcPts val="0"/>
              </a:spcAft>
              <a:buFont typeface="Arial" charset="0"/>
              <a:buNone/>
              <a:defRPr/>
            </a:pPr>
            <a:endParaRPr lang="en-US" sz="1800" dirty="0">
              <a:solidFill>
                <a:srgbClr val="FF0000"/>
              </a:solidFill>
              <a:latin typeface="Arial" pitchFamily="34" charset="0"/>
              <a:cs typeface="Arial" pitchFamily="34" charset="0"/>
            </a:endParaRPr>
          </a:p>
          <a:p>
            <a:pPr eaLnBrk="1" fontAlgn="auto" hangingPunct="1">
              <a:spcAft>
                <a:spcPts val="0"/>
              </a:spcAft>
              <a:buFont typeface="Arial" pitchFamily="34" charset="0"/>
              <a:buChar char="‒"/>
              <a:defRPr/>
            </a:pPr>
            <a:r>
              <a:rPr lang="en-US" sz="2000" b="1" dirty="0">
                <a:latin typeface="Arial" pitchFamily="34" charset="0"/>
                <a:cs typeface="Arial" pitchFamily="34" charset="0"/>
              </a:rPr>
              <a:t>Deleting</a:t>
            </a:r>
          </a:p>
          <a:p>
            <a:pPr lvl="1" eaLnBrk="1" fontAlgn="auto" hangingPunct="1">
              <a:spcAft>
                <a:spcPts val="0"/>
              </a:spcAft>
              <a:buFont typeface="Arial" pitchFamily="34" charset="0"/>
              <a:buChar char="•"/>
              <a:defRPr/>
            </a:pPr>
            <a:r>
              <a:rPr lang="en-US" sz="1800" b="1" dirty="0" err="1">
                <a:latin typeface="Arial" pitchFamily="34" charset="0"/>
                <a:cs typeface="Arial" pitchFamily="34" charset="0"/>
              </a:rPr>
              <a:t>dd</a:t>
            </a:r>
            <a:r>
              <a:rPr lang="en-US" sz="1800" dirty="0">
                <a:solidFill>
                  <a:srgbClr val="FF0000"/>
                </a:solidFill>
                <a:latin typeface="Arial" pitchFamily="34" charset="0"/>
                <a:cs typeface="Arial" pitchFamily="34" charset="0"/>
              </a:rPr>
              <a:t> – deletes the line at the position of the cursor</a:t>
            </a:r>
          </a:p>
          <a:p>
            <a:pPr lvl="1" eaLnBrk="1" fontAlgn="auto" hangingPunct="1">
              <a:spcAft>
                <a:spcPts val="0"/>
              </a:spcAft>
              <a:buFont typeface="Arial" pitchFamily="34" charset="0"/>
              <a:buChar char="•"/>
              <a:defRPr/>
            </a:pPr>
            <a:r>
              <a:rPr lang="en-US" sz="1800" b="1" dirty="0" err="1">
                <a:latin typeface="Arial" pitchFamily="34" charset="0"/>
                <a:cs typeface="Arial" pitchFamily="34" charset="0"/>
              </a:rPr>
              <a:t>dw</a:t>
            </a:r>
            <a:r>
              <a:rPr lang="en-US" sz="1800" dirty="0">
                <a:solidFill>
                  <a:srgbClr val="FF0000"/>
                </a:solidFill>
                <a:latin typeface="Arial" pitchFamily="34" charset="0"/>
                <a:cs typeface="Arial" pitchFamily="34" charset="0"/>
              </a:rPr>
              <a:t> – deletes the word at the position of the cursor</a:t>
            </a:r>
          </a:p>
          <a:p>
            <a:pPr lvl="1" eaLnBrk="1" fontAlgn="auto" hangingPunct="1">
              <a:spcAft>
                <a:spcPts val="0"/>
              </a:spcAft>
              <a:buFont typeface="Arial" pitchFamily="34" charset="0"/>
              <a:buChar char="•"/>
              <a:defRPr/>
            </a:pPr>
            <a:r>
              <a:rPr lang="en-US" sz="1800" b="1" dirty="0">
                <a:latin typeface="Arial" pitchFamily="34" charset="0"/>
                <a:cs typeface="Arial" pitchFamily="34" charset="0"/>
              </a:rPr>
              <a:t>x</a:t>
            </a:r>
            <a:r>
              <a:rPr lang="en-US" sz="1800" dirty="0">
                <a:solidFill>
                  <a:srgbClr val="FF0000"/>
                </a:solidFill>
                <a:latin typeface="Arial" pitchFamily="34" charset="0"/>
                <a:cs typeface="Arial" pitchFamily="34" charset="0"/>
              </a:rPr>
              <a:t> – deletes the character under the cursor</a:t>
            </a:r>
          </a:p>
          <a:p>
            <a:pPr lvl="1" eaLnBrk="1" fontAlgn="auto" hangingPunct="1">
              <a:spcAft>
                <a:spcPts val="0"/>
              </a:spcAft>
              <a:buFont typeface="Arial" pitchFamily="34" charset="0"/>
              <a:buChar char="•"/>
              <a:defRPr/>
            </a:pPr>
            <a:r>
              <a:rPr lang="en-US" sz="1800" b="1" dirty="0">
                <a:latin typeface="Arial" pitchFamily="34" charset="0"/>
                <a:cs typeface="Arial" pitchFamily="34" charset="0"/>
              </a:rPr>
              <a:t>r</a:t>
            </a:r>
            <a:r>
              <a:rPr lang="en-US" sz="1800" dirty="0">
                <a:solidFill>
                  <a:srgbClr val="FF0000"/>
                </a:solidFill>
                <a:latin typeface="Arial" pitchFamily="34" charset="0"/>
                <a:cs typeface="Arial" pitchFamily="34" charset="0"/>
              </a:rPr>
              <a:t> – replace the character under the cursor</a:t>
            </a:r>
          </a:p>
          <a:p>
            <a:pPr lvl="1" eaLnBrk="1" fontAlgn="auto" hangingPunct="1">
              <a:spcAft>
                <a:spcPts val="0"/>
              </a:spcAft>
              <a:buFont typeface="Arial" pitchFamily="34" charset="0"/>
              <a:buChar char="•"/>
              <a:defRPr/>
            </a:pPr>
            <a:r>
              <a:rPr lang="en-US" sz="1800" b="1" dirty="0">
                <a:latin typeface="Arial" pitchFamily="34" charset="0"/>
                <a:cs typeface="Arial" pitchFamily="34" charset="0"/>
              </a:rPr>
              <a:t>D</a:t>
            </a:r>
            <a:r>
              <a:rPr lang="en-US" sz="1800" dirty="0">
                <a:solidFill>
                  <a:srgbClr val="FF0000"/>
                </a:solidFill>
                <a:latin typeface="Arial" pitchFamily="34" charset="0"/>
                <a:cs typeface="Arial" pitchFamily="34" charset="0"/>
              </a:rPr>
              <a:t> – deletes from the cursor position to the end of the line</a:t>
            </a:r>
          </a:p>
          <a:p>
            <a:pPr lvl="1" eaLnBrk="1" fontAlgn="auto" hangingPunct="1">
              <a:spcAft>
                <a:spcPts val="0"/>
              </a:spcAft>
              <a:buFont typeface="Arial" pitchFamily="34" charset="0"/>
              <a:buChar char="•"/>
              <a:defRPr/>
            </a:pPr>
            <a:r>
              <a:rPr lang="en-US" sz="1800" b="1" dirty="0">
                <a:latin typeface="Arial" pitchFamily="34" charset="0"/>
                <a:cs typeface="Arial" pitchFamily="34" charset="0"/>
              </a:rPr>
              <a:t>u</a:t>
            </a:r>
            <a:r>
              <a:rPr lang="en-US" sz="1800" dirty="0">
                <a:solidFill>
                  <a:srgbClr val="FF0000"/>
                </a:solidFill>
                <a:latin typeface="Arial" pitchFamily="34" charset="0"/>
                <a:cs typeface="Arial" pitchFamily="34" charset="0"/>
              </a:rPr>
              <a:t> – undo the last edit or change</a:t>
            </a:r>
          </a:p>
          <a:p>
            <a:pPr lvl="1" eaLnBrk="1" fontAlgn="auto" hangingPunct="1">
              <a:spcAft>
                <a:spcPts val="0"/>
              </a:spcAft>
              <a:buFont typeface="Arial" pitchFamily="34" charset="0"/>
              <a:buChar char="•"/>
              <a:defRPr/>
            </a:pPr>
            <a:r>
              <a:rPr lang="en-US" sz="1800" b="1" dirty="0">
                <a:latin typeface="Arial" pitchFamily="34" charset="0"/>
                <a:cs typeface="Arial" pitchFamily="34" charset="0"/>
              </a:rPr>
              <a:t>U</a:t>
            </a:r>
            <a:r>
              <a:rPr lang="en-US" sz="1800" dirty="0">
                <a:solidFill>
                  <a:srgbClr val="FF0000"/>
                </a:solidFill>
                <a:latin typeface="Arial" pitchFamily="34" charset="0"/>
                <a:cs typeface="Arial" pitchFamily="34" charset="0"/>
              </a:rPr>
              <a:t> – undo all the edits on a single line</a:t>
            </a:r>
          </a:p>
          <a:p>
            <a:pPr lvl="1" eaLnBrk="1" fontAlgn="auto" hangingPunct="1">
              <a:spcAft>
                <a:spcPts val="0"/>
              </a:spcAft>
              <a:buFont typeface="Arial" pitchFamily="34" charset="0"/>
              <a:buChar char="•"/>
              <a:defRPr/>
            </a:pPr>
            <a:endParaRPr lang="en-US" sz="1800" dirty="0">
              <a:solidFill>
                <a:srgbClr val="FF0000"/>
              </a:solidFill>
              <a:latin typeface="Arial" pitchFamily="34" charset="0"/>
              <a:cs typeface="Arial" pitchFamily="34" charset="0"/>
            </a:endParaRPr>
          </a:p>
          <a:p>
            <a:pPr marL="457200" lvl="1" indent="0" eaLnBrk="1" fontAlgn="auto" hangingPunct="1">
              <a:spcAft>
                <a:spcPts val="0"/>
              </a:spcAft>
              <a:buFont typeface="Arial" charset="0"/>
              <a:buNone/>
              <a:defRPr/>
            </a:pPr>
            <a:r>
              <a:rPr lang="en-US" sz="1800" dirty="0">
                <a:solidFill>
                  <a:srgbClr val="002060"/>
                </a:solidFill>
                <a:latin typeface="Arial" pitchFamily="34" charset="0"/>
                <a:cs typeface="Arial" pitchFamily="34" charset="0"/>
              </a:rPr>
              <a:t>Place a number in front of command and the command will be executed that many times  </a:t>
            </a:r>
          </a:p>
        </p:txBody>
      </p:sp>
      <p:sp>
        <p:nvSpPr>
          <p:cNvPr id="56323" name="Title 1">
            <a:extLst>
              <a:ext uri="{FF2B5EF4-FFF2-40B4-BE49-F238E27FC236}">
                <a16:creationId xmlns:a16="http://schemas.microsoft.com/office/drawing/2014/main" id="{7CCB89E4-A316-D04E-AEFF-B3568EB39886}"/>
              </a:ext>
            </a:extLst>
          </p:cNvPr>
          <p:cNvSpPr txBox="1">
            <a:spLocks/>
          </p:cNvSpPr>
          <p:nvPr/>
        </p:nvSpPr>
        <p:spPr bwMode="auto">
          <a:xfrm>
            <a:off x="804863" y="344488"/>
            <a:ext cx="777240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latin typeface="Calibri" panose="020F0502020204030204" pitchFamily="34" charset="0"/>
              </a:rPr>
              <a:t>vi – Primitive Text Editor</a:t>
            </a:r>
          </a:p>
        </p:txBody>
      </p:sp>
    </p:spTree>
    <p:extLst>
      <p:ext uri="{BB962C8B-B14F-4D97-AF65-F5344CB8AC3E}">
        <p14:creationId xmlns:p14="http://schemas.microsoft.com/office/powerpoint/2010/main" val="2070283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DE78927F-2B25-E045-96E0-2C40931D4636}"/>
              </a:ext>
            </a:extLst>
          </p:cNvPr>
          <p:cNvSpPr txBox="1">
            <a:spLocks/>
          </p:cNvSpPr>
          <p:nvPr/>
        </p:nvSpPr>
        <p:spPr bwMode="auto">
          <a:xfrm>
            <a:off x="804863" y="344488"/>
            <a:ext cx="777240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latin typeface="Calibri" panose="020F0502020204030204" pitchFamily="34" charset="0"/>
              </a:rPr>
              <a:t>vi – Primitive Text Editor</a:t>
            </a:r>
          </a:p>
        </p:txBody>
      </p:sp>
      <p:sp>
        <p:nvSpPr>
          <p:cNvPr id="3" name="Content Placeholder 2">
            <a:extLst>
              <a:ext uri="{FF2B5EF4-FFF2-40B4-BE49-F238E27FC236}">
                <a16:creationId xmlns:a16="http://schemas.microsoft.com/office/drawing/2014/main" id="{05657890-CF2F-E64C-81D8-02127DB1ED6E}"/>
              </a:ext>
            </a:extLst>
          </p:cNvPr>
          <p:cNvSpPr txBox="1">
            <a:spLocks/>
          </p:cNvSpPr>
          <p:nvPr/>
        </p:nvSpPr>
        <p:spPr>
          <a:xfrm>
            <a:off x="325438" y="1725613"/>
            <a:ext cx="8528050" cy="3990975"/>
          </a:xfrm>
          <a:prstGeom prst="rect">
            <a:avLst/>
          </a:prstGeom>
        </p:spPr>
        <p:txBody>
          <a:bodyPr>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buFont typeface="Arial" pitchFamily="34" charset="0"/>
              <a:buChar char="‒"/>
              <a:defRPr/>
            </a:pPr>
            <a:r>
              <a:rPr lang="en-US" sz="2000" b="1" dirty="0">
                <a:latin typeface="Arial" pitchFamily="34" charset="0"/>
                <a:cs typeface="Arial" pitchFamily="34" charset="0"/>
              </a:rPr>
              <a:t>Copying and Pasting Text</a:t>
            </a:r>
          </a:p>
          <a:p>
            <a:pPr lvl="1" eaLnBrk="1" fontAlgn="auto" hangingPunct="1">
              <a:spcAft>
                <a:spcPts val="0"/>
              </a:spcAft>
              <a:buFont typeface="Arial" pitchFamily="34" charset="0"/>
              <a:buChar char="•"/>
              <a:defRPr/>
            </a:pPr>
            <a:r>
              <a:rPr lang="en-US" sz="1800" i="1" dirty="0">
                <a:latin typeface="Arial" pitchFamily="34" charset="0"/>
                <a:cs typeface="Arial" pitchFamily="34" charset="0"/>
              </a:rPr>
              <a:t>number</a:t>
            </a:r>
            <a:r>
              <a:rPr lang="en-US" sz="1800" b="1" dirty="0">
                <a:latin typeface="Arial" pitchFamily="34" charset="0"/>
                <a:cs typeface="Arial" pitchFamily="34" charset="0"/>
              </a:rPr>
              <a:t> </a:t>
            </a:r>
            <a:r>
              <a:rPr lang="en-US" sz="1800" b="1" dirty="0" err="1">
                <a:latin typeface="Arial" pitchFamily="34" charset="0"/>
                <a:cs typeface="Arial" pitchFamily="34" charset="0"/>
              </a:rPr>
              <a:t>yy</a:t>
            </a:r>
            <a:r>
              <a:rPr lang="en-US" sz="1800" dirty="0">
                <a:solidFill>
                  <a:srgbClr val="FF0000"/>
                </a:solidFill>
                <a:latin typeface="Arial" pitchFamily="34" charset="0"/>
                <a:cs typeface="Arial" pitchFamily="34" charset="0"/>
              </a:rPr>
              <a:t>– yanks (copy) the specified number of lines (starting at the cursor)</a:t>
            </a:r>
          </a:p>
          <a:p>
            <a:pPr lvl="1" eaLnBrk="1" fontAlgn="auto" hangingPunct="1">
              <a:spcAft>
                <a:spcPts val="0"/>
              </a:spcAft>
              <a:buFont typeface="Arial" pitchFamily="34" charset="0"/>
              <a:buChar char="•"/>
              <a:defRPr/>
            </a:pPr>
            <a:r>
              <a:rPr lang="en-US" sz="1800" b="1" dirty="0">
                <a:latin typeface="Arial" pitchFamily="34" charset="0"/>
                <a:cs typeface="Arial" pitchFamily="34" charset="0"/>
              </a:rPr>
              <a:t>p</a:t>
            </a:r>
            <a:r>
              <a:rPr lang="en-US" sz="1800" dirty="0">
                <a:solidFill>
                  <a:srgbClr val="FF0000"/>
                </a:solidFill>
                <a:latin typeface="Arial" pitchFamily="34" charset="0"/>
                <a:cs typeface="Arial" pitchFamily="34" charset="0"/>
              </a:rPr>
              <a:t>– put (pastes) the previously yanked (copied) lines in the text after the cursor</a:t>
            </a:r>
          </a:p>
          <a:p>
            <a:pPr lvl="1" eaLnBrk="1" fontAlgn="auto" hangingPunct="1">
              <a:spcAft>
                <a:spcPts val="0"/>
              </a:spcAft>
              <a:buFont typeface="Arial" pitchFamily="34" charset="0"/>
              <a:buChar char="•"/>
              <a:defRPr/>
            </a:pPr>
            <a:r>
              <a:rPr lang="en-US" sz="1800" b="1" dirty="0">
                <a:solidFill>
                  <a:srgbClr val="C00000"/>
                </a:solidFill>
                <a:latin typeface="Arial" pitchFamily="34" charset="0"/>
                <a:cs typeface="Arial" pitchFamily="34" charset="0"/>
              </a:rPr>
              <a:t>J</a:t>
            </a:r>
            <a:r>
              <a:rPr lang="en-US" sz="1800" dirty="0">
                <a:solidFill>
                  <a:srgbClr val="FF0000"/>
                </a:solidFill>
                <a:latin typeface="Arial" pitchFamily="34" charset="0"/>
                <a:cs typeface="Arial" pitchFamily="34" charset="0"/>
              </a:rPr>
              <a:t> – joins two lines at the position of the cursor</a:t>
            </a:r>
          </a:p>
          <a:p>
            <a:pPr marL="457200" lvl="1" indent="0" eaLnBrk="1" fontAlgn="auto" hangingPunct="1">
              <a:spcAft>
                <a:spcPts val="0"/>
              </a:spcAft>
              <a:buFont typeface="Arial" charset="0"/>
              <a:buNone/>
              <a:defRPr/>
            </a:pPr>
            <a:endParaRPr lang="en-US" sz="1800" dirty="0">
              <a:solidFill>
                <a:srgbClr val="FF0000"/>
              </a:solidFill>
              <a:latin typeface="Arial" pitchFamily="34" charset="0"/>
              <a:cs typeface="Arial" pitchFamily="34" charset="0"/>
            </a:endParaRPr>
          </a:p>
          <a:p>
            <a:pPr eaLnBrk="1" fontAlgn="auto" hangingPunct="1">
              <a:spcAft>
                <a:spcPts val="0"/>
              </a:spcAft>
              <a:buFont typeface="Arial" pitchFamily="34" charset="0"/>
              <a:buChar char="‒"/>
              <a:defRPr/>
            </a:pPr>
            <a:r>
              <a:rPr lang="en-US" sz="2000" b="1" dirty="0">
                <a:latin typeface="Arial" pitchFamily="34" charset="0"/>
                <a:cs typeface="Arial" pitchFamily="34" charset="0"/>
              </a:rPr>
              <a:t>Global Search and Replace</a:t>
            </a:r>
          </a:p>
          <a:p>
            <a:pPr lvl="1" eaLnBrk="1" fontAlgn="auto" hangingPunct="1">
              <a:spcAft>
                <a:spcPts val="0"/>
              </a:spcAft>
              <a:buFont typeface="Arial" pitchFamily="34" charset="0"/>
              <a:buChar char="•"/>
              <a:defRPr/>
            </a:pPr>
            <a:r>
              <a:rPr lang="en-US" sz="1800" b="1" dirty="0">
                <a:latin typeface="Arial" pitchFamily="34" charset="0"/>
                <a:cs typeface="Arial" pitchFamily="34" charset="0"/>
              </a:rPr>
              <a:t>/</a:t>
            </a:r>
            <a:r>
              <a:rPr lang="en-US" sz="1800" i="1" dirty="0">
                <a:latin typeface="Arial" pitchFamily="34" charset="0"/>
                <a:cs typeface="Arial" pitchFamily="34" charset="0"/>
              </a:rPr>
              <a:t>text</a:t>
            </a:r>
            <a:r>
              <a:rPr lang="en-US" sz="1800" dirty="0">
                <a:solidFill>
                  <a:srgbClr val="FF0000"/>
                </a:solidFill>
                <a:latin typeface="Arial" pitchFamily="34" charset="0"/>
                <a:cs typeface="Arial" pitchFamily="34" charset="0"/>
              </a:rPr>
              <a:t> – moves the cursor to the next location of </a:t>
            </a:r>
            <a:r>
              <a:rPr lang="en-US" sz="1800" i="1" dirty="0">
                <a:solidFill>
                  <a:srgbClr val="FF0000"/>
                </a:solidFill>
                <a:latin typeface="Arial" pitchFamily="34" charset="0"/>
                <a:cs typeface="Arial" pitchFamily="34" charset="0"/>
              </a:rPr>
              <a:t>text</a:t>
            </a:r>
            <a:r>
              <a:rPr lang="en-US" sz="1800" dirty="0">
                <a:solidFill>
                  <a:srgbClr val="FF0000"/>
                </a:solidFill>
                <a:latin typeface="Arial" pitchFamily="34" charset="0"/>
                <a:cs typeface="Arial" pitchFamily="34" charset="0"/>
              </a:rPr>
              <a:t> in the file</a:t>
            </a:r>
          </a:p>
          <a:p>
            <a:pPr lvl="1" eaLnBrk="1" fontAlgn="auto" hangingPunct="1">
              <a:spcAft>
                <a:spcPts val="0"/>
              </a:spcAft>
              <a:buFont typeface="Arial" pitchFamily="34" charset="0"/>
              <a:buChar char="•"/>
              <a:defRPr/>
            </a:pPr>
            <a:r>
              <a:rPr lang="en-US" sz="1800" b="1" dirty="0">
                <a:latin typeface="Arial" pitchFamily="34" charset="0"/>
                <a:cs typeface="Arial" pitchFamily="34" charset="0"/>
              </a:rPr>
              <a:t>n</a:t>
            </a:r>
            <a:r>
              <a:rPr lang="en-US" sz="1800" dirty="0">
                <a:solidFill>
                  <a:srgbClr val="FF0000"/>
                </a:solidFill>
                <a:latin typeface="Arial" pitchFamily="34" charset="0"/>
                <a:cs typeface="Arial" pitchFamily="34" charset="0"/>
              </a:rPr>
              <a:t> – moves to the next occurrence of </a:t>
            </a:r>
            <a:r>
              <a:rPr lang="en-US" sz="1800" i="1" dirty="0">
                <a:solidFill>
                  <a:srgbClr val="FF0000"/>
                </a:solidFill>
                <a:latin typeface="Arial" pitchFamily="34" charset="0"/>
                <a:cs typeface="Arial" pitchFamily="34" charset="0"/>
              </a:rPr>
              <a:t>text</a:t>
            </a:r>
            <a:r>
              <a:rPr lang="en-US" sz="1800" dirty="0">
                <a:solidFill>
                  <a:srgbClr val="FF0000"/>
                </a:solidFill>
                <a:latin typeface="Arial" pitchFamily="34" charset="0"/>
                <a:cs typeface="Arial" pitchFamily="34" charset="0"/>
              </a:rPr>
              <a:t> in the file </a:t>
            </a:r>
          </a:p>
          <a:p>
            <a:pPr lvl="1" eaLnBrk="1" fontAlgn="auto" hangingPunct="1">
              <a:spcAft>
                <a:spcPts val="0"/>
              </a:spcAft>
              <a:buFont typeface="Arial" pitchFamily="34" charset="0"/>
              <a:buChar char="•"/>
              <a:defRPr/>
            </a:pPr>
            <a:r>
              <a:rPr lang="en-US" sz="1800" b="1" dirty="0">
                <a:latin typeface="Arial" pitchFamily="34" charset="0"/>
                <a:cs typeface="Arial" pitchFamily="34" charset="0"/>
              </a:rPr>
              <a:t>:%s/</a:t>
            </a:r>
            <a:r>
              <a:rPr lang="en-US" sz="1800" i="1" dirty="0" err="1">
                <a:latin typeface="Arial" pitchFamily="34" charset="0"/>
                <a:cs typeface="Arial" pitchFamily="34" charset="0"/>
              </a:rPr>
              <a:t>search_string</a:t>
            </a:r>
            <a:r>
              <a:rPr lang="en-US" sz="1800" b="1" dirty="0">
                <a:latin typeface="Arial" pitchFamily="34" charset="0"/>
                <a:cs typeface="Arial" pitchFamily="34" charset="0"/>
              </a:rPr>
              <a:t>/</a:t>
            </a:r>
            <a:r>
              <a:rPr lang="en-US" sz="1800" i="1" dirty="0" err="1">
                <a:latin typeface="Arial" pitchFamily="34" charset="0"/>
                <a:cs typeface="Arial" pitchFamily="34" charset="0"/>
              </a:rPr>
              <a:t>replacement_string</a:t>
            </a:r>
            <a:r>
              <a:rPr lang="en-US" sz="1800" b="1" dirty="0">
                <a:latin typeface="Arial" pitchFamily="34" charset="0"/>
                <a:cs typeface="Arial" pitchFamily="34" charset="0"/>
              </a:rPr>
              <a:t>/g</a:t>
            </a:r>
            <a:r>
              <a:rPr lang="en-US" sz="1800" dirty="0">
                <a:solidFill>
                  <a:srgbClr val="FF0000"/>
                </a:solidFill>
                <a:latin typeface="Arial" pitchFamily="34" charset="0"/>
                <a:cs typeface="Arial" pitchFamily="34" charset="0"/>
              </a:rPr>
              <a:t> – globally replace </a:t>
            </a:r>
            <a:r>
              <a:rPr lang="en-US" sz="1800" i="1" dirty="0" err="1">
                <a:solidFill>
                  <a:srgbClr val="FF0000"/>
                </a:solidFill>
                <a:latin typeface="Arial" pitchFamily="34" charset="0"/>
                <a:cs typeface="Arial" pitchFamily="34" charset="0"/>
              </a:rPr>
              <a:t>search_string</a:t>
            </a:r>
            <a:r>
              <a:rPr lang="en-US" sz="1800" i="1" dirty="0">
                <a:solidFill>
                  <a:srgbClr val="FF0000"/>
                </a:solidFill>
                <a:latin typeface="Arial" pitchFamily="34" charset="0"/>
                <a:cs typeface="Arial" pitchFamily="34" charset="0"/>
              </a:rPr>
              <a:t> </a:t>
            </a:r>
            <a:r>
              <a:rPr lang="en-US" sz="1800" dirty="0">
                <a:solidFill>
                  <a:srgbClr val="FF0000"/>
                </a:solidFill>
                <a:latin typeface="Arial" pitchFamily="34" charset="0"/>
                <a:cs typeface="Arial" pitchFamily="34" charset="0"/>
              </a:rPr>
              <a:t>with</a:t>
            </a:r>
            <a:r>
              <a:rPr lang="en-US" sz="1800" i="1" dirty="0">
                <a:solidFill>
                  <a:srgbClr val="FF0000"/>
                </a:solidFill>
                <a:latin typeface="Arial" pitchFamily="34" charset="0"/>
                <a:cs typeface="Arial" pitchFamily="34" charset="0"/>
              </a:rPr>
              <a:t> </a:t>
            </a:r>
            <a:r>
              <a:rPr lang="en-US" sz="1800" i="1" dirty="0" err="1">
                <a:solidFill>
                  <a:srgbClr val="FF0000"/>
                </a:solidFill>
                <a:latin typeface="Arial" pitchFamily="34" charset="0"/>
                <a:cs typeface="Arial" pitchFamily="34" charset="0"/>
              </a:rPr>
              <a:t>replacement_string</a:t>
            </a:r>
            <a:endParaRPr lang="en-US" sz="18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2947660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מערכות </a:t>
            </a:r>
            <a:r>
              <a:rPr lang="en-US" dirty="0"/>
              <a:t>Unix</a:t>
            </a:r>
            <a:r>
              <a:rPr lang="he-IL" dirty="0"/>
              <a:t> ו- </a:t>
            </a:r>
            <a:r>
              <a:rPr lang="en-US" dirty="0"/>
              <a:t>Linux</a:t>
            </a:r>
            <a:endParaRPr lang="he-IL" dirty="0"/>
          </a:p>
        </p:txBody>
      </p:sp>
      <p:sp>
        <p:nvSpPr>
          <p:cNvPr id="3" name="מציין מיקום תוכן 2"/>
          <p:cNvSpPr>
            <a:spLocks noGrp="1"/>
          </p:cNvSpPr>
          <p:nvPr>
            <p:ph type="body" sz="quarter" idx="10"/>
          </p:nvPr>
        </p:nvSpPr>
        <p:spPr>
          <a:xfrm>
            <a:off x="323850" y="1988840"/>
            <a:ext cx="7848550" cy="4248448"/>
          </a:xfrm>
        </p:spPr>
        <p:txBody>
          <a:bodyPr/>
          <a:lstStyle/>
          <a:p>
            <a:r>
              <a:rPr lang="he-IL" sz="2000" dirty="0"/>
              <a:t>כנסו למערכת</a:t>
            </a:r>
          </a:p>
          <a:p>
            <a:r>
              <a:rPr lang="he-IL" sz="2000" dirty="0"/>
              <a:t>השתמשו בעזרה כדי להשלים את המשימות הבאות:</a:t>
            </a:r>
          </a:p>
          <a:p>
            <a:pPr lvl="1"/>
            <a:r>
              <a:rPr lang="he-IL" sz="1800" dirty="0"/>
              <a:t>הדהדו על המסך את המשפט "</a:t>
            </a:r>
            <a:r>
              <a:rPr lang="en-US" sz="1800" dirty="0"/>
              <a:t>hello world</a:t>
            </a:r>
            <a:r>
              <a:rPr lang="he-IL" sz="1800" dirty="0"/>
              <a:t>"</a:t>
            </a:r>
          </a:p>
          <a:p>
            <a:pPr lvl="1"/>
            <a:r>
              <a:rPr lang="he-IL" sz="1800" dirty="0"/>
              <a:t>הציגו את התאריך והשעה הנוכחיים</a:t>
            </a:r>
          </a:p>
          <a:p>
            <a:pPr lvl="1"/>
            <a:r>
              <a:rPr lang="he-IL" sz="1800" dirty="0"/>
              <a:t>הציגו לוח שנה לחודש לשנת 2000. באיזה יום בשבוע היה הראשון לינואר?</a:t>
            </a:r>
          </a:p>
          <a:p>
            <a:pPr lvl="1"/>
            <a:r>
              <a:rPr lang="he-IL" sz="1800" dirty="0"/>
              <a:t>הציגו לוח שנה לחודש ספטמבר שנת 1752</a:t>
            </a:r>
          </a:p>
          <a:p>
            <a:r>
              <a:rPr lang="he-IL" sz="2000" dirty="0"/>
              <a:t>מה ההבדל בין פקודת </a:t>
            </a:r>
            <a:r>
              <a:rPr lang="en-US" sz="2000" dirty="0"/>
              <a:t>w</a:t>
            </a:r>
            <a:r>
              <a:rPr lang="he-IL" sz="2000" dirty="0"/>
              <a:t> לפקודת </a:t>
            </a:r>
            <a:r>
              <a:rPr lang="en-US" sz="2000" dirty="0"/>
              <a:t>who</a:t>
            </a:r>
            <a:r>
              <a:rPr lang="he-IL" sz="2000" dirty="0"/>
              <a:t>?</a:t>
            </a:r>
          </a:p>
          <a:p>
            <a:r>
              <a:rPr lang="he-IL" sz="2000" dirty="0"/>
              <a:t>הציגו את התאריך הנוכחי בפורמט </a:t>
            </a:r>
            <a:r>
              <a:rPr lang="en-US" sz="2000" dirty="0"/>
              <a:t>mm/</a:t>
            </a:r>
            <a:r>
              <a:rPr lang="en-US" sz="2000" dirty="0" err="1"/>
              <a:t>dd</a:t>
            </a:r>
            <a:r>
              <a:rPr lang="en-US" sz="2000" dirty="0"/>
              <a:t>/</a:t>
            </a:r>
            <a:r>
              <a:rPr lang="en-US" sz="2000" dirty="0" err="1"/>
              <a:t>yy</a:t>
            </a:r>
            <a:endParaRPr lang="en-US" sz="2000" dirty="0"/>
          </a:p>
          <a:p>
            <a:r>
              <a:rPr lang="he-IL" sz="2000" dirty="0"/>
              <a:t>הציגו את שם החודש המלא (לדוגמה – </a:t>
            </a:r>
            <a:r>
              <a:rPr lang="en-US" sz="2000" dirty="0"/>
              <a:t>January</a:t>
            </a:r>
            <a:r>
              <a:rPr lang="he-IL" sz="2000" dirty="0"/>
              <a:t>)</a:t>
            </a:r>
            <a:endParaRPr lang="en-US" sz="2000" dirty="0"/>
          </a:p>
          <a:p>
            <a:r>
              <a:rPr lang="he-IL" sz="2000" dirty="0"/>
              <a:t>הציגו את התאריך שהיה לפני שלושה ימים</a:t>
            </a:r>
          </a:p>
          <a:p>
            <a:r>
              <a:rPr lang="he-IL" sz="2000" dirty="0"/>
              <a:t>הציגו רק את השעה, באיזה פורמט השתמשתם?</a:t>
            </a:r>
          </a:p>
          <a:p>
            <a:r>
              <a:rPr lang="he-IL" sz="2000" dirty="0"/>
              <a:t>הציגו את יום השבוע, לתאריך הנוכחי</a:t>
            </a:r>
          </a:p>
        </p:txBody>
      </p:sp>
      <p:sp>
        <p:nvSpPr>
          <p:cNvPr id="7" name="Text Placeholder 6"/>
          <p:cNvSpPr>
            <a:spLocks noGrp="1"/>
          </p:cNvSpPr>
          <p:nvPr>
            <p:ph type="body" sz="quarter" idx="11"/>
          </p:nvPr>
        </p:nvSpPr>
        <p:spPr/>
        <p:txBody>
          <a:bodyPr/>
          <a:lstStyle/>
          <a:p>
            <a:r>
              <a:rPr lang="he-IL" dirty="0"/>
              <a:t>תרגיל</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3550" y="1988840"/>
            <a:ext cx="952500" cy="952500"/>
          </a:xfrm>
          <a:prstGeom prst="rect">
            <a:avLst/>
          </a:prstGeom>
        </p:spPr>
      </p:pic>
      <p:cxnSp>
        <p:nvCxnSpPr>
          <p:cNvPr id="10" name="Straight Connector 9"/>
          <p:cNvCxnSpPr/>
          <p:nvPr/>
        </p:nvCxnSpPr>
        <p:spPr>
          <a:xfrm flipH="1">
            <a:off x="323850" y="1844824"/>
            <a:ext cx="86406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323850" y="6309320"/>
            <a:ext cx="864063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5403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0BAFF-87BD-A843-9D63-706BF539D4F4}"/>
              </a:ext>
            </a:extLst>
          </p:cNvPr>
          <p:cNvSpPr>
            <a:spLocks noGrp="1"/>
          </p:cNvSpPr>
          <p:nvPr>
            <p:ph type="title"/>
          </p:nvPr>
        </p:nvSpPr>
        <p:spPr/>
        <p:txBody>
          <a:bodyPr/>
          <a:lstStyle/>
          <a:p>
            <a:pPr algn="r" rtl="0" eaLnBrk="1" fontAlgn="base" hangingPunct="1">
              <a:spcBef>
                <a:spcPct val="0"/>
              </a:spcBef>
              <a:spcAft>
                <a:spcPct val="0"/>
              </a:spcAft>
            </a:pPr>
            <a:r>
              <a:rPr lang="en-US" dirty="0" err="1"/>
              <a:t>Excecutables</a:t>
            </a:r>
            <a:endParaRPr lang="en-US" dirty="0"/>
          </a:p>
        </p:txBody>
      </p:sp>
      <p:sp>
        <p:nvSpPr>
          <p:cNvPr id="3" name="Text Placeholder 2">
            <a:extLst>
              <a:ext uri="{FF2B5EF4-FFF2-40B4-BE49-F238E27FC236}">
                <a16:creationId xmlns:a16="http://schemas.microsoft.com/office/drawing/2014/main" id="{564CD8CD-90AE-D34B-B55F-DB9C90123246}"/>
              </a:ext>
            </a:extLst>
          </p:cNvPr>
          <p:cNvSpPr>
            <a:spLocks noGrp="1"/>
          </p:cNvSpPr>
          <p:nvPr>
            <p:ph type="body" sz="quarter" idx="10"/>
          </p:nvPr>
        </p:nvSpPr>
        <p:spPr/>
        <p:txBody>
          <a:bodyPr/>
          <a:lstStyle/>
          <a:p>
            <a:pPr marL="0" indent="0" algn="l" rtl="0" eaLnBrk="1" fontAlgn="base" hangingPunct="1">
              <a:spcBef>
                <a:spcPct val="20000"/>
              </a:spcBef>
              <a:spcAft>
                <a:spcPct val="0"/>
              </a:spcAft>
              <a:buNone/>
            </a:pPr>
            <a:r>
              <a:rPr lang="en-US" dirty="0"/>
              <a:t>We saw how to run a command, and run some</a:t>
            </a:r>
            <a:br>
              <a:rPr lang="en-US" dirty="0"/>
            </a:br>
            <a:r>
              <a:rPr lang="en-US" dirty="0"/>
              <a:t>now let’s understand the outputs</a:t>
            </a:r>
          </a:p>
        </p:txBody>
      </p:sp>
      <p:sp>
        <p:nvSpPr>
          <p:cNvPr id="4" name="Text Placeholder 3">
            <a:extLst>
              <a:ext uri="{FF2B5EF4-FFF2-40B4-BE49-F238E27FC236}">
                <a16:creationId xmlns:a16="http://schemas.microsoft.com/office/drawing/2014/main" id="{BEB470D8-9790-A34D-BCC1-FB854240C757}"/>
              </a:ext>
            </a:extLst>
          </p:cNvPr>
          <p:cNvSpPr>
            <a:spLocks noGrp="1"/>
          </p:cNvSpPr>
          <p:nvPr>
            <p:ph type="body" sz="quarter" idx="11"/>
          </p:nvPr>
        </p:nvSpPr>
        <p:spPr/>
        <p:txBody>
          <a:bodyPr/>
          <a:lstStyle/>
          <a:p>
            <a:pPr marL="0" indent="0" algn="l" rtl="0" eaLnBrk="1" fontAlgn="base" hangingPunct="1">
              <a:spcBef>
                <a:spcPct val="20000"/>
              </a:spcBef>
              <a:spcAft>
                <a:spcPct val="0"/>
              </a:spcAft>
              <a:buFont typeface="Wingdings" panose="05000000000000000000" pitchFamily="2" charset="2"/>
              <a:buNone/>
            </a:pPr>
            <a:r>
              <a:rPr lang="en-US" dirty="0"/>
              <a:t>Executable</a:t>
            </a:r>
          </a:p>
          <a:p>
            <a:pPr marL="0" indent="0" algn="l" rtl="0" eaLnBrk="1" fontAlgn="base" hangingPunct="1">
              <a:spcBef>
                <a:spcPct val="20000"/>
              </a:spcBef>
              <a:spcAft>
                <a:spcPct val="0"/>
              </a:spcAft>
              <a:buFont typeface="Wingdings" panose="05000000000000000000" pitchFamily="2" charset="2"/>
              <a:buNone/>
            </a:pPr>
            <a:endParaRPr lang="en-US" dirty="0"/>
          </a:p>
        </p:txBody>
      </p:sp>
      <p:sp>
        <p:nvSpPr>
          <p:cNvPr id="5" name="Rectangle 4">
            <a:extLst>
              <a:ext uri="{FF2B5EF4-FFF2-40B4-BE49-F238E27FC236}">
                <a16:creationId xmlns:a16="http://schemas.microsoft.com/office/drawing/2014/main" id="{4A25B5A1-83CC-1844-BC3D-D4DFEED66BE1}"/>
              </a:ext>
            </a:extLst>
          </p:cNvPr>
          <p:cNvSpPr/>
          <p:nvPr/>
        </p:nvSpPr>
        <p:spPr>
          <a:xfrm>
            <a:off x="3347864" y="3933056"/>
            <a:ext cx="1944216" cy="144016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en-US" dirty="0"/>
              <a:t>command</a:t>
            </a:r>
          </a:p>
        </p:txBody>
      </p:sp>
      <p:cxnSp>
        <p:nvCxnSpPr>
          <p:cNvPr id="7" name="Straight Connector 6">
            <a:extLst>
              <a:ext uri="{FF2B5EF4-FFF2-40B4-BE49-F238E27FC236}">
                <a16:creationId xmlns:a16="http://schemas.microsoft.com/office/drawing/2014/main" id="{3965AFB7-F603-034A-87BB-F14C9D1B38AD}"/>
              </a:ext>
            </a:extLst>
          </p:cNvPr>
          <p:cNvCxnSpPr/>
          <p:nvPr/>
        </p:nvCxnSpPr>
        <p:spPr>
          <a:xfrm>
            <a:off x="4283968" y="2780928"/>
            <a:ext cx="0" cy="3456360"/>
          </a:xfrm>
          <a:prstGeom prst="line">
            <a:avLst/>
          </a:prstGeom>
          <a:ln w="28575">
            <a:prstDash val="sysDash"/>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73836460-5B57-7D43-B3CA-8DF9B05F4F3A}"/>
              </a:ext>
            </a:extLst>
          </p:cNvPr>
          <p:cNvSpPr txBox="1"/>
          <p:nvPr/>
        </p:nvSpPr>
        <p:spPr>
          <a:xfrm>
            <a:off x="1997280" y="5565370"/>
            <a:ext cx="684803" cy="369332"/>
          </a:xfrm>
          <a:prstGeom prst="rect">
            <a:avLst/>
          </a:prstGeom>
          <a:noFill/>
        </p:spPr>
        <p:txBody>
          <a:bodyPr wrap="none" rtlCol="0">
            <a:spAutoFit/>
          </a:bodyPr>
          <a:lstStyle/>
          <a:p>
            <a:pPr marL="0" algn="l" defTabSz="914400" rtl="0" eaLnBrk="1" latinLnBrk="0" hangingPunct="1"/>
            <a:r>
              <a:rPr lang="en-US" dirty="0"/>
              <a:t>input</a:t>
            </a:r>
          </a:p>
        </p:txBody>
      </p:sp>
      <p:sp>
        <p:nvSpPr>
          <p:cNvPr id="9" name="TextBox 8">
            <a:extLst>
              <a:ext uri="{FF2B5EF4-FFF2-40B4-BE49-F238E27FC236}">
                <a16:creationId xmlns:a16="http://schemas.microsoft.com/office/drawing/2014/main" id="{1808D589-CA72-A94A-9052-A773191D4E36}"/>
              </a:ext>
            </a:extLst>
          </p:cNvPr>
          <p:cNvSpPr txBox="1"/>
          <p:nvPr/>
        </p:nvSpPr>
        <p:spPr>
          <a:xfrm>
            <a:off x="6084168" y="5565370"/>
            <a:ext cx="941283" cy="369332"/>
          </a:xfrm>
          <a:prstGeom prst="rect">
            <a:avLst/>
          </a:prstGeom>
          <a:noFill/>
        </p:spPr>
        <p:txBody>
          <a:bodyPr wrap="none" rtlCol="0">
            <a:spAutoFit/>
          </a:bodyPr>
          <a:lstStyle/>
          <a:p>
            <a:pPr marL="0" algn="l" defTabSz="914400" rtl="0" eaLnBrk="1" latinLnBrk="0" hangingPunct="1"/>
            <a:r>
              <a:rPr lang="en-US" dirty="0"/>
              <a:t>outputs</a:t>
            </a:r>
          </a:p>
        </p:txBody>
      </p:sp>
      <p:sp>
        <p:nvSpPr>
          <p:cNvPr id="10" name="Right Arrow 9">
            <a:extLst>
              <a:ext uri="{FF2B5EF4-FFF2-40B4-BE49-F238E27FC236}">
                <a16:creationId xmlns:a16="http://schemas.microsoft.com/office/drawing/2014/main" id="{DA298428-88BE-A14D-807B-A399E8AFB024}"/>
              </a:ext>
            </a:extLst>
          </p:cNvPr>
          <p:cNvSpPr/>
          <p:nvPr/>
        </p:nvSpPr>
        <p:spPr>
          <a:xfrm>
            <a:off x="5148064" y="4077072"/>
            <a:ext cx="24482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en-US" dirty="0"/>
              <a:t>STDERR</a:t>
            </a:r>
          </a:p>
        </p:txBody>
      </p:sp>
      <p:sp>
        <p:nvSpPr>
          <p:cNvPr id="11" name="Right Arrow 10">
            <a:extLst>
              <a:ext uri="{FF2B5EF4-FFF2-40B4-BE49-F238E27FC236}">
                <a16:creationId xmlns:a16="http://schemas.microsoft.com/office/drawing/2014/main" id="{D44A6B20-5411-F14C-8587-78BEEDD0E799}"/>
              </a:ext>
            </a:extLst>
          </p:cNvPr>
          <p:cNvSpPr/>
          <p:nvPr/>
        </p:nvSpPr>
        <p:spPr>
          <a:xfrm>
            <a:off x="5148064" y="4682299"/>
            <a:ext cx="24482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en-US" dirty="0"/>
              <a:t>STDOUT</a:t>
            </a:r>
          </a:p>
        </p:txBody>
      </p:sp>
      <p:sp>
        <p:nvSpPr>
          <p:cNvPr id="12" name="Dodecagon 11">
            <a:extLst>
              <a:ext uri="{FF2B5EF4-FFF2-40B4-BE49-F238E27FC236}">
                <a16:creationId xmlns:a16="http://schemas.microsoft.com/office/drawing/2014/main" id="{46B31146-578E-CC48-909F-5F7F08520221}"/>
              </a:ext>
            </a:extLst>
          </p:cNvPr>
          <p:cNvSpPr/>
          <p:nvPr/>
        </p:nvSpPr>
        <p:spPr>
          <a:xfrm>
            <a:off x="4689450" y="5378167"/>
            <a:ext cx="737790" cy="460315"/>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en-US" sz="900" dirty="0"/>
              <a:t>EXIT CODE</a:t>
            </a:r>
          </a:p>
        </p:txBody>
      </p:sp>
      <p:sp>
        <p:nvSpPr>
          <p:cNvPr id="13" name="Right Arrow 12">
            <a:extLst>
              <a:ext uri="{FF2B5EF4-FFF2-40B4-BE49-F238E27FC236}">
                <a16:creationId xmlns:a16="http://schemas.microsoft.com/office/drawing/2014/main" id="{F1375110-D1D2-BB4B-AFA4-ED874090B315}"/>
              </a:ext>
            </a:extLst>
          </p:cNvPr>
          <p:cNvSpPr/>
          <p:nvPr/>
        </p:nvSpPr>
        <p:spPr>
          <a:xfrm rot="1403756">
            <a:off x="2186509" y="3594433"/>
            <a:ext cx="2052389"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en-US" dirty="0"/>
              <a:t>STDIN</a:t>
            </a:r>
          </a:p>
        </p:txBody>
      </p:sp>
      <p:sp>
        <p:nvSpPr>
          <p:cNvPr id="14" name="Right Arrow 13">
            <a:extLst>
              <a:ext uri="{FF2B5EF4-FFF2-40B4-BE49-F238E27FC236}">
                <a16:creationId xmlns:a16="http://schemas.microsoft.com/office/drawing/2014/main" id="{3A724B75-B033-E54E-B495-28F200E9038C}"/>
              </a:ext>
            </a:extLst>
          </p:cNvPr>
          <p:cNvSpPr/>
          <p:nvPr/>
        </p:nvSpPr>
        <p:spPr>
          <a:xfrm>
            <a:off x="2325070" y="4665271"/>
            <a:ext cx="100811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en-US" dirty="0" err="1"/>
              <a:t>args</a:t>
            </a:r>
            <a:endParaRPr lang="en-US" dirty="0"/>
          </a:p>
        </p:txBody>
      </p:sp>
      <p:sp>
        <p:nvSpPr>
          <p:cNvPr id="15" name="Cloud 14">
            <a:extLst>
              <a:ext uri="{FF2B5EF4-FFF2-40B4-BE49-F238E27FC236}">
                <a16:creationId xmlns:a16="http://schemas.microsoft.com/office/drawing/2014/main" id="{97CD2EB6-41D6-A244-940D-05D6D2A00427}"/>
              </a:ext>
            </a:extLst>
          </p:cNvPr>
          <p:cNvSpPr/>
          <p:nvPr/>
        </p:nvSpPr>
        <p:spPr>
          <a:xfrm>
            <a:off x="2933015" y="5226798"/>
            <a:ext cx="720080" cy="438889"/>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algn="ctr" defTabSz="914400" rtl="0" eaLnBrk="1" latinLnBrk="0" hangingPunct="1"/>
            <a:r>
              <a:rPr lang="en-US" sz="900" dirty="0"/>
              <a:t>ENV </a:t>
            </a:r>
            <a:r>
              <a:rPr lang="en-US" sz="900" dirty="0" err="1"/>
              <a:t>Vars</a:t>
            </a:r>
            <a:endParaRPr lang="en-US" sz="900" dirty="0"/>
          </a:p>
        </p:txBody>
      </p:sp>
    </p:spTree>
    <p:extLst>
      <p:ext uri="{BB962C8B-B14F-4D97-AF65-F5344CB8AC3E}">
        <p14:creationId xmlns:p14="http://schemas.microsoft.com/office/powerpoint/2010/main" val="3248290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1477B2-F994-DC40-BD2F-E5A5B5508D79}"/>
              </a:ext>
            </a:extLst>
          </p:cNvPr>
          <p:cNvSpPr>
            <a:spLocks noGrp="1"/>
          </p:cNvSpPr>
          <p:nvPr>
            <p:ph type="title"/>
          </p:nvPr>
        </p:nvSpPr>
        <p:spPr/>
        <p:txBody>
          <a:bodyPr/>
          <a:lstStyle/>
          <a:p>
            <a:pPr rtl="0"/>
            <a:r>
              <a:rPr lang="en-US" dirty="0"/>
              <a:t>Data filtering	</a:t>
            </a:r>
          </a:p>
        </p:txBody>
      </p:sp>
      <p:sp>
        <p:nvSpPr>
          <p:cNvPr id="4" name="Text Placeholder 3">
            <a:extLst>
              <a:ext uri="{FF2B5EF4-FFF2-40B4-BE49-F238E27FC236}">
                <a16:creationId xmlns:a16="http://schemas.microsoft.com/office/drawing/2014/main" id="{2395F4AD-5C57-CF48-9595-8E8736157C3C}"/>
              </a:ext>
            </a:extLst>
          </p:cNvPr>
          <p:cNvSpPr>
            <a:spLocks noGrp="1"/>
          </p:cNvSpPr>
          <p:nvPr>
            <p:ph type="body" sz="quarter" idx="10"/>
          </p:nvPr>
        </p:nvSpPr>
        <p:spPr/>
        <p:txBody>
          <a:bodyPr/>
          <a:lstStyle/>
          <a:p>
            <a:pPr marL="0" indent="0" algn="l" rtl="0" eaLnBrk="1" fontAlgn="base" hangingPunct="1">
              <a:spcBef>
                <a:spcPct val="20000"/>
              </a:spcBef>
              <a:spcAft>
                <a:spcPct val="0"/>
              </a:spcAft>
              <a:buFont typeface="Wingdings" panose="05000000000000000000" pitchFamily="2" charset="2"/>
              <a:buNone/>
            </a:pPr>
            <a:r>
              <a:rPr lang="en-US" dirty="0"/>
              <a:t>Data filtering	</a:t>
            </a:r>
          </a:p>
        </p:txBody>
      </p:sp>
      <p:sp>
        <p:nvSpPr>
          <p:cNvPr id="6" name="Text Placeholder 5">
            <a:extLst>
              <a:ext uri="{FF2B5EF4-FFF2-40B4-BE49-F238E27FC236}">
                <a16:creationId xmlns:a16="http://schemas.microsoft.com/office/drawing/2014/main" id="{B7C0524D-322C-AE44-8FF3-55B25A332E9E}"/>
              </a:ext>
            </a:extLst>
          </p:cNvPr>
          <p:cNvSpPr>
            <a:spLocks noGrp="1"/>
          </p:cNvSpPr>
          <p:nvPr>
            <p:ph type="body" sz="quarter" idx="11"/>
          </p:nvPr>
        </p:nvSpPr>
        <p:spPr/>
        <p:txBody>
          <a:bodyPr/>
          <a:lstStyle/>
          <a:p>
            <a:pPr marL="0" indent="0" algn="l" rtl="0" eaLnBrk="1" fontAlgn="base" hangingPunct="1">
              <a:spcBef>
                <a:spcPct val="20000"/>
              </a:spcBef>
              <a:spcAft>
                <a:spcPct val="0"/>
              </a:spcAft>
              <a:buFont typeface="Wingdings" panose="05000000000000000000" pitchFamily="2" charset="2"/>
              <a:buNone/>
            </a:pPr>
            <a:r>
              <a:rPr lang="en-US" dirty="0"/>
              <a:t>Part 1</a:t>
            </a:r>
          </a:p>
        </p:txBody>
      </p:sp>
    </p:spTree>
    <p:extLst>
      <p:ext uri="{BB962C8B-B14F-4D97-AF65-F5344CB8AC3E}">
        <p14:creationId xmlns:p14="http://schemas.microsoft.com/office/powerpoint/2010/main" val="4063899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מערכות </a:t>
            </a:r>
            <a:r>
              <a:rPr lang="en-US" dirty="0"/>
              <a:t>Unix</a:t>
            </a:r>
            <a:r>
              <a:rPr lang="he-IL" dirty="0"/>
              <a:t> ו- </a:t>
            </a:r>
            <a:r>
              <a:rPr lang="en-US" dirty="0"/>
              <a:t>Linux</a:t>
            </a:r>
            <a:endParaRPr lang="he-IL" dirty="0"/>
          </a:p>
        </p:txBody>
      </p:sp>
      <p:sp>
        <p:nvSpPr>
          <p:cNvPr id="3" name="מציין מיקום תוכן 2"/>
          <p:cNvSpPr>
            <a:spLocks noGrp="1"/>
          </p:cNvSpPr>
          <p:nvPr>
            <p:ph type="body" sz="quarter" idx="10"/>
          </p:nvPr>
        </p:nvSpPr>
        <p:spPr>
          <a:xfrm>
            <a:off x="323850" y="1844824"/>
            <a:ext cx="7848550" cy="4392464"/>
          </a:xfrm>
        </p:spPr>
        <p:txBody>
          <a:bodyPr/>
          <a:lstStyle/>
          <a:p>
            <a:r>
              <a:rPr lang="he-IL" sz="1800" dirty="0"/>
              <a:t>חזור לפרופיל הקודם ע"י הפעלת שילוב המקשים </a:t>
            </a:r>
            <a:r>
              <a:rPr lang="en-US" sz="1800" dirty="0" err="1"/>
              <a:t>Ctrl+D</a:t>
            </a:r>
            <a:endParaRPr lang="en-US" sz="1800" dirty="0"/>
          </a:p>
          <a:p>
            <a:pPr lvl="0"/>
            <a:r>
              <a:rPr lang="he-IL" sz="1800" dirty="0"/>
              <a:t>עבור לטרמינל </a:t>
            </a:r>
            <a:r>
              <a:rPr lang="he-IL" sz="1800" dirty="0" err="1"/>
              <a:t>הוירטואלי</a:t>
            </a:r>
            <a:r>
              <a:rPr lang="he-IL" sz="1800" dirty="0"/>
              <a:t> </a:t>
            </a:r>
            <a:r>
              <a:rPr lang="en-US" sz="1800" dirty="0"/>
              <a:t>TTY1</a:t>
            </a:r>
            <a:r>
              <a:rPr lang="he-IL" sz="1800" dirty="0"/>
              <a:t> באמצעות שילוב המקשים </a:t>
            </a:r>
            <a:r>
              <a:rPr lang="en-US" sz="1800" dirty="0"/>
              <a:t>Ctrl+Alt+F1</a:t>
            </a:r>
          </a:p>
          <a:p>
            <a:r>
              <a:rPr lang="he-IL" sz="1800" dirty="0"/>
              <a:t>בצע </a:t>
            </a:r>
            <a:r>
              <a:rPr lang="he-IL" sz="1800" dirty="0" err="1"/>
              <a:t>לוגין</a:t>
            </a:r>
            <a:r>
              <a:rPr lang="he-IL" sz="1800" dirty="0"/>
              <a:t> כ -  </a:t>
            </a:r>
            <a:r>
              <a:rPr lang="en-US" sz="1800" dirty="0"/>
              <a:t>root</a:t>
            </a:r>
            <a:r>
              <a:rPr lang="he-IL" sz="1800" dirty="0"/>
              <a:t>. ודא שאתה אכן נמצא ב </a:t>
            </a:r>
            <a:r>
              <a:rPr lang="en-US" sz="1800" dirty="0"/>
              <a:t>TTY1</a:t>
            </a:r>
            <a:r>
              <a:rPr lang="he-IL" sz="1800" dirty="0"/>
              <a:t> ע"י הרצת הפקודה  </a:t>
            </a:r>
            <a:r>
              <a:rPr lang="en-US" sz="1800" dirty="0" err="1"/>
              <a:t>tty</a:t>
            </a:r>
            <a:r>
              <a:rPr lang="he-IL" sz="1800" dirty="0"/>
              <a:t> </a:t>
            </a:r>
            <a:endParaRPr lang="en-US" sz="1800" dirty="0"/>
          </a:p>
          <a:p>
            <a:pPr lvl="0"/>
            <a:r>
              <a:rPr lang="he-IL" sz="1800" dirty="0"/>
              <a:t>הגדר שני משתמשים חדשים </a:t>
            </a:r>
            <a:r>
              <a:rPr lang="he-IL" sz="1800" dirty="0" err="1"/>
              <a:t>במע</a:t>
            </a:r>
            <a:r>
              <a:rPr lang="he-IL" sz="1800" dirty="0"/>
              <a:t>' </a:t>
            </a:r>
            <a:r>
              <a:rPr lang="en-US" sz="1800" dirty="0"/>
              <a:t>std1</a:t>
            </a:r>
            <a:r>
              <a:rPr lang="he-IL" sz="1800" dirty="0"/>
              <a:t> ו </a:t>
            </a:r>
            <a:r>
              <a:rPr lang="en-US" sz="1800" dirty="0"/>
              <a:t>std2</a:t>
            </a:r>
            <a:r>
              <a:rPr lang="he-IL" sz="1800" dirty="0"/>
              <a:t>, בעלי סיסמאות </a:t>
            </a:r>
            <a:r>
              <a:rPr lang="en-US" sz="1800" dirty="0"/>
              <a:t>std1</a:t>
            </a:r>
            <a:r>
              <a:rPr lang="he-IL" sz="1800" dirty="0"/>
              <a:t> ו - </a:t>
            </a:r>
            <a:r>
              <a:rPr lang="en-US" sz="1800" dirty="0"/>
              <a:t>std2</a:t>
            </a:r>
            <a:r>
              <a:rPr lang="he-IL" sz="1800" dirty="0"/>
              <a:t> בהתאם. (</a:t>
            </a:r>
            <a:r>
              <a:rPr lang="he-IL" sz="1800" b="1" dirty="0"/>
              <a:t>אין</a:t>
            </a:r>
            <a:r>
              <a:rPr lang="he-IL" sz="1800" dirty="0"/>
              <a:t> להנפיק סיסמה שונה </a:t>
            </a:r>
            <a:r>
              <a:rPr lang="he-IL" sz="1800" dirty="0" err="1"/>
              <a:t>מהמצויין</a:t>
            </a:r>
            <a:r>
              <a:rPr lang="he-IL" sz="1800" dirty="0"/>
              <a:t> !)</a:t>
            </a:r>
            <a:endParaRPr lang="en-US" sz="1800" dirty="0"/>
          </a:p>
          <a:p>
            <a:pPr lvl="0"/>
            <a:r>
              <a:rPr lang="he-IL" sz="1800" dirty="0"/>
              <a:t>הגדרת המשתמש </a:t>
            </a:r>
            <a:r>
              <a:rPr lang="en-US" sz="1800" dirty="0"/>
              <a:t>std1</a:t>
            </a:r>
            <a:r>
              <a:rPr lang="he-IL" sz="1800" dirty="0"/>
              <a:t>:</a:t>
            </a:r>
            <a:endParaRPr lang="en-US" sz="1800" dirty="0"/>
          </a:p>
          <a:p>
            <a:pPr lvl="1"/>
            <a:r>
              <a:rPr lang="en-US" sz="1600" dirty="0" err="1"/>
              <a:t>useradd</a:t>
            </a:r>
            <a:r>
              <a:rPr lang="en-US" sz="1600" dirty="0"/>
              <a:t> std1</a:t>
            </a:r>
          </a:p>
          <a:p>
            <a:pPr lvl="1"/>
            <a:r>
              <a:rPr lang="he-IL" sz="1600" dirty="0"/>
              <a:t>הגדרת סיסמה עבור המשתמש </a:t>
            </a:r>
            <a:r>
              <a:rPr lang="en-US" sz="1600" dirty="0"/>
              <a:t>std1</a:t>
            </a:r>
            <a:r>
              <a:rPr lang="he-IL" sz="1600" dirty="0"/>
              <a:t>:</a:t>
            </a:r>
            <a:endParaRPr lang="en-US" sz="1600" dirty="0"/>
          </a:p>
          <a:p>
            <a:pPr lvl="2"/>
            <a:r>
              <a:rPr lang="en-US" sz="1200" dirty="0" err="1"/>
              <a:t>passwd</a:t>
            </a:r>
            <a:r>
              <a:rPr lang="en-US" sz="1200" dirty="0"/>
              <a:t> std1 </a:t>
            </a:r>
          </a:p>
          <a:p>
            <a:pPr lvl="2"/>
            <a:r>
              <a:rPr lang="he-IL" sz="1200" dirty="0"/>
              <a:t>כנ"ל עבור </a:t>
            </a:r>
            <a:r>
              <a:rPr lang="en-US" sz="1200" dirty="0"/>
              <a:t>std2 </a:t>
            </a:r>
            <a:r>
              <a:rPr lang="he-IL" sz="1200" dirty="0"/>
              <a:t>:</a:t>
            </a:r>
            <a:endParaRPr lang="en-US" sz="1200" dirty="0"/>
          </a:p>
          <a:p>
            <a:pPr lvl="2"/>
            <a:r>
              <a:rPr lang="en-US" sz="1200" dirty="0" err="1"/>
              <a:t>useradd</a:t>
            </a:r>
            <a:r>
              <a:rPr lang="en-US" sz="1200" dirty="0"/>
              <a:t> std2</a:t>
            </a:r>
          </a:p>
          <a:p>
            <a:pPr lvl="2"/>
            <a:r>
              <a:rPr lang="en-US" sz="1200" dirty="0" err="1"/>
              <a:t>passwd</a:t>
            </a:r>
            <a:r>
              <a:rPr lang="en-US" sz="1200" dirty="0"/>
              <a:t> std2</a:t>
            </a:r>
          </a:p>
          <a:p>
            <a:r>
              <a:rPr lang="en-US" sz="1800" dirty="0"/>
              <a:t> </a:t>
            </a:r>
            <a:r>
              <a:rPr lang="he-IL" sz="1800" dirty="0"/>
              <a:t>בצע </a:t>
            </a:r>
            <a:r>
              <a:rPr lang="en-US" sz="1800" dirty="0"/>
              <a:t>logout </a:t>
            </a:r>
            <a:r>
              <a:rPr lang="he-IL" sz="1800" dirty="0"/>
              <a:t> ע"י הפעלת שילוב המקשים </a:t>
            </a:r>
            <a:r>
              <a:rPr lang="en-US" sz="1800" dirty="0" err="1"/>
              <a:t>Ctrl+D</a:t>
            </a:r>
            <a:r>
              <a:rPr lang="he-IL" sz="1800" dirty="0"/>
              <a:t>.</a:t>
            </a:r>
            <a:endParaRPr lang="en-US" sz="1800" dirty="0"/>
          </a:p>
          <a:p>
            <a:r>
              <a:rPr lang="he-IL" sz="1800" dirty="0"/>
              <a:t> חזור לסביבה הגרפית באמצעות שילוב המקשים </a:t>
            </a:r>
            <a:r>
              <a:rPr lang="en-US" sz="1800" dirty="0"/>
              <a:t>Ctrl+Alt+F7</a:t>
            </a:r>
          </a:p>
          <a:p>
            <a:pPr lvl="0"/>
            <a:r>
              <a:rPr lang="he-IL" sz="1800" dirty="0"/>
              <a:t>העזר בדפי ה-</a:t>
            </a:r>
            <a:r>
              <a:rPr lang="en-US" sz="1800" dirty="0"/>
              <a:t>man </a:t>
            </a:r>
            <a:r>
              <a:rPr lang="he-IL" sz="1800" dirty="0"/>
              <a:t>  להצגת השעה בפורמט של </a:t>
            </a:r>
            <a:r>
              <a:rPr lang="en-US" sz="1800" dirty="0"/>
              <a:t>HH:MM:SS</a:t>
            </a:r>
            <a:br>
              <a:rPr lang="en-US" sz="1800" dirty="0"/>
            </a:br>
            <a:r>
              <a:rPr lang="he-IL" sz="1200" dirty="0"/>
              <a:t>(מומלץ להשתמש באפשרות החיפוש בכלי ה </a:t>
            </a:r>
            <a:r>
              <a:rPr lang="en-US" sz="1200" dirty="0"/>
              <a:t>man</a:t>
            </a:r>
            <a:r>
              <a:rPr lang="he-IL" sz="1200" dirty="0"/>
              <a:t>)</a:t>
            </a:r>
            <a:endParaRPr lang="en-US" sz="1200" dirty="0"/>
          </a:p>
          <a:p>
            <a:endParaRPr lang="he-IL" sz="1800" dirty="0"/>
          </a:p>
        </p:txBody>
      </p:sp>
      <p:sp>
        <p:nvSpPr>
          <p:cNvPr id="4" name="Text Placeholder 3"/>
          <p:cNvSpPr>
            <a:spLocks noGrp="1"/>
          </p:cNvSpPr>
          <p:nvPr>
            <p:ph type="body" sz="quarter" idx="11"/>
          </p:nvPr>
        </p:nvSpPr>
        <p:spPr/>
        <p:txBody>
          <a:bodyPr/>
          <a:lstStyle/>
          <a:p>
            <a:r>
              <a:rPr lang="he-IL"/>
              <a:t>תרגיל</a:t>
            </a:r>
            <a:endParaRPr lang="he-IL"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3550" y="1988840"/>
            <a:ext cx="952500" cy="952500"/>
          </a:xfrm>
          <a:prstGeom prst="rect">
            <a:avLst/>
          </a:prstGeom>
        </p:spPr>
      </p:pic>
      <p:cxnSp>
        <p:nvCxnSpPr>
          <p:cNvPr id="9" name="Straight Connector 8"/>
          <p:cNvCxnSpPr/>
          <p:nvPr/>
        </p:nvCxnSpPr>
        <p:spPr>
          <a:xfrm flipH="1">
            <a:off x="323850" y="1844824"/>
            <a:ext cx="86406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323850" y="6453336"/>
            <a:ext cx="864063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10964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en-US" dirty="0"/>
              <a:t>Unix</a:t>
            </a:r>
            <a:r>
              <a:rPr lang="he-IL" dirty="0"/>
              <a:t> ו- </a:t>
            </a:r>
            <a:r>
              <a:rPr lang="en-US" dirty="0"/>
              <a:t>Linux</a:t>
            </a:r>
            <a:endParaRPr lang="he-IL" dirty="0"/>
          </a:p>
        </p:txBody>
      </p:sp>
      <p:sp>
        <p:nvSpPr>
          <p:cNvPr id="4" name="מציין מיקום טקסט 3"/>
          <p:cNvSpPr>
            <a:spLocks noGrp="1"/>
          </p:cNvSpPr>
          <p:nvPr>
            <p:ph type="subTitle" idx="1"/>
          </p:nvPr>
        </p:nvSpPr>
        <p:spPr/>
        <p:txBody>
          <a:bodyPr/>
          <a:lstStyle/>
          <a:p>
            <a:r>
              <a:rPr lang="he-IL" dirty="0"/>
              <a:t>מערכת הקבצים</a:t>
            </a:r>
          </a:p>
        </p:txBody>
      </p:sp>
    </p:spTree>
    <p:extLst>
      <p:ext uri="{BB962C8B-B14F-4D97-AF65-F5344CB8AC3E}">
        <p14:creationId xmlns:p14="http://schemas.microsoft.com/office/powerpoint/2010/main" val="2043712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מערכת הקבצים ב </a:t>
            </a:r>
            <a:r>
              <a:rPr lang="en-US"/>
              <a:t>Unix</a:t>
            </a:r>
            <a:r>
              <a:rPr lang="he-IL"/>
              <a:t> ו- </a:t>
            </a:r>
            <a:r>
              <a:rPr lang="en-US"/>
              <a:t>Linux</a:t>
            </a:r>
            <a:endParaRPr lang="he-IL" dirty="0"/>
          </a:p>
        </p:txBody>
      </p:sp>
      <p:sp>
        <p:nvSpPr>
          <p:cNvPr id="3" name="מציין מיקום תוכן 2"/>
          <p:cNvSpPr>
            <a:spLocks noGrp="1"/>
          </p:cNvSpPr>
          <p:nvPr>
            <p:ph type="body" sz="quarter" idx="10"/>
          </p:nvPr>
        </p:nvSpPr>
        <p:spPr/>
        <p:txBody>
          <a:bodyPr/>
          <a:lstStyle/>
          <a:p>
            <a:r>
              <a:rPr lang="he-IL" dirty="0"/>
              <a:t>מידע ותוכניות נשמרים בקבצים, שמאורגנים בספריות (</a:t>
            </a:r>
            <a:r>
              <a:rPr lang="en-US" dirty="0"/>
              <a:t>Directories</a:t>
            </a:r>
            <a:r>
              <a:rPr lang="he-IL" dirty="0"/>
              <a:t>), במבנה דמוי "עץ" היררכי</a:t>
            </a:r>
          </a:p>
          <a:p>
            <a:r>
              <a:rPr lang="he-IL" dirty="0"/>
              <a:t>ספריה - קובץ מיוחד המכיל מידע על קבצים וספריות </a:t>
            </a:r>
          </a:p>
          <a:p>
            <a:r>
              <a:rPr lang="he-IL" dirty="0"/>
              <a:t>ב- </a:t>
            </a:r>
            <a:r>
              <a:rPr lang="en-US" dirty="0"/>
              <a:t>Unix</a:t>
            </a:r>
            <a:r>
              <a:rPr lang="he-IL" dirty="0"/>
              <a:t> כל דבר הוא קובץ</a:t>
            </a:r>
            <a:br>
              <a:rPr lang="en-US" dirty="0"/>
            </a:br>
            <a:r>
              <a:rPr lang="he-IL" dirty="0"/>
              <a:t>דרך מערכת הקבצים ניגשים גם לחומרה, לזיכרון ולתוכניות שרצות</a:t>
            </a:r>
          </a:p>
          <a:p>
            <a:r>
              <a:rPr lang="he-IL" dirty="0"/>
              <a:t>מבנה מערכת הקבצים הוא היררכי. בכל עומק יכולים להיות קבצים וספריות ללא הגבלת מספר - תמיד אפשר להוסיף עוד קובץ או ספריה לענף </a:t>
            </a:r>
          </a:p>
          <a:p>
            <a:r>
              <a:rPr lang="he-IL" dirty="0"/>
              <a:t>למבנה עץ הקבצים יש שורש יחיד (</a:t>
            </a:r>
            <a:r>
              <a:rPr lang="en-US" dirty="0"/>
              <a:t>Root</a:t>
            </a:r>
            <a:r>
              <a:rPr lang="he-IL" dirty="0"/>
              <a:t>) שממנו אפשר להגיע לכל הקבצים, הספריות והדיסקים במערכת, ואפילו להתרחב למערכות אחרות</a:t>
            </a:r>
          </a:p>
          <a:p>
            <a:endParaRPr lang="he-IL" dirty="0"/>
          </a:p>
        </p:txBody>
      </p:sp>
    </p:spTree>
    <p:extLst>
      <p:ext uri="{BB962C8B-B14F-4D97-AF65-F5344CB8AC3E}">
        <p14:creationId xmlns:p14="http://schemas.microsoft.com/office/powerpoint/2010/main" val="11547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מערכת הקבצים ב </a:t>
            </a:r>
            <a:r>
              <a:rPr lang="en-US"/>
              <a:t>Unix</a:t>
            </a:r>
            <a:r>
              <a:rPr lang="he-IL"/>
              <a:t> ו- </a:t>
            </a:r>
            <a:r>
              <a:rPr lang="en-US"/>
              <a:t>Linux</a:t>
            </a:r>
            <a:endParaRPr lang="he-IL" dirty="0"/>
          </a:p>
        </p:txBody>
      </p:sp>
      <p:sp>
        <p:nvSpPr>
          <p:cNvPr id="138" name="Text Placeholder 137"/>
          <p:cNvSpPr>
            <a:spLocks noGrp="1"/>
          </p:cNvSpPr>
          <p:nvPr>
            <p:ph type="body" sz="quarter" idx="10"/>
          </p:nvPr>
        </p:nvSpPr>
        <p:spPr/>
        <p:txBody>
          <a:bodyPr/>
          <a:lstStyle/>
          <a:p>
            <a:endParaRPr lang="he-IL" dirty="0"/>
          </a:p>
        </p:txBody>
      </p:sp>
      <p:grpSp>
        <p:nvGrpSpPr>
          <p:cNvPr id="5" name="קבוצה 4"/>
          <p:cNvGrpSpPr/>
          <p:nvPr/>
        </p:nvGrpSpPr>
        <p:grpSpPr>
          <a:xfrm>
            <a:off x="827584" y="1038541"/>
            <a:ext cx="7429500" cy="4064730"/>
            <a:chOff x="381000" y="1607618"/>
            <a:chExt cx="9180513" cy="4716982"/>
          </a:xfrm>
        </p:grpSpPr>
        <p:sp>
          <p:nvSpPr>
            <p:cNvPr id="6" name="Text Box 4"/>
            <p:cNvSpPr txBox="1">
              <a:spLocks noChangeArrowheads="1"/>
            </p:cNvSpPr>
            <p:nvPr/>
          </p:nvSpPr>
          <p:spPr bwMode="auto">
            <a:xfrm>
              <a:off x="998538" y="2863850"/>
              <a:ext cx="441325" cy="369888"/>
            </a:xfrm>
            <a:prstGeom prst="rect">
              <a:avLst/>
            </a:prstGeom>
            <a:noFill/>
            <a:ln w="9525">
              <a:noFill/>
              <a:miter lim="800000"/>
              <a:headEnd/>
              <a:tailEnd/>
            </a:ln>
          </p:spPr>
          <p:txBody>
            <a:bodyPr lIns="46080" tIns="17640" rIns="46080" bIns="17640">
              <a:spAutoFit/>
            </a:bodyPr>
            <a:lstStyle/>
            <a:p>
              <a:pPr marL="323850" indent="-323850">
                <a:lnSpc>
                  <a:spcPts val="1463"/>
                </a:lnSpc>
                <a:spcBef>
                  <a:spcPct val="0"/>
                </a:spcBef>
                <a:spcAft>
                  <a:spcPts val="900"/>
                </a:spcAft>
                <a:buClr>
                  <a:srgbClr val="FF0066"/>
                </a:buClr>
                <a:tabLst>
                  <a:tab pos="323850" algn="l"/>
                  <a:tab pos="1238250" algn="l"/>
                  <a:tab pos="2152650" algn="l"/>
                  <a:tab pos="3067050" algn="l"/>
                  <a:tab pos="3981450" algn="l"/>
                  <a:tab pos="4895850" algn="l"/>
                  <a:tab pos="5810250" algn="l"/>
                  <a:tab pos="6724650" algn="l"/>
                  <a:tab pos="7639050" algn="l"/>
                  <a:tab pos="8553450" algn="l"/>
                  <a:tab pos="9467850" algn="l"/>
                  <a:tab pos="10382250" algn="l"/>
                </a:tabLst>
              </a:pPr>
              <a:r>
                <a:rPr lang="en-GB" sz="1300">
                  <a:solidFill>
                    <a:srgbClr val="FF0066"/>
                  </a:solidFill>
                </a:rPr>
                <a:t>etc</a:t>
              </a:r>
            </a:p>
          </p:txBody>
        </p:sp>
        <p:sp>
          <p:nvSpPr>
            <p:cNvPr id="7" name="AutoShape 5"/>
            <p:cNvSpPr>
              <a:spLocks noChangeArrowheads="1"/>
            </p:cNvSpPr>
            <p:nvPr/>
          </p:nvSpPr>
          <p:spPr bwMode="auto">
            <a:xfrm>
              <a:off x="381000" y="3795713"/>
              <a:ext cx="700088" cy="233362"/>
            </a:xfrm>
            <a:prstGeom prst="roundRect">
              <a:avLst>
                <a:gd name="adj" fmla="val 681"/>
              </a:avLst>
            </a:prstGeom>
            <a:noFill/>
            <a:ln w="9525">
              <a:noFill/>
              <a:round/>
              <a:headEnd/>
              <a:tailEnd/>
            </a:ln>
          </p:spPr>
          <p:txBody>
            <a:bodyPr wrap="none" lIns="46080" tIns="17640" rIns="46080" bIns="17640">
              <a:spAutoFit/>
            </a:bodyPr>
            <a:lstStyle/>
            <a:p>
              <a:pPr>
                <a:lnSpc>
                  <a:spcPct val="100000"/>
                </a:lnSpc>
                <a:spcBef>
                  <a:spcPct val="0"/>
                </a:spcBef>
                <a:buClr>
                  <a:srgbClr val="3333CC"/>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a:solidFill>
                    <a:srgbClr val="3333CC"/>
                  </a:solidFill>
                </a:rPr>
                <a:t>passwd</a:t>
              </a:r>
            </a:p>
          </p:txBody>
        </p:sp>
        <p:sp>
          <p:nvSpPr>
            <p:cNvPr id="8" name="AutoShape 6"/>
            <p:cNvSpPr>
              <a:spLocks noChangeArrowheads="1"/>
            </p:cNvSpPr>
            <p:nvPr/>
          </p:nvSpPr>
          <p:spPr bwMode="auto">
            <a:xfrm>
              <a:off x="1219200" y="3810000"/>
              <a:ext cx="561975" cy="233363"/>
            </a:xfrm>
            <a:prstGeom prst="roundRect">
              <a:avLst>
                <a:gd name="adj" fmla="val 681"/>
              </a:avLst>
            </a:prstGeom>
            <a:noFill/>
            <a:ln w="9525">
              <a:noFill/>
              <a:round/>
              <a:headEnd/>
              <a:tailEnd/>
            </a:ln>
          </p:spPr>
          <p:txBody>
            <a:bodyPr wrap="none" lIns="46080" tIns="17640" rIns="46080" bIns="17640">
              <a:spAutoFit/>
            </a:bodyPr>
            <a:lstStyle/>
            <a:p>
              <a:pPr>
                <a:lnSpc>
                  <a:spcPct val="100000"/>
                </a:lnSpc>
                <a:spcBef>
                  <a:spcPct val="0"/>
                </a:spcBef>
                <a:buClr>
                  <a:srgbClr val="3333CC"/>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a:solidFill>
                    <a:srgbClr val="3333CC"/>
                  </a:solidFill>
                </a:rPr>
                <a:t>group</a:t>
              </a:r>
            </a:p>
          </p:txBody>
        </p:sp>
        <p:sp>
          <p:nvSpPr>
            <p:cNvPr id="9" name="Line 7"/>
            <p:cNvSpPr>
              <a:spLocks noChangeShapeType="1"/>
            </p:cNvSpPr>
            <p:nvPr/>
          </p:nvSpPr>
          <p:spPr bwMode="auto">
            <a:xfrm flipH="1">
              <a:off x="723900" y="3200400"/>
              <a:ext cx="268288" cy="550863"/>
            </a:xfrm>
            <a:prstGeom prst="line">
              <a:avLst/>
            </a:prstGeom>
            <a:noFill/>
            <a:ln w="12600">
              <a:solidFill>
                <a:srgbClr val="000000"/>
              </a:solidFill>
              <a:round/>
              <a:headEnd/>
              <a:tailEnd/>
            </a:ln>
          </p:spPr>
          <p:txBody>
            <a:bodyPr/>
            <a:lstStyle/>
            <a:p>
              <a:endParaRPr lang="en-US"/>
            </a:p>
          </p:txBody>
        </p:sp>
        <p:sp>
          <p:nvSpPr>
            <p:cNvPr id="10" name="Line 8"/>
            <p:cNvSpPr>
              <a:spLocks noChangeShapeType="1"/>
            </p:cNvSpPr>
            <p:nvPr/>
          </p:nvSpPr>
          <p:spPr bwMode="auto">
            <a:xfrm>
              <a:off x="1166813" y="3194050"/>
              <a:ext cx="1587" cy="842963"/>
            </a:xfrm>
            <a:prstGeom prst="line">
              <a:avLst/>
            </a:prstGeom>
            <a:noFill/>
            <a:ln w="12600">
              <a:solidFill>
                <a:srgbClr val="000000"/>
              </a:solidFill>
              <a:round/>
              <a:headEnd/>
              <a:tailEnd/>
            </a:ln>
          </p:spPr>
          <p:txBody>
            <a:bodyPr/>
            <a:lstStyle/>
            <a:p>
              <a:endParaRPr lang="en-US"/>
            </a:p>
          </p:txBody>
        </p:sp>
        <p:sp>
          <p:nvSpPr>
            <p:cNvPr id="11" name="AutoShape 9"/>
            <p:cNvSpPr>
              <a:spLocks noChangeArrowheads="1"/>
            </p:cNvSpPr>
            <p:nvPr/>
          </p:nvSpPr>
          <p:spPr bwMode="auto">
            <a:xfrm>
              <a:off x="838200" y="4114800"/>
              <a:ext cx="709613" cy="233363"/>
            </a:xfrm>
            <a:prstGeom prst="roundRect">
              <a:avLst>
                <a:gd name="adj" fmla="val 681"/>
              </a:avLst>
            </a:prstGeom>
            <a:noFill/>
            <a:ln w="9525">
              <a:noFill/>
              <a:round/>
              <a:headEnd/>
              <a:tailEnd/>
            </a:ln>
          </p:spPr>
          <p:txBody>
            <a:bodyPr wrap="none" lIns="46080" tIns="17640" rIns="46080" bIns="17640">
              <a:spAutoFit/>
            </a:bodyPr>
            <a:lstStyle/>
            <a:p>
              <a:pPr>
                <a:lnSpc>
                  <a:spcPct val="100000"/>
                </a:lnSpc>
                <a:spcBef>
                  <a:spcPct val="0"/>
                </a:spcBef>
                <a:buClr>
                  <a:srgbClr val="3333CC"/>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a:solidFill>
                    <a:srgbClr val="3333CC"/>
                  </a:solidFill>
                </a:rPr>
                <a:t>shadow</a:t>
              </a:r>
            </a:p>
          </p:txBody>
        </p:sp>
        <p:sp>
          <p:nvSpPr>
            <p:cNvPr id="12" name="Line 10"/>
            <p:cNvSpPr>
              <a:spLocks noChangeShapeType="1"/>
            </p:cNvSpPr>
            <p:nvPr/>
          </p:nvSpPr>
          <p:spPr bwMode="auto">
            <a:xfrm>
              <a:off x="1371600" y="3200400"/>
              <a:ext cx="76200" cy="533400"/>
            </a:xfrm>
            <a:prstGeom prst="line">
              <a:avLst/>
            </a:prstGeom>
            <a:noFill/>
            <a:ln w="12600">
              <a:solidFill>
                <a:srgbClr val="000000"/>
              </a:solidFill>
              <a:round/>
              <a:headEnd/>
              <a:tailEnd/>
            </a:ln>
          </p:spPr>
          <p:txBody>
            <a:bodyPr/>
            <a:lstStyle/>
            <a:p>
              <a:endParaRPr lang="en-US"/>
            </a:p>
          </p:txBody>
        </p:sp>
        <p:sp>
          <p:nvSpPr>
            <p:cNvPr id="13" name="AutoShape 11"/>
            <p:cNvSpPr>
              <a:spLocks noChangeArrowheads="1"/>
            </p:cNvSpPr>
            <p:nvPr/>
          </p:nvSpPr>
          <p:spPr bwMode="auto">
            <a:xfrm>
              <a:off x="908050" y="2819400"/>
              <a:ext cx="609600" cy="381000"/>
            </a:xfrm>
            <a:prstGeom prst="roundRect">
              <a:avLst>
                <a:gd name="adj" fmla="val 417"/>
              </a:avLst>
            </a:prstGeom>
            <a:noFill/>
            <a:ln w="12600">
              <a:solidFill>
                <a:srgbClr val="000000"/>
              </a:solidFill>
              <a:round/>
              <a:headEnd/>
              <a:tailEnd/>
            </a:ln>
          </p:spPr>
          <p:txBody>
            <a:bodyPr wrap="none" anchor="ctr"/>
            <a:lstStyle/>
            <a:p>
              <a:endParaRPr lang="en-US"/>
            </a:p>
          </p:txBody>
        </p:sp>
        <p:sp>
          <p:nvSpPr>
            <p:cNvPr id="14" name="AutoShape 12"/>
            <p:cNvSpPr>
              <a:spLocks noChangeArrowheads="1"/>
            </p:cNvSpPr>
            <p:nvPr/>
          </p:nvSpPr>
          <p:spPr bwMode="auto">
            <a:xfrm>
              <a:off x="4787537" y="1607618"/>
              <a:ext cx="279400" cy="452080"/>
            </a:xfrm>
            <a:prstGeom prst="roundRect">
              <a:avLst>
                <a:gd name="adj" fmla="val 926"/>
              </a:avLst>
            </a:prstGeom>
            <a:noFill/>
            <a:ln w="9525">
              <a:noFill/>
              <a:round/>
              <a:headEnd/>
              <a:tailEnd/>
            </a:ln>
          </p:spPr>
          <p:txBody>
            <a:bodyPr wrap="square" lIns="46080" tIns="17640" rIns="46080" bIns="17640">
              <a:spAutoFit/>
            </a:bodyPr>
            <a:lstStyle/>
            <a:p>
              <a:pPr>
                <a:lnSpc>
                  <a:spcPct val="100000"/>
                </a:lnSpc>
                <a:spcBef>
                  <a:spcPct val="0"/>
                </a:spcBef>
                <a:buClr>
                  <a:srgbClr val="FF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300" dirty="0">
                  <a:solidFill>
                    <a:srgbClr val="FF0066"/>
                  </a:solidFill>
                </a:rPr>
                <a:t>/</a:t>
              </a:r>
            </a:p>
          </p:txBody>
        </p:sp>
        <p:sp>
          <p:nvSpPr>
            <p:cNvPr id="15" name="Line 13"/>
            <p:cNvSpPr>
              <a:spLocks noChangeShapeType="1"/>
            </p:cNvSpPr>
            <p:nvPr/>
          </p:nvSpPr>
          <p:spPr bwMode="auto">
            <a:xfrm flipH="1">
              <a:off x="1217613" y="2063750"/>
              <a:ext cx="3649662" cy="762000"/>
            </a:xfrm>
            <a:prstGeom prst="line">
              <a:avLst/>
            </a:prstGeom>
            <a:noFill/>
            <a:ln w="12600">
              <a:solidFill>
                <a:srgbClr val="000000"/>
              </a:solidFill>
              <a:round/>
              <a:headEnd/>
              <a:tailEnd/>
            </a:ln>
          </p:spPr>
          <p:txBody>
            <a:bodyPr/>
            <a:lstStyle/>
            <a:p>
              <a:endParaRPr lang="en-US"/>
            </a:p>
          </p:txBody>
        </p:sp>
        <p:sp>
          <p:nvSpPr>
            <p:cNvPr id="16" name="Line 14"/>
            <p:cNvSpPr>
              <a:spLocks noChangeShapeType="1"/>
            </p:cNvSpPr>
            <p:nvPr/>
          </p:nvSpPr>
          <p:spPr bwMode="auto">
            <a:xfrm flipH="1">
              <a:off x="2819400" y="2035175"/>
              <a:ext cx="2068513" cy="784225"/>
            </a:xfrm>
            <a:prstGeom prst="line">
              <a:avLst/>
            </a:prstGeom>
            <a:noFill/>
            <a:ln w="12600">
              <a:solidFill>
                <a:srgbClr val="000000"/>
              </a:solidFill>
              <a:round/>
              <a:headEnd/>
              <a:tailEnd/>
            </a:ln>
          </p:spPr>
          <p:txBody>
            <a:bodyPr/>
            <a:lstStyle/>
            <a:p>
              <a:endParaRPr lang="en-US"/>
            </a:p>
          </p:txBody>
        </p:sp>
        <p:sp>
          <p:nvSpPr>
            <p:cNvPr id="17" name="Line 15"/>
            <p:cNvSpPr>
              <a:spLocks noChangeShapeType="1"/>
            </p:cNvSpPr>
            <p:nvPr/>
          </p:nvSpPr>
          <p:spPr bwMode="auto">
            <a:xfrm flipH="1">
              <a:off x="4800600" y="2035175"/>
              <a:ext cx="87313" cy="790575"/>
            </a:xfrm>
            <a:prstGeom prst="line">
              <a:avLst/>
            </a:prstGeom>
            <a:noFill/>
            <a:ln w="12600">
              <a:solidFill>
                <a:srgbClr val="000000"/>
              </a:solidFill>
              <a:round/>
              <a:headEnd/>
              <a:tailEnd/>
            </a:ln>
          </p:spPr>
          <p:txBody>
            <a:bodyPr/>
            <a:lstStyle/>
            <a:p>
              <a:endParaRPr lang="en-US"/>
            </a:p>
          </p:txBody>
        </p:sp>
        <p:sp>
          <p:nvSpPr>
            <p:cNvPr id="18" name="Line 16"/>
            <p:cNvSpPr>
              <a:spLocks noChangeShapeType="1"/>
            </p:cNvSpPr>
            <p:nvPr/>
          </p:nvSpPr>
          <p:spPr bwMode="auto">
            <a:xfrm>
              <a:off x="4959350" y="2035175"/>
              <a:ext cx="681038" cy="790575"/>
            </a:xfrm>
            <a:prstGeom prst="line">
              <a:avLst/>
            </a:prstGeom>
            <a:noFill/>
            <a:ln w="12600">
              <a:solidFill>
                <a:srgbClr val="000000"/>
              </a:solidFill>
              <a:round/>
              <a:headEnd/>
              <a:tailEnd/>
            </a:ln>
          </p:spPr>
          <p:txBody>
            <a:bodyPr/>
            <a:lstStyle/>
            <a:p>
              <a:endParaRPr lang="en-US"/>
            </a:p>
          </p:txBody>
        </p:sp>
        <p:sp>
          <p:nvSpPr>
            <p:cNvPr id="19" name="Line 17"/>
            <p:cNvSpPr>
              <a:spLocks noChangeShapeType="1"/>
            </p:cNvSpPr>
            <p:nvPr/>
          </p:nvSpPr>
          <p:spPr bwMode="auto">
            <a:xfrm>
              <a:off x="4954588" y="2063750"/>
              <a:ext cx="2592387" cy="762000"/>
            </a:xfrm>
            <a:prstGeom prst="line">
              <a:avLst/>
            </a:prstGeom>
            <a:noFill/>
            <a:ln w="12600">
              <a:solidFill>
                <a:srgbClr val="000000"/>
              </a:solidFill>
              <a:round/>
              <a:headEnd/>
              <a:tailEnd/>
            </a:ln>
          </p:spPr>
          <p:txBody>
            <a:bodyPr/>
            <a:lstStyle/>
            <a:p>
              <a:endParaRPr lang="en-US"/>
            </a:p>
          </p:txBody>
        </p:sp>
        <p:sp>
          <p:nvSpPr>
            <p:cNvPr id="20" name="Line 18"/>
            <p:cNvSpPr>
              <a:spLocks noChangeShapeType="1"/>
            </p:cNvSpPr>
            <p:nvPr/>
          </p:nvSpPr>
          <p:spPr bwMode="auto">
            <a:xfrm flipH="1">
              <a:off x="4038600" y="2035175"/>
              <a:ext cx="849313" cy="790575"/>
            </a:xfrm>
            <a:prstGeom prst="line">
              <a:avLst/>
            </a:prstGeom>
            <a:noFill/>
            <a:ln w="12600">
              <a:solidFill>
                <a:srgbClr val="000000"/>
              </a:solidFill>
              <a:round/>
              <a:headEnd/>
              <a:tailEnd/>
            </a:ln>
          </p:spPr>
          <p:txBody>
            <a:bodyPr/>
            <a:lstStyle/>
            <a:p>
              <a:endParaRPr lang="en-US"/>
            </a:p>
          </p:txBody>
        </p:sp>
        <p:sp>
          <p:nvSpPr>
            <p:cNvPr id="21" name="Line 19"/>
            <p:cNvSpPr>
              <a:spLocks noChangeShapeType="1"/>
            </p:cNvSpPr>
            <p:nvPr/>
          </p:nvSpPr>
          <p:spPr bwMode="auto">
            <a:xfrm>
              <a:off x="4886325" y="2035175"/>
              <a:ext cx="1897063" cy="790575"/>
            </a:xfrm>
            <a:prstGeom prst="line">
              <a:avLst/>
            </a:prstGeom>
            <a:noFill/>
            <a:ln w="12600">
              <a:solidFill>
                <a:srgbClr val="000000"/>
              </a:solidFill>
              <a:round/>
              <a:headEnd/>
              <a:tailEnd/>
            </a:ln>
          </p:spPr>
          <p:txBody>
            <a:bodyPr/>
            <a:lstStyle/>
            <a:p>
              <a:endParaRPr lang="en-US"/>
            </a:p>
          </p:txBody>
        </p:sp>
        <p:sp>
          <p:nvSpPr>
            <p:cNvPr id="22" name="AutoShape 20"/>
            <p:cNvSpPr>
              <a:spLocks noChangeArrowheads="1"/>
            </p:cNvSpPr>
            <p:nvPr/>
          </p:nvSpPr>
          <p:spPr bwMode="auto">
            <a:xfrm>
              <a:off x="8461375" y="2901950"/>
              <a:ext cx="377825" cy="233363"/>
            </a:xfrm>
            <a:prstGeom prst="roundRect">
              <a:avLst>
                <a:gd name="adj" fmla="val 681"/>
              </a:avLst>
            </a:prstGeom>
            <a:noFill/>
            <a:ln w="9525">
              <a:noFill/>
              <a:round/>
              <a:headEnd/>
              <a:tailEnd/>
            </a:ln>
          </p:spPr>
          <p:txBody>
            <a:bodyPr wrap="none" lIns="46080" tIns="17640" rIns="46080" bIns="17640">
              <a:spAutoFit/>
            </a:bodyPr>
            <a:lstStyle/>
            <a:p>
              <a:pPr>
                <a:lnSpc>
                  <a:spcPct val="100000"/>
                </a:lnSpc>
                <a:spcBef>
                  <a:spcPct val="0"/>
                </a:spcBef>
                <a:buClr>
                  <a:srgbClr val="FF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a:solidFill>
                    <a:srgbClr val="FF0066"/>
                  </a:solidFill>
                </a:rPr>
                <a:t>dev</a:t>
              </a:r>
            </a:p>
          </p:txBody>
        </p:sp>
        <p:sp>
          <p:nvSpPr>
            <p:cNvPr id="23" name="Line 21"/>
            <p:cNvSpPr>
              <a:spLocks noChangeShapeType="1"/>
            </p:cNvSpPr>
            <p:nvPr/>
          </p:nvSpPr>
          <p:spPr bwMode="auto">
            <a:xfrm>
              <a:off x="4886325" y="2035175"/>
              <a:ext cx="3803650" cy="790575"/>
            </a:xfrm>
            <a:prstGeom prst="line">
              <a:avLst/>
            </a:prstGeom>
            <a:noFill/>
            <a:ln w="12600">
              <a:solidFill>
                <a:srgbClr val="000000"/>
              </a:solidFill>
              <a:round/>
              <a:headEnd/>
              <a:tailEnd/>
            </a:ln>
          </p:spPr>
          <p:txBody>
            <a:bodyPr/>
            <a:lstStyle/>
            <a:p>
              <a:endParaRPr lang="en-US"/>
            </a:p>
          </p:txBody>
        </p:sp>
        <p:pic>
          <p:nvPicPr>
            <p:cNvPr id="24" name="Picture 22"/>
            <p:cNvPicPr>
              <a:picLocks noChangeAspect="1" noChangeArrowheads="1"/>
            </p:cNvPicPr>
            <p:nvPr/>
          </p:nvPicPr>
          <p:blipFill>
            <a:blip r:embed="rId3"/>
            <a:srcRect/>
            <a:stretch>
              <a:fillRect/>
            </a:stretch>
          </p:blipFill>
          <p:spPr bwMode="auto">
            <a:xfrm>
              <a:off x="8080375" y="5943600"/>
              <a:ext cx="838200" cy="381000"/>
            </a:xfrm>
            <a:prstGeom prst="rect">
              <a:avLst/>
            </a:prstGeom>
            <a:noFill/>
          </p:spPr>
        </p:pic>
        <p:graphicFrame>
          <p:nvGraphicFramePr>
            <p:cNvPr id="25" name="Object 23"/>
            <p:cNvGraphicFramePr>
              <a:graphicFrameLocks noChangeAspect="1"/>
            </p:cNvGraphicFramePr>
            <p:nvPr>
              <p:extLst/>
            </p:nvPr>
          </p:nvGraphicFramePr>
          <p:xfrm>
            <a:off x="8308975" y="4114800"/>
            <a:ext cx="428625" cy="342900"/>
          </p:xfrm>
          <a:graphic>
            <a:graphicData uri="http://schemas.openxmlformats.org/presentationml/2006/ole">
              <mc:AlternateContent xmlns:mc="http://schemas.openxmlformats.org/markup-compatibility/2006">
                <mc:Choice xmlns:v="urn:schemas-microsoft-com:vml" Requires="v">
                  <p:oleObj spid="_x0000_s13386" r:id="rId4" imgW="6696000" imgH="2695680" progId="">
                    <p:embed/>
                  </p:oleObj>
                </mc:Choice>
                <mc:Fallback>
                  <p:oleObj r:id="rId4" imgW="6696000" imgH="269568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8975" y="4114800"/>
                          <a:ext cx="428625" cy="3429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pSp>
          <p:nvGrpSpPr>
            <p:cNvPr id="26" name="Group 24"/>
            <p:cNvGrpSpPr>
              <a:grpSpLocks/>
            </p:cNvGrpSpPr>
            <p:nvPr/>
          </p:nvGrpSpPr>
          <p:grpSpPr bwMode="auto">
            <a:xfrm>
              <a:off x="8501063" y="5105400"/>
              <a:ext cx="1060450" cy="280988"/>
              <a:chOff x="5355" y="3216"/>
              <a:chExt cx="668" cy="177"/>
            </a:xfrm>
          </p:grpSpPr>
          <p:grpSp>
            <p:nvGrpSpPr>
              <p:cNvPr id="98" name="Group 25"/>
              <p:cNvGrpSpPr>
                <a:grpSpLocks/>
              </p:cNvGrpSpPr>
              <p:nvPr/>
            </p:nvGrpSpPr>
            <p:grpSpPr bwMode="auto">
              <a:xfrm>
                <a:off x="5355" y="3216"/>
                <a:ext cx="668" cy="177"/>
                <a:chOff x="5355" y="3216"/>
                <a:chExt cx="668" cy="177"/>
              </a:xfrm>
            </p:grpSpPr>
            <p:sp>
              <p:nvSpPr>
                <p:cNvPr id="134" name="AutoShape 26"/>
                <p:cNvSpPr>
                  <a:spLocks noChangeArrowheads="1"/>
                </p:cNvSpPr>
                <p:nvPr/>
              </p:nvSpPr>
              <p:spPr bwMode="auto">
                <a:xfrm>
                  <a:off x="5357" y="3365"/>
                  <a:ext cx="663" cy="30"/>
                </a:xfrm>
                <a:prstGeom prst="roundRect">
                  <a:avLst>
                    <a:gd name="adj" fmla="val 3333"/>
                  </a:avLst>
                </a:prstGeom>
                <a:solidFill>
                  <a:srgbClr val="C0C0C0"/>
                </a:solidFill>
                <a:ln w="12600">
                  <a:solidFill>
                    <a:srgbClr val="000000"/>
                  </a:solidFill>
                  <a:round/>
                  <a:headEnd/>
                  <a:tailEnd/>
                </a:ln>
              </p:spPr>
              <p:txBody>
                <a:bodyPr wrap="none" anchor="ctr"/>
                <a:lstStyle/>
                <a:p>
                  <a:endParaRPr lang="en-US"/>
                </a:p>
              </p:txBody>
            </p:sp>
            <p:sp>
              <p:nvSpPr>
                <p:cNvPr id="135" name="Freeform 27"/>
                <p:cNvSpPr>
                  <a:spLocks noChangeArrowheads="1"/>
                </p:cNvSpPr>
                <p:nvPr/>
              </p:nvSpPr>
              <p:spPr bwMode="auto">
                <a:xfrm>
                  <a:off x="5355" y="3216"/>
                  <a:ext cx="669" cy="148"/>
                </a:xfrm>
                <a:custGeom>
                  <a:avLst/>
                  <a:gdLst/>
                  <a:ahLst/>
                  <a:cxnLst>
                    <a:cxn ang="0">
                      <a:pos x="0" y="652"/>
                    </a:cxn>
                    <a:cxn ang="0">
                      <a:pos x="2950" y="652"/>
                    </a:cxn>
                    <a:cxn ang="0">
                      <a:pos x="2778" y="3"/>
                    </a:cxn>
                    <a:cxn ang="0">
                      <a:pos x="214" y="0"/>
                    </a:cxn>
                    <a:cxn ang="0">
                      <a:pos x="0" y="652"/>
                    </a:cxn>
                  </a:cxnLst>
                  <a:rect l="0" t="0" r="r" b="b"/>
                  <a:pathLst>
                    <a:path w="2951" h="653">
                      <a:moveTo>
                        <a:pt x="0" y="652"/>
                      </a:moveTo>
                      <a:lnTo>
                        <a:pt x="2950" y="652"/>
                      </a:lnTo>
                      <a:lnTo>
                        <a:pt x="2778" y="3"/>
                      </a:lnTo>
                      <a:lnTo>
                        <a:pt x="214" y="0"/>
                      </a:lnTo>
                      <a:lnTo>
                        <a:pt x="0" y="652"/>
                      </a:lnTo>
                    </a:path>
                  </a:pathLst>
                </a:custGeom>
                <a:solidFill>
                  <a:srgbClr val="C0C0C0"/>
                </a:solidFill>
                <a:ln w="12600">
                  <a:solidFill>
                    <a:srgbClr val="000000"/>
                  </a:solidFill>
                  <a:round/>
                  <a:headEnd/>
                  <a:tailEnd/>
                </a:ln>
              </p:spPr>
              <p:txBody>
                <a:bodyPr wrap="none" anchor="ctr"/>
                <a:lstStyle/>
                <a:p>
                  <a:endParaRPr lang="en-US"/>
                </a:p>
              </p:txBody>
            </p:sp>
            <p:sp>
              <p:nvSpPr>
                <p:cNvPr id="136" name="Freeform 28"/>
                <p:cNvSpPr>
                  <a:spLocks noChangeArrowheads="1"/>
                </p:cNvSpPr>
                <p:nvPr/>
              </p:nvSpPr>
              <p:spPr bwMode="auto">
                <a:xfrm>
                  <a:off x="5375" y="3233"/>
                  <a:ext cx="626" cy="113"/>
                </a:xfrm>
                <a:custGeom>
                  <a:avLst/>
                  <a:gdLst/>
                  <a:ahLst/>
                  <a:cxnLst>
                    <a:cxn ang="0">
                      <a:pos x="158" y="0"/>
                    </a:cxn>
                    <a:cxn ang="0">
                      <a:pos x="0" y="499"/>
                    </a:cxn>
                    <a:cxn ang="0">
                      <a:pos x="2761" y="499"/>
                    </a:cxn>
                    <a:cxn ang="0">
                      <a:pos x="2634" y="0"/>
                    </a:cxn>
                  </a:cxnLst>
                  <a:rect l="0" t="0" r="r" b="b"/>
                  <a:pathLst>
                    <a:path w="2762" h="500">
                      <a:moveTo>
                        <a:pt x="158" y="0"/>
                      </a:moveTo>
                      <a:lnTo>
                        <a:pt x="0" y="499"/>
                      </a:lnTo>
                      <a:lnTo>
                        <a:pt x="2761" y="499"/>
                      </a:lnTo>
                      <a:lnTo>
                        <a:pt x="2634" y="0"/>
                      </a:lnTo>
                    </a:path>
                  </a:pathLst>
                </a:custGeom>
                <a:noFill/>
                <a:ln w="12600">
                  <a:solidFill>
                    <a:srgbClr val="000000"/>
                  </a:solidFill>
                  <a:round/>
                  <a:headEnd/>
                  <a:tailEnd/>
                </a:ln>
              </p:spPr>
              <p:txBody>
                <a:bodyPr/>
                <a:lstStyle/>
                <a:p>
                  <a:endParaRPr lang="en-US"/>
                </a:p>
              </p:txBody>
            </p:sp>
          </p:grpSp>
          <p:grpSp>
            <p:nvGrpSpPr>
              <p:cNvPr id="99" name="Group 29"/>
              <p:cNvGrpSpPr>
                <a:grpSpLocks/>
              </p:cNvGrpSpPr>
              <p:nvPr/>
            </p:nvGrpSpPr>
            <p:grpSpPr bwMode="auto">
              <a:xfrm>
                <a:off x="5429" y="3230"/>
                <a:ext cx="526" cy="33"/>
                <a:chOff x="5429" y="3230"/>
                <a:chExt cx="526" cy="33"/>
              </a:xfrm>
            </p:grpSpPr>
            <p:sp>
              <p:nvSpPr>
                <p:cNvPr id="128" name="Freeform 30"/>
                <p:cNvSpPr>
                  <a:spLocks noChangeArrowheads="1"/>
                </p:cNvSpPr>
                <p:nvPr/>
              </p:nvSpPr>
              <p:spPr bwMode="auto">
                <a:xfrm>
                  <a:off x="5429" y="3230"/>
                  <a:ext cx="21" cy="21"/>
                </a:xfrm>
                <a:custGeom>
                  <a:avLst/>
                  <a:gdLst/>
                  <a:ahLst/>
                  <a:cxnLst>
                    <a:cxn ang="0">
                      <a:pos x="23" y="0"/>
                    </a:cxn>
                    <a:cxn ang="0">
                      <a:pos x="90" y="0"/>
                    </a:cxn>
                    <a:cxn ang="0">
                      <a:pos x="69" y="91"/>
                    </a:cxn>
                    <a:cxn ang="0">
                      <a:pos x="0" y="91"/>
                    </a:cxn>
                    <a:cxn ang="0">
                      <a:pos x="23" y="0"/>
                    </a:cxn>
                  </a:cxnLst>
                  <a:rect l="0" t="0" r="r" b="b"/>
                  <a:pathLst>
                    <a:path w="91" h="92">
                      <a:moveTo>
                        <a:pt x="23" y="0"/>
                      </a:moveTo>
                      <a:lnTo>
                        <a:pt x="90" y="0"/>
                      </a:lnTo>
                      <a:lnTo>
                        <a:pt x="69" y="91"/>
                      </a:lnTo>
                      <a:lnTo>
                        <a:pt x="0" y="91"/>
                      </a:lnTo>
                      <a:lnTo>
                        <a:pt x="23" y="0"/>
                      </a:lnTo>
                    </a:path>
                  </a:pathLst>
                </a:custGeom>
                <a:solidFill>
                  <a:srgbClr val="808080"/>
                </a:solidFill>
                <a:ln w="12600">
                  <a:solidFill>
                    <a:srgbClr val="000000"/>
                  </a:solidFill>
                  <a:round/>
                  <a:headEnd/>
                  <a:tailEnd/>
                </a:ln>
              </p:spPr>
              <p:txBody>
                <a:bodyPr wrap="none" anchor="ctr"/>
                <a:lstStyle/>
                <a:p>
                  <a:endParaRPr lang="en-US"/>
                </a:p>
              </p:txBody>
            </p:sp>
            <p:sp>
              <p:nvSpPr>
                <p:cNvPr id="129" name="Freeform 31"/>
                <p:cNvSpPr>
                  <a:spLocks noChangeArrowheads="1"/>
                </p:cNvSpPr>
                <p:nvPr/>
              </p:nvSpPr>
              <p:spPr bwMode="auto">
                <a:xfrm>
                  <a:off x="5480" y="3230"/>
                  <a:ext cx="83" cy="19"/>
                </a:xfrm>
                <a:custGeom>
                  <a:avLst/>
                  <a:gdLst/>
                  <a:ahLst/>
                  <a:cxnLst>
                    <a:cxn ang="0">
                      <a:pos x="16" y="0"/>
                    </a:cxn>
                    <a:cxn ang="0">
                      <a:pos x="366" y="0"/>
                    </a:cxn>
                    <a:cxn ang="0">
                      <a:pos x="353" y="82"/>
                    </a:cxn>
                    <a:cxn ang="0">
                      <a:pos x="0" y="82"/>
                    </a:cxn>
                    <a:cxn ang="0">
                      <a:pos x="16" y="0"/>
                    </a:cxn>
                  </a:cxnLst>
                  <a:rect l="0" t="0" r="r" b="b"/>
                  <a:pathLst>
                    <a:path w="367" h="83">
                      <a:moveTo>
                        <a:pt x="16" y="0"/>
                      </a:moveTo>
                      <a:lnTo>
                        <a:pt x="366" y="0"/>
                      </a:lnTo>
                      <a:lnTo>
                        <a:pt x="353" y="82"/>
                      </a:lnTo>
                      <a:lnTo>
                        <a:pt x="0" y="82"/>
                      </a:lnTo>
                      <a:lnTo>
                        <a:pt x="16" y="0"/>
                      </a:lnTo>
                    </a:path>
                  </a:pathLst>
                </a:custGeom>
                <a:solidFill>
                  <a:srgbClr val="808080"/>
                </a:solidFill>
                <a:ln w="12600">
                  <a:solidFill>
                    <a:srgbClr val="000000"/>
                  </a:solidFill>
                  <a:round/>
                  <a:headEnd/>
                  <a:tailEnd/>
                </a:ln>
              </p:spPr>
              <p:txBody>
                <a:bodyPr wrap="none" anchor="ctr"/>
                <a:lstStyle/>
                <a:p>
                  <a:endParaRPr lang="en-US"/>
                </a:p>
              </p:txBody>
            </p:sp>
            <p:sp>
              <p:nvSpPr>
                <p:cNvPr id="130" name="Freeform 32"/>
                <p:cNvSpPr>
                  <a:spLocks noChangeArrowheads="1"/>
                </p:cNvSpPr>
                <p:nvPr/>
              </p:nvSpPr>
              <p:spPr bwMode="auto">
                <a:xfrm>
                  <a:off x="5587" y="3230"/>
                  <a:ext cx="80" cy="21"/>
                </a:xfrm>
                <a:custGeom>
                  <a:avLst/>
                  <a:gdLst/>
                  <a:ahLst/>
                  <a:cxnLst>
                    <a:cxn ang="0">
                      <a:pos x="10" y="0"/>
                    </a:cxn>
                    <a:cxn ang="0">
                      <a:pos x="350" y="0"/>
                    </a:cxn>
                    <a:cxn ang="0">
                      <a:pos x="348" y="91"/>
                    </a:cxn>
                    <a:cxn ang="0">
                      <a:pos x="0" y="91"/>
                    </a:cxn>
                    <a:cxn ang="0">
                      <a:pos x="10" y="0"/>
                    </a:cxn>
                  </a:cxnLst>
                  <a:rect l="0" t="0" r="r" b="b"/>
                  <a:pathLst>
                    <a:path w="351" h="92">
                      <a:moveTo>
                        <a:pt x="10" y="0"/>
                      </a:moveTo>
                      <a:lnTo>
                        <a:pt x="350" y="0"/>
                      </a:lnTo>
                      <a:lnTo>
                        <a:pt x="348" y="91"/>
                      </a:lnTo>
                      <a:lnTo>
                        <a:pt x="0" y="91"/>
                      </a:lnTo>
                      <a:lnTo>
                        <a:pt x="10" y="0"/>
                      </a:lnTo>
                    </a:path>
                  </a:pathLst>
                </a:custGeom>
                <a:solidFill>
                  <a:srgbClr val="808080"/>
                </a:solidFill>
                <a:ln w="12600">
                  <a:solidFill>
                    <a:srgbClr val="000000"/>
                  </a:solidFill>
                  <a:round/>
                  <a:headEnd/>
                  <a:tailEnd/>
                </a:ln>
              </p:spPr>
              <p:txBody>
                <a:bodyPr wrap="none" anchor="ctr"/>
                <a:lstStyle/>
                <a:p>
                  <a:endParaRPr lang="en-US"/>
                </a:p>
              </p:txBody>
            </p:sp>
            <p:sp>
              <p:nvSpPr>
                <p:cNvPr id="131" name="Freeform 33"/>
                <p:cNvSpPr>
                  <a:spLocks noChangeArrowheads="1"/>
                </p:cNvSpPr>
                <p:nvPr/>
              </p:nvSpPr>
              <p:spPr bwMode="auto">
                <a:xfrm>
                  <a:off x="5681" y="3230"/>
                  <a:ext cx="81" cy="21"/>
                </a:xfrm>
                <a:custGeom>
                  <a:avLst/>
                  <a:gdLst/>
                  <a:ahLst/>
                  <a:cxnLst>
                    <a:cxn ang="0">
                      <a:pos x="3" y="0"/>
                    </a:cxn>
                    <a:cxn ang="0">
                      <a:pos x="356" y="0"/>
                    </a:cxn>
                    <a:cxn ang="0">
                      <a:pos x="356" y="91"/>
                    </a:cxn>
                    <a:cxn ang="0">
                      <a:pos x="0" y="91"/>
                    </a:cxn>
                    <a:cxn ang="0">
                      <a:pos x="3" y="0"/>
                    </a:cxn>
                  </a:cxnLst>
                  <a:rect l="0" t="0" r="r" b="b"/>
                  <a:pathLst>
                    <a:path w="357" h="92">
                      <a:moveTo>
                        <a:pt x="3" y="0"/>
                      </a:moveTo>
                      <a:lnTo>
                        <a:pt x="356" y="0"/>
                      </a:lnTo>
                      <a:lnTo>
                        <a:pt x="356" y="91"/>
                      </a:lnTo>
                      <a:lnTo>
                        <a:pt x="0" y="91"/>
                      </a:lnTo>
                      <a:lnTo>
                        <a:pt x="3" y="0"/>
                      </a:lnTo>
                    </a:path>
                  </a:pathLst>
                </a:custGeom>
                <a:solidFill>
                  <a:srgbClr val="808080"/>
                </a:solidFill>
                <a:ln w="12600">
                  <a:solidFill>
                    <a:srgbClr val="000000"/>
                  </a:solidFill>
                  <a:round/>
                  <a:headEnd/>
                  <a:tailEnd/>
                </a:ln>
              </p:spPr>
              <p:txBody>
                <a:bodyPr wrap="none" anchor="ctr"/>
                <a:lstStyle/>
                <a:p>
                  <a:endParaRPr lang="en-US"/>
                </a:p>
              </p:txBody>
            </p:sp>
            <p:sp>
              <p:nvSpPr>
                <p:cNvPr id="132" name="Freeform 34"/>
                <p:cNvSpPr>
                  <a:spLocks noChangeArrowheads="1"/>
                </p:cNvSpPr>
                <p:nvPr/>
              </p:nvSpPr>
              <p:spPr bwMode="auto">
                <a:xfrm>
                  <a:off x="5780" y="3230"/>
                  <a:ext cx="71" cy="23"/>
                </a:xfrm>
                <a:custGeom>
                  <a:avLst/>
                  <a:gdLst/>
                  <a:ahLst/>
                  <a:cxnLst>
                    <a:cxn ang="0">
                      <a:pos x="0" y="0"/>
                    </a:cxn>
                    <a:cxn ang="0">
                      <a:pos x="303" y="0"/>
                    </a:cxn>
                    <a:cxn ang="0">
                      <a:pos x="311" y="101"/>
                    </a:cxn>
                    <a:cxn ang="0">
                      <a:pos x="0" y="101"/>
                    </a:cxn>
                    <a:cxn ang="0">
                      <a:pos x="0" y="0"/>
                    </a:cxn>
                  </a:cxnLst>
                  <a:rect l="0" t="0" r="r" b="b"/>
                  <a:pathLst>
                    <a:path w="312" h="102">
                      <a:moveTo>
                        <a:pt x="0" y="0"/>
                      </a:moveTo>
                      <a:lnTo>
                        <a:pt x="303" y="0"/>
                      </a:lnTo>
                      <a:lnTo>
                        <a:pt x="311" y="101"/>
                      </a:lnTo>
                      <a:lnTo>
                        <a:pt x="0" y="101"/>
                      </a:lnTo>
                      <a:lnTo>
                        <a:pt x="0" y="0"/>
                      </a:lnTo>
                    </a:path>
                  </a:pathLst>
                </a:custGeom>
                <a:solidFill>
                  <a:srgbClr val="808080"/>
                </a:solidFill>
                <a:ln w="12600">
                  <a:solidFill>
                    <a:srgbClr val="000000"/>
                  </a:solidFill>
                  <a:round/>
                  <a:headEnd/>
                  <a:tailEnd/>
                </a:ln>
              </p:spPr>
              <p:txBody>
                <a:bodyPr wrap="none" anchor="ctr"/>
                <a:lstStyle/>
                <a:p>
                  <a:endParaRPr lang="en-US"/>
                </a:p>
              </p:txBody>
            </p:sp>
            <p:sp>
              <p:nvSpPr>
                <p:cNvPr id="133" name="Freeform 35"/>
                <p:cNvSpPr>
                  <a:spLocks noChangeArrowheads="1"/>
                </p:cNvSpPr>
                <p:nvPr/>
              </p:nvSpPr>
              <p:spPr bwMode="auto">
                <a:xfrm>
                  <a:off x="5868" y="3243"/>
                  <a:ext cx="89" cy="21"/>
                </a:xfrm>
                <a:custGeom>
                  <a:avLst/>
                  <a:gdLst/>
                  <a:ahLst/>
                  <a:cxnLst>
                    <a:cxn ang="0">
                      <a:pos x="0" y="0"/>
                    </a:cxn>
                    <a:cxn ang="0">
                      <a:pos x="356" y="0"/>
                    </a:cxn>
                    <a:cxn ang="0">
                      <a:pos x="390" y="91"/>
                    </a:cxn>
                    <a:cxn ang="0">
                      <a:pos x="15" y="91"/>
                    </a:cxn>
                    <a:cxn ang="0">
                      <a:pos x="0" y="0"/>
                    </a:cxn>
                  </a:cxnLst>
                  <a:rect l="0" t="0" r="r" b="b"/>
                  <a:pathLst>
                    <a:path w="391" h="92">
                      <a:moveTo>
                        <a:pt x="0" y="0"/>
                      </a:moveTo>
                      <a:lnTo>
                        <a:pt x="356" y="0"/>
                      </a:lnTo>
                      <a:lnTo>
                        <a:pt x="390" y="91"/>
                      </a:lnTo>
                      <a:lnTo>
                        <a:pt x="15" y="91"/>
                      </a:lnTo>
                      <a:lnTo>
                        <a:pt x="0" y="0"/>
                      </a:lnTo>
                    </a:path>
                  </a:pathLst>
                </a:custGeom>
                <a:solidFill>
                  <a:srgbClr val="808080"/>
                </a:solidFill>
                <a:ln w="12600">
                  <a:solidFill>
                    <a:srgbClr val="000000"/>
                  </a:solidFill>
                  <a:round/>
                  <a:headEnd/>
                  <a:tailEnd/>
                </a:ln>
              </p:spPr>
              <p:txBody>
                <a:bodyPr wrap="none" anchor="ctr"/>
                <a:lstStyle/>
                <a:p>
                  <a:endParaRPr lang="en-US"/>
                </a:p>
              </p:txBody>
            </p:sp>
          </p:grpSp>
          <p:grpSp>
            <p:nvGrpSpPr>
              <p:cNvPr id="100" name="Group 36"/>
              <p:cNvGrpSpPr>
                <a:grpSpLocks/>
              </p:cNvGrpSpPr>
              <p:nvPr/>
            </p:nvGrpSpPr>
            <p:grpSpPr bwMode="auto">
              <a:xfrm>
                <a:off x="5411" y="3268"/>
                <a:ext cx="547" cy="60"/>
                <a:chOff x="5411" y="3268"/>
                <a:chExt cx="547" cy="60"/>
              </a:xfrm>
            </p:grpSpPr>
            <p:grpSp>
              <p:nvGrpSpPr>
                <p:cNvPr id="101" name="Group 37"/>
                <p:cNvGrpSpPr>
                  <a:grpSpLocks/>
                </p:cNvGrpSpPr>
                <p:nvPr/>
              </p:nvGrpSpPr>
              <p:grpSpPr bwMode="auto">
                <a:xfrm>
                  <a:off x="5459" y="3272"/>
                  <a:ext cx="268" cy="53"/>
                  <a:chOff x="5459" y="3272"/>
                  <a:chExt cx="268" cy="53"/>
                </a:xfrm>
              </p:grpSpPr>
              <p:sp>
                <p:nvSpPr>
                  <p:cNvPr id="124" name="Line 38"/>
                  <p:cNvSpPr>
                    <a:spLocks noChangeShapeType="1"/>
                  </p:cNvSpPr>
                  <p:nvPr/>
                </p:nvSpPr>
                <p:spPr bwMode="auto">
                  <a:xfrm>
                    <a:off x="5459" y="3272"/>
                    <a:ext cx="254" cy="1"/>
                  </a:xfrm>
                  <a:prstGeom prst="line">
                    <a:avLst/>
                  </a:prstGeom>
                  <a:noFill/>
                  <a:ln w="12600">
                    <a:solidFill>
                      <a:srgbClr val="000000"/>
                    </a:solidFill>
                    <a:round/>
                    <a:headEnd/>
                    <a:tailEnd/>
                  </a:ln>
                </p:spPr>
                <p:txBody>
                  <a:bodyPr/>
                  <a:lstStyle/>
                  <a:p>
                    <a:endParaRPr lang="en-US"/>
                  </a:p>
                </p:txBody>
              </p:sp>
              <p:sp>
                <p:nvSpPr>
                  <p:cNvPr id="125" name="Line 39"/>
                  <p:cNvSpPr>
                    <a:spLocks noChangeShapeType="1"/>
                  </p:cNvSpPr>
                  <p:nvPr/>
                </p:nvSpPr>
                <p:spPr bwMode="auto">
                  <a:xfrm>
                    <a:off x="5470" y="3288"/>
                    <a:ext cx="258" cy="1"/>
                  </a:xfrm>
                  <a:prstGeom prst="line">
                    <a:avLst/>
                  </a:prstGeom>
                  <a:noFill/>
                  <a:ln w="12600">
                    <a:solidFill>
                      <a:srgbClr val="000000"/>
                    </a:solidFill>
                    <a:round/>
                    <a:headEnd/>
                    <a:tailEnd/>
                  </a:ln>
                </p:spPr>
                <p:txBody>
                  <a:bodyPr/>
                  <a:lstStyle/>
                  <a:p>
                    <a:endParaRPr lang="en-US"/>
                  </a:p>
                </p:txBody>
              </p:sp>
              <p:sp>
                <p:nvSpPr>
                  <p:cNvPr id="126" name="Line 40"/>
                  <p:cNvSpPr>
                    <a:spLocks noChangeShapeType="1"/>
                  </p:cNvSpPr>
                  <p:nvPr/>
                </p:nvSpPr>
                <p:spPr bwMode="auto">
                  <a:xfrm>
                    <a:off x="5472" y="3305"/>
                    <a:ext cx="225" cy="1"/>
                  </a:xfrm>
                  <a:prstGeom prst="line">
                    <a:avLst/>
                  </a:prstGeom>
                  <a:noFill/>
                  <a:ln w="12600">
                    <a:solidFill>
                      <a:srgbClr val="000000"/>
                    </a:solidFill>
                    <a:round/>
                    <a:headEnd/>
                    <a:tailEnd/>
                  </a:ln>
                </p:spPr>
                <p:txBody>
                  <a:bodyPr/>
                  <a:lstStyle/>
                  <a:p>
                    <a:endParaRPr lang="en-US"/>
                  </a:p>
                </p:txBody>
              </p:sp>
              <p:sp>
                <p:nvSpPr>
                  <p:cNvPr id="127" name="Line 41"/>
                  <p:cNvSpPr>
                    <a:spLocks noChangeShapeType="1"/>
                  </p:cNvSpPr>
                  <p:nvPr/>
                </p:nvSpPr>
                <p:spPr bwMode="auto">
                  <a:xfrm>
                    <a:off x="5479" y="3325"/>
                    <a:ext cx="25" cy="1"/>
                  </a:xfrm>
                  <a:prstGeom prst="line">
                    <a:avLst/>
                  </a:prstGeom>
                  <a:noFill/>
                  <a:ln w="12600">
                    <a:solidFill>
                      <a:srgbClr val="000000"/>
                    </a:solidFill>
                    <a:round/>
                    <a:headEnd/>
                    <a:tailEnd/>
                  </a:ln>
                </p:spPr>
                <p:txBody>
                  <a:bodyPr/>
                  <a:lstStyle/>
                  <a:p>
                    <a:endParaRPr lang="en-US"/>
                  </a:p>
                </p:txBody>
              </p:sp>
            </p:grpSp>
            <p:grpSp>
              <p:nvGrpSpPr>
                <p:cNvPr id="102" name="Group 42"/>
                <p:cNvGrpSpPr>
                  <a:grpSpLocks/>
                </p:cNvGrpSpPr>
                <p:nvPr/>
              </p:nvGrpSpPr>
              <p:grpSpPr bwMode="auto">
                <a:xfrm>
                  <a:off x="5411" y="3279"/>
                  <a:ext cx="40" cy="33"/>
                  <a:chOff x="5411" y="3279"/>
                  <a:chExt cx="40" cy="33"/>
                </a:xfrm>
              </p:grpSpPr>
              <p:sp>
                <p:nvSpPr>
                  <p:cNvPr id="121" name="Line 43"/>
                  <p:cNvSpPr>
                    <a:spLocks noChangeShapeType="1"/>
                  </p:cNvSpPr>
                  <p:nvPr/>
                </p:nvSpPr>
                <p:spPr bwMode="auto">
                  <a:xfrm>
                    <a:off x="5422" y="3279"/>
                    <a:ext cx="21" cy="1"/>
                  </a:xfrm>
                  <a:prstGeom prst="line">
                    <a:avLst/>
                  </a:prstGeom>
                  <a:noFill/>
                  <a:ln w="12600">
                    <a:solidFill>
                      <a:srgbClr val="000000"/>
                    </a:solidFill>
                    <a:round/>
                    <a:headEnd/>
                    <a:tailEnd/>
                  </a:ln>
                </p:spPr>
                <p:txBody>
                  <a:bodyPr/>
                  <a:lstStyle/>
                  <a:p>
                    <a:endParaRPr lang="en-US"/>
                  </a:p>
                </p:txBody>
              </p:sp>
              <p:sp>
                <p:nvSpPr>
                  <p:cNvPr id="122" name="Line 44"/>
                  <p:cNvSpPr>
                    <a:spLocks noChangeShapeType="1"/>
                  </p:cNvSpPr>
                  <p:nvPr/>
                </p:nvSpPr>
                <p:spPr bwMode="auto">
                  <a:xfrm>
                    <a:off x="5419" y="3296"/>
                    <a:ext cx="20" cy="1"/>
                  </a:xfrm>
                  <a:prstGeom prst="line">
                    <a:avLst/>
                  </a:prstGeom>
                  <a:noFill/>
                  <a:ln w="12600">
                    <a:solidFill>
                      <a:srgbClr val="000000"/>
                    </a:solidFill>
                    <a:round/>
                    <a:headEnd/>
                    <a:tailEnd/>
                  </a:ln>
                </p:spPr>
                <p:txBody>
                  <a:bodyPr/>
                  <a:lstStyle/>
                  <a:p>
                    <a:endParaRPr lang="en-US"/>
                  </a:p>
                </p:txBody>
              </p:sp>
              <p:sp>
                <p:nvSpPr>
                  <p:cNvPr id="123" name="Line 45"/>
                  <p:cNvSpPr>
                    <a:spLocks noChangeShapeType="1"/>
                  </p:cNvSpPr>
                  <p:nvPr/>
                </p:nvSpPr>
                <p:spPr bwMode="auto">
                  <a:xfrm>
                    <a:off x="5411" y="3313"/>
                    <a:ext cx="41" cy="1"/>
                  </a:xfrm>
                  <a:prstGeom prst="line">
                    <a:avLst/>
                  </a:prstGeom>
                  <a:noFill/>
                  <a:ln w="12600">
                    <a:solidFill>
                      <a:srgbClr val="000000"/>
                    </a:solidFill>
                    <a:round/>
                    <a:headEnd/>
                    <a:tailEnd/>
                  </a:ln>
                </p:spPr>
                <p:txBody>
                  <a:bodyPr/>
                  <a:lstStyle/>
                  <a:p>
                    <a:endParaRPr lang="en-US"/>
                  </a:p>
                </p:txBody>
              </p:sp>
            </p:grpSp>
            <p:grpSp>
              <p:nvGrpSpPr>
                <p:cNvPr id="103" name="Group 46"/>
                <p:cNvGrpSpPr>
                  <a:grpSpLocks/>
                </p:cNvGrpSpPr>
                <p:nvPr/>
              </p:nvGrpSpPr>
              <p:grpSpPr bwMode="auto">
                <a:xfrm>
                  <a:off x="5518" y="3268"/>
                  <a:ext cx="244" cy="56"/>
                  <a:chOff x="5518" y="3268"/>
                  <a:chExt cx="244" cy="56"/>
                </a:xfrm>
              </p:grpSpPr>
              <p:sp>
                <p:nvSpPr>
                  <p:cNvPr id="115" name="Line 47"/>
                  <p:cNvSpPr>
                    <a:spLocks noChangeShapeType="1"/>
                  </p:cNvSpPr>
                  <p:nvPr/>
                </p:nvSpPr>
                <p:spPr bwMode="auto">
                  <a:xfrm>
                    <a:off x="5518" y="3325"/>
                    <a:ext cx="151" cy="1"/>
                  </a:xfrm>
                  <a:prstGeom prst="line">
                    <a:avLst/>
                  </a:prstGeom>
                  <a:noFill/>
                  <a:ln w="12600">
                    <a:solidFill>
                      <a:srgbClr val="000000"/>
                    </a:solidFill>
                    <a:round/>
                    <a:headEnd/>
                    <a:tailEnd/>
                  </a:ln>
                </p:spPr>
                <p:txBody>
                  <a:bodyPr/>
                  <a:lstStyle/>
                  <a:p>
                    <a:endParaRPr lang="en-US"/>
                  </a:p>
                </p:txBody>
              </p:sp>
              <p:sp>
                <p:nvSpPr>
                  <p:cNvPr id="116" name="Line 48"/>
                  <p:cNvSpPr>
                    <a:spLocks noChangeShapeType="1"/>
                  </p:cNvSpPr>
                  <p:nvPr/>
                </p:nvSpPr>
                <p:spPr bwMode="auto">
                  <a:xfrm>
                    <a:off x="5730" y="3268"/>
                    <a:ext cx="31" cy="1"/>
                  </a:xfrm>
                  <a:prstGeom prst="line">
                    <a:avLst/>
                  </a:prstGeom>
                  <a:noFill/>
                  <a:ln w="12600">
                    <a:solidFill>
                      <a:srgbClr val="000000"/>
                    </a:solidFill>
                    <a:round/>
                    <a:headEnd/>
                    <a:tailEnd/>
                  </a:ln>
                </p:spPr>
                <p:txBody>
                  <a:bodyPr/>
                  <a:lstStyle/>
                  <a:p>
                    <a:endParaRPr lang="en-US"/>
                  </a:p>
                </p:txBody>
              </p:sp>
              <p:sp>
                <p:nvSpPr>
                  <p:cNvPr id="117" name="Line 49"/>
                  <p:cNvSpPr>
                    <a:spLocks noChangeShapeType="1"/>
                  </p:cNvSpPr>
                  <p:nvPr/>
                </p:nvSpPr>
                <p:spPr bwMode="auto">
                  <a:xfrm>
                    <a:off x="5740" y="3288"/>
                    <a:ext cx="23" cy="1"/>
                  </a:xfrm>
                  <a:prstGeom prst="line">
                    <a:avLst/>
                  </a:prstGeom>
                  <a:noFill/>
                  <a:ln w="12600">
                    <a:solidFill>
                      <a:srgbClr val="000000"/>
                    </a:solidFill>
                    <a:round/>
                    <a:headEnd/>
                    <a:tailEnd/>
                  </a:ln>
                </p:spPr>
                <p:txBody>
                  <a:bodyPr/>
                  <a:lstStyle/>
                  <a:p>
                    <a:endParaRPr lang="en-US"/>
                  </a:p>
                </p:txBody>
              </p:sp>
              <p:sp>
                <p:nvSpPr>
                  <p:cNvPr id="118" name="Line 50"/>
                  <p:cNvSpPr>
                    <a:spLocks noChangeShapeType="1"/>
                  </p:cNvSpPr>
                  <p:nvPr/>
                </p:nvSpPr>
                <p:spPr bwMode="auto">
                  <a:xfrm>
                    <a:off x="5720" y="3306"/>
                    <a:ext cx="43" cy="1"/>
                  </a:xfrm>
                  <a:prstGeom prst="line">
                    <a:avLst/>
                  </a:prstGeom>
                  <a:noFill/>
                  <a:ln w="12600">
                    <a:solidFill>
                      <a:srgbClr val="000000"/>
                    </a:solidFill>
                    <a:round/>
                    <a:headEnd/>
                    <a:tailEnd/>
                  </a:ln>
                </p:spPr>
                <p:txBody>
                  <a:bodyPr/>
                  <a:lstStyle/>
                  <a:p>
                    <a:endParaRPr lang="en-US"/>
                  </a:p>
                </p:txBody>
              </p:sp>
              <p:sp>
                <p:nvSpPr>
                  <p:cNvPr id="119" name="Line 51"/>
                  <p:cNvSpPr>
                    <a:spLocks noChangeShapeType="1"/>
                  </p:cNvSpPr>
                  <p:nvPr/>
                </p:nvSpPr>
                <p:spPr bwMode="auto">
                  <a:xfrm>
                    <a:off x="5680" y="3325"/>
                    <a:ext cx="19" cy="1"/>
                  </a:xfrm>
                  <a:prstGeom prst="line">
                    <a:avLst/>
                  </a:prstGeom>
                  <a:noFill/>
                  <a:ln w="12600">
                    <a:solidFill>
                      <a:srgbClr val="000000"/>
                    </a:solidFill>
                    <a:round/>
                    <a:headEnd/>
                    <a:tailEnd/>
                  </a:ln>
                </p:spPr>
                <p:txBody>
                  <a:bodyPr/>
                  <a:lstStyle/>
                  <a:p>
                    <a:endParaRPr lang="en-US"/>
                  </a:p>
                </p:txBody>
              </p:sp>
              <p:sp>
                <p:nvSpPr>
                  <p:cNvPr id="120" name="Line 52"/>
                  <p:cNvSpPr>
                    <a:spLocks noChangeShapeType="1"/>
                  </p:cNvSpPr>
                  <p:nvPr/>
                </p:nvSpPr>
                <p:spPr bwMode="auto">
                  <a:xfrm>
                    <a:off x="5712" y="3325"/>
                    <a:ext cx="48" cy="1"/>
                  </a:xfrm>
                  <a:prstGeom prst="line">
                    <a:avLst/>
                  </a:prstGeom>
                  <a:noFill/>
                  <a:ln w="12600">
                    <a:solidFill>
                      <a:srgbClr val="000000"/>
                    </a:solidFill>
                    <a:round/>
                    <a:headEnd/>
                    <a:tailEnd/>
                  </a:ln>
                </p:spPr>
                <p:txBody>
                  <a:bodyPr/>
                  <a:lstStyle/>
                  <a:p>
                    <a:endParaRPr lang="en-US"/>
                  </a:p>
                </p:txBody>
              </p:sp>
            </p:grpSp>
            <p:grpSp>
              <p:nvGrpSpPr>
                <p:cNvPr id="104" name="Group 53"/>
                <p:cNvGrpSpPr>
                  <a:grpSpLocks/>
                </p:cNvGrpSpPr>
                <p:nvPr/>
              </p:nvGrpSpPr>
              <p:grpSpPr bwMode="auto">
                <a:xfrm>
                  <a:off x="5781" y="3279"/>
                  <a:ext cx="72" cy="46"/>
                  <a:chOff x="5781" y="3279"/>
                  <a:chExt cx="72" cy="46"/>
                </a:xfrm>
              </p:grpSpPr>
              <p:sp>
                <p:nvSpPr>
                  <p:cNvPr id="112" name="Line 54"/>
                  <p:cNvSpPr>
                    <a:spLocks noChangeShapeType="1"/>
                  </p:cNvSpPr>
                  <p:nvPr/>
                </p:nvSpPr>
                <p:spPr bwMode="auto">
                  <a:xfrm>
                    <a:off x="5781" y="3279"/>
                    <a:ext cx="68" cy="1"/>
                  </a:xfrm>
                  <a:prstGeom prst="line">
                    <a:avLst/>
                  </a:prstGeom>
                  <a:noFill/>
                  <a:ln w="12600">
                    <a:solidFill>
                      <a:srgbClr val="000000"/>
                    </a:solidFill>
                    <a:round/>
                    <a:headEnd/>
                    <a:tailEnd/>
                  </a:ln>
                </p:spPr>
                <p:txBody>
                  <a:bodyPr/>
                  <a:lstStyle/>
                  <a:p>
                    <a:endParaRPr lang="en-US"/>
                  </a:p>
                </p:txBody>
              </p:sp>
              <p:sp>
                <p:nvSpPr>
                  <p:cNvPr id="113" name="Line 55"/>
                  <p:cNvSpPr>
                    <a:spLocks noChangeShapeType="1"/>
                  </p:cNvSpPr>
                  <p:nvPr/>
                </p:nvSpPr>
                <p:spPr bwMode="auto">
                  <a:xfrm>
                    <a:off x="5792" y="3300"/>
                    <a:ext cx="59" cy="1"/>
                  </a:xfrm>
                  <a:prstGeom prst="line">
                    <a:avLst/>
                  </a:prstGeom>
                  <a:noFill/>
                  <a:ln w="12600">
                    <a:solidFill>
                      <a:srgbClr val="000000"/>
                    </a:solidFill>
                    <a:round/>
                    <a:headEnd/>
                    <a:tailEnd/>
                  </a:ln>
                </p:spPr>
                <p:txBody>
                  <a:bodyPr/>
                  <a:lstStyle/>
                  <a:p>
                    <a:endParaRPr lang="en-US"/>
                  </a:p>
                </p:txBody>
              </p:sp>
              <p:sp>
                <p:nvSpPr>
                  <p:cNvPr id="114" name="Line 56"/>
                  <p:cNvSpPr>
                    <a:spLocks noChangeShapeType="1"/>
                  </p:cNvSpPr>
                  <p:nvPr/>
                </p:nvSpPr>
                <p:spPr bwMode="auto">
                  <a:xfrm>
                    <a:off x="5792" y="3326"/>
                    <a:ext cx="62" cy="1"/>
                  </a:xfrm>
                  <a:prstGeom prst="line">
                    <a:avLst/>
                  </a:prstGeom>
                  <a:noFill/>
                  <a:ln w="12600">
                    <a:solidFill>
                      <a:srgbClr val="000000"/>
                    </a:solidFill>
                    <a:round/>
                    <a:headEnd/>
                    <a:tailEnd/>
                  </a:ln>
                </p:spPr>
                <p:txBody>
                  <a:bodyPr/>
                  <a:lstStyle/>
                  <a:p>
                    <a:endParaRPr lang="en-US"/>
                  </a:p>
                </p:txBody>
              </p:sp>
            </p:grpSp>
            <p:grpSp>
              <p:nvGrpSpPr>
                <p:cNvPr id="105" name="Group 57"/>
                <p:cNvGrpSpPr>
                  <a:grpSpLocks/>
                </p:cNvGrpSpPr>
                <p:nvPr/>
              </p:nvGrpSpPr>
              <p:grpSpPr bwMode="auto">
                <a:xfrm>
                  <a:off x="5872" y="3279"/>
                  <a:ext cx="86" cy="49"/>
                  <a:chOff x="5872" y="3279"/>
                  <a:chExt cx="86" cy="49"/>
                </a:xfrm>
              </p:grpSpPr>
              <p:sp>
                <p:nvSpPr>
                  <p:cNvPr id="106" name="Line 58"/>
                  <p:cNvSpPr>
                    <a:spLocks noChangeShapeType="1"/>
                  </p:cNvSpPr>
                  <p:nvPr/>
                </p:nvSpPr>
                <p:spPr bwMode="auto">
                  <a:xfrm>
                    <a:off x="5879" y="3279"/>
                    <a:ext cx="66" cy="1"/>
                  </a:xfrm>
                  <a:prstGeom prst="line">
                    <a:avLst/>
                  </a:prstGeom>
                  <a:noFill/>
                  <a:ln w="12600">
                    <a:solidFill>
                      <a:srgbClr val="000000"/>
                    </a:solidFill>
                    <a:round/>
                    <a:headEnd/>
                    <a:tailEnd/>
                  </a:ln>
                </p:spPr>
                <p:txBody>
                  <a:bodyPr/>
                  <a:lstStyle/>
                  <a:p>
                    <a:endParaRPr lang="en-US"/>
                  </a:p>
                </p:txBody>
              </p:sp>
              <p:sp>
                <p:nvSpPr>
                  <p:cNvPr id="107" name="Line 59"/>
                  <p:cNvSpPr>
                    <a:spLocks noChangeShapeType="1"/>
                  </p:cNvSpPr>
                  <p:nvPr/>
                </p:nvSpPr>
                <p:spPr bwMode="auto">
                  <a:xfrm>
                    <a:off x="5872" y="3297"/>
                    <a:ext cx="51" cy="1"/>
                  </a:xfrm>
                  <a:prstGeom prst="line">
                    <a:avLst/>
                  </a:prstGeom>
                  <a:noFill/>
                  <a:ln w="12600">
                    <a:solidFill>
                      <a:srgbClr val="000000"/>
                    </a:solidFill>
                    <a:round/>
                    <a:headEnd/>
                    <a:tailEnd/>
                  </a:ln>
                </p:spPr>
                <p:txBody>
                  <a:bodyPr/>
                  <a:lstStyle/>
                  <a:p>
                    <a:endParaRPr lang="en-US"/>
                  </a:p>
                </p:txBody>
              </p:sp>
              <p:sp>
                <p:nvSpPr>
                  <p:cNvPr id="108" name="Line 60"/>
                  <p:cNvSpPr>
                    <a:spLocks noChangeShapeType="1"/>
                  </p:cNvSpPr>
                  <p:nvPr/>
                </p:nvSpPr>
                <p:spPr bwMode="auto">
                  <a:xfrm>
                    <a:off x="5879" y="3313"/>
                    <a:ext cx="48" cy="1"/>
                  </a:xfrm>
                  <a:prstGeom prst="line">
                    <a:avLst/>
                  </a:prstGeom>
                  <a:noFill/>
                  <a:ln w="12600">
                    <a:solidFill>
                      <a:srgbClr val="000000"/>
                    </a:solidFill>
                    <a:round/>
                    <a:headEnd/>
                    <a:tailEnd/>
                  </a:ln>
                </p:spPr>
                <p:txBody>
                  <a:bodyPr/>
                  <a:lstStyle/>
                  <a:p>
                    <a:endParaRPr lang="en-US"/>
                  </a:p>
                </p:txBody>
              </p:sp>
              <p:sp>
                <p:nvSpPr>
                  <p:cNvPr id="109" name="Line 61"/>
                  <p:cNvSpPr>
                    <a:spLocks noChangeShapeType="1"/>
                  </p:cNvSpPr>
                  <p:nvPr/>
                </p:nvSpPr>
                <p:spPr bwMode="auto">
                  <a:xfrm>
                    <a:off x="5877" y="3329"/>
                    <a:ext cx="61" cy="1"/>
                  </a:xfrm>
                  <a:prstGeom prst="line">
                    <a:avLst/>
                  </a:prstGeom>
                  <a:noFill/>
                  <a:ln w="12600">
                    <a:solidFill>
                      <a:srgbClr val="000000"/>
                    </a:solidFill>
                    <a:round/>
                    <a:headEnd/>
                    <a:tailEnd/>
                  </a:ln>
                </p:spPr>
                <p:txBody>
                  <a:bodyPr/>
                  <a:lstStyle/>
                  <a:p>
                    <a:endParaRPr lang="en-US"/>
                  </a:p>
                </p:txBody>
              </p:sp>
              <p:sp>
                <p:nvSpPr>
                  <p:cNvPr id="110" name="Line 62"/>
                  <p:cNvSpPr>
                    <a:spLocks noChangeShapeType="1"/>
                  </p:cNvSpPr>
                  <p:nvPr/>
                </p:nvSpPr>
                <p:spPr bwMode="auto">
                  <a:xfrm>
                    <a:off x="5941" y="3297"/>
                    <a:ext cx="14" cy="1"/>
                  </a:xfrm>
                  <a:prstGeom prst="line">
                    <a:avLst/>
                  </a:prstGeom>
                  <a:noFill/>
                  <a:ln w="12600">
                    <a:solidFill>
                      <a:srgbClr val="000000"/>
                    </a:solidFill>
                    <a:round/>
                    <a:headEnd/>
                    <a:tailEnd/>
                  </a:ln>
                </p:spPr>
                <p:txBody>
                  <a:bodyPr/>
                  <a:lstStyle/>
                  <a:p>
                    <a:endParaRPr lang="en-US"/>
                  </a:p>
                </p:txBody>
              </p:sp>
              <p:sp>
                <p:nvSpPr>
                  <p:cNvPr id="111" name="Line 63"/>
                  <p:cNvSpPr>
                    <a:spLocks noChangeShapeType="1"/>
                  </p:cNvSpPr>
                  <p:nvPr/>
                </p:nvSpPr>
                <p:spPr bwMode="auto">
                  <a:xfrm>
                    <a:off x="5948" y="3321"/>
                    <a:ext cx="11" cy="1"/>
                  </a:xfrm>
                  <a:prstGeom prst="line">
                    <a:avLst/>
                  </a:prstGeom>
                  <a:noFill/>
                  <a:ln w="12600">
                    <a:solidFill>
                      <a:srgbClr val="000000"/>
                    </a:solidFill>
                    <a:round/>
                    <a:headEnd/>
                    <a:tailEnd/>
                  </a:ln>
                </p:spPr>
                <p:txBody>
                  <a:bodyPr/>
                  <a:lstStyle/>
                  <a:p>
                    <a:endParaRPr lang="en-US"/>
                  </a:p>
                </p:txBody>
              </p:sp>
            </p:grpSp>
          </p:grpSp>
        </p:grpSp>
        <p:grpSp>
          <p:nvGrpSpPr>
            <p:cNvPr id="27" name="Group 64"/>
            <p:cNvGrpSpPr>
              <a:grpSpLocks/>
            </p:cNvGrpSpPr>
            <p:nvPr/>
          </p:nvGrpSpPr>
          <p:grpSpPr bwMode="auto">
            <a:xfrm>
              <a:off x="8294688" y="4495800"/>
              <a:ext cx="677862" cy="528638"/>
              <a:chOff x="5225" y="2832"/>
              <a:chExt cx="427" cy="333"/>
            </a:xfrm>
          </p:grpSpPr>
          <p:grpSp>
            <p:nvGrpSpPr>
              <p:cNvPr id="87" name="Group 65"/>
              <p:cNvGrpSpPr>
                <a:grpSpLocks/>
              </p:cNvGrpSpPr>
              <p:nvPr/>
            </p:nvGrpSpPr>
            <p:grpSpPr bwMode="auto">
              <a:xfrm>
                <a:off x="5267" y="3107"/>
                <a:ext cx="349" cy="58"/>
                <a:chOff x="5267" y="3107"/>
                <a:chExt cx="349" cy="58"/>
              </a:xfrm>
            </p:grpSpPr>
            <p:grpSp>
              <p:nvGrpSpPr>
                <p:cNvPr id="94" name="Group 66"/>
                <p:cNvGrpSpPr>
                  <a:grpSpLocks/>
                </p:cNvGrpSpPr>
                <p:nvPr/>
              </p:nvGrpSpPr>
              <p:grpSpPr bwMode="auto">
                <a:xfrm>
                  <a:off x="5267" y="3126"/>
                  <a:ext cx="349" cy="39"/>
                  <a:chOff x="5267" y="3126"/>
                  <a:chExt cx="349" cy="39"/>
                </a:xfrm>
              </p:grpSpPr>
              <p:sp>
                <p:nvSpPr>
                  <p:cNvPr id="96" name="Freeform 67"/>
                  <p:cNvSpPr>
                    <a:spLocks noChangeArrowheads="1"/>
                  </p:cNvSpPr>
                  <p:nvPr/>
                </p:nvSpPr>
                <p:spPr bwMode="auto">
                  <a:xfrm>
                    <a:off x="5267" y="3126"/>
                    <a:ext cx="350" cy="23"/>
                  </a:xfrm>
                  <a:custGeom>
                    <a:avLst/>
                    <a:gdLst/>
                    <a:ahLst/>
                    <a:cxnLst>
                      <a:cxn ang="0">
                        <a:pos x="0" y="101"/>
                      </a:cxn>
                      <a:cxn ang="0">
                        <a:pos x="1544" y="101"/>
                      </a:cxn>
                      <a:cxn ang="0">
                        <a:pos x="1454" y="0"/>
                      </a:cxn>
                      <a:cxn ang="0">
                        <a:pos x="94" y="0"/>
                      </a:cxn>
                      <a:cxn ang="0">
                        <a:pos x="0" y="101"/>
                      </a:cxn>
                    </a:cxnLst>
                    <a:rect l="0" t="0" r="r" b="b"/>
                    <a:pathLst>
                      <a:path w="1545" h="102">
                        <a:moveTo>
                          <a:pt x="0" y="101"/>
                        </a:moveTo>
                        <a:lnTo>
                          <a:pt x="1544" y="101"/>
                        </a:lnTo>
                        <a:lnTo>
                          <a:pt x="1454" y="0"/>
                        </a:lnTo>
                        <a:lnTo>
                          <a:pt x="94" y="0"/>
                        </a:lnTo>
                        <a:lnTo>
                          <a:pt x="0" y="101"/>
                        </a:lnTo>
                      </a:path>
                    </a:pathLst>
                  </a:custGeom>
                  <a:solidFill>
                    <a:srgbClr val="C0C0C0"/>
                  </a:solidFill>
                  <a:ln w="12600">
                    <a:solidFill>
                      <a:srgbClr val="000000"/>
                    </a:solidFill>
                    <a:round/>
                    <a:headEnd/>
                    <a:tailEnd/>
                  </a:ln>
                </p:spPr>
                <p:txBody>
                  <a:bodyPr wrap="none" anchor="ctr"/>
                  <a:lstStyle/>
                  <a:p>
                    <a:endParaRPr lang="en-US"/>
                  </a:p>
                </p:txBody>
              </p:sp>
              <p:sp>
                <p:nvSpPr>
                  <p:cNvPr id="97" name="AutoShape 68"/>
                  <p:cNvSpPr>
                    <a:spLocks noChangeArrowheads="1"/>
                  </p:cNvSpPr>
                  <p:nvPr/>
                </p:nvSpPr>
                <p:spPr bwMode="auto">
                  <a:xfrm>
                    <a:off x="5269" y="3151"/>
                    <a:ext cx="344" cy="15"/>
                  </a:xfrm>
                  <a:prstGeom prst="roundRect">
                    <a:avLst>
                      <a:gd name="adj" fmla="val 7139"/>
                    </a:avLst>
                  </a:prstGeom>
                  <a:solidFill>
                    <a:srgbClr val="C0C0C0"/>
                  </a:solidFill>
                  <a:ln w="12600">
                    <a:solidFill>
                      <a:srgbClr val="000000"/>
                    </a:solidFill>
                    <a:round/>
                    <a:headEnd/>
                    <a:tailEnd/>
                  </a:ln>
                </p:spPr>
                <p:txBody>
                  <a:bodyPr wrap="none" anchor="ctr"/>
                  <a:lstStyle/>
                  <a:p>
                    <a:endParaRPr lang="en-US"/>
                  </a:p>
                </p:txBody>
              </p:sp>
            </p:grpSp>
            <p:sp>
              <p:nvSpPr>
                <p:cNvPr id="95" name="Freeform 69"/>
                <p:cNvSpPr>
                  <a:spLocks noChangeArrowheads="1"/>
                </p:cNvSpPr>
                <p:nvPr/>
              </p:nvSpPr>
              <p:spPr bwMode="auto">
                <a:xfrm>
                  <a:off x="5347" y="3107"/>
                  <a:ext cx="185" cy="42"/>
                </a:xfrm>
                <a:custGeom>
                  <a:avLst/>
                  <a:gdLst/>
                  <a:ahLst/>
                  <a:cxnLst>
                    <a:cxn ang="0">
                      <a:pos x="0" y="104"/>
                    </a:cxn>
                    <a:cxn ang="0">
                      <a:pos x="0" y="0"/>
                    </a:cxn>
                    <a:cxn ang="0">
                      <a:pos x="817" y="0"/>
                    </a:cxn>
                    <a:cxn ang="0">
                      <a:pos x="817" y="104"/>
                    </a:cxn>
                    <a:cxn ang="0">
                      <a:pos x="814" y="115"/>
                    </a:cxn>
                    <a:cxn ang="0">
                      <a:pos x="806" y="126"/>
                    </a:cxn>
                    <a:cxn ang="0">
                      <a:pos x="791" y="133"/>
                    </a:cxn>
                    <a:cxn ang="0">
                      <a:pos x="770" y="140"/>
                    </a:cxn>
                    <a:cxn ang="0">
                      <a:pos x="748" y="150"/>
                    </a:cxn>
                    <a:cxn ang="0">
                      <a:pos x="727" y="153"/>
                    </a:cxn>
                    <a:cxn ang="0">
                      <a:pos x="701" y="160"/>
                    </a:cxn>
                    <a:cxn ang="0">
                      <a:pos x="668" y="164"/>
                    </a:cxn>
                    <a:cxn ang="0">
                      <a:pos x="643" y="170"/>
                    </a:cxn>
                    <a:cxn ang="0">
                      <a:pos x="600" y="174"/>
                    </a:cxn>
                    <a:cxn ang="0">
                      <a:pos x="564" y="178"/>
                    </a:cxn>
                    <a:cxn ang="0">
                      <a:pos x="527" y="181"/>
                    </a:cxn>
                    <a:cxn ang="0">
                      <a:pos x="491" y="185"/>
                    </a:cxn>
                    <a:cxn ang="0">
                      <a:pos x="444" y="185"/>
                    </a:cxn>
                    <a:cxn ang="0">
                      <a:pos x="386" y="185"/>
                    </a:cxn>
                    <a:cxn ang="0">
                      <a:pos x="336" y="185"/>
                    </a:cxn>
                    <a:cxn ang="0">
                      <a:pos x="285" y="181"/>
                    </a:cxn>
                    <a:cxn ang="0">
                      <a:pos x="238" y="178"/>
                    </a:cxn>
                    <a:cxn ang="0">
                      <a:pos x="202" y="174"/>
                    </a:cxn>
                    <a:cxn ang="0">
                      <a:pos x="173" y="170"/>
                    </a:cxn>
                    <a:cxn ang="0">
                      <a:pos x="133" y="164"/>
                    </a:cxn>
                    <a:cxn ang="0">
                      <a:pos x="104" y="157"/>
                    </a:cxn>
                    <a:cxn ang="0">
                      <a:pos x="75" y="150"/>
                    </a:cxn>
                    <a:cxn ang="0">
                      <a:pos x="50" y="143"/>
                    </a:cxn>
                    <a:cxn ang="0">
                      <a:pos x="32" y="136"/>
                    </a:cxn>
                    <a:cxn ang="0">
                      <a:pos x="21" y="129"/>
                    </a:cxn>
                    <a:cxn ang="0">
                      <a:pos x="10" y="122"/>
                    </a:cxn>
                    <a:cxn ang="0">
                      <a:pos x="3" y="115"/>
                    </a:cxn>
                    <a:cxn ang="0">
                      <a:pos x="0" y="104"/>
                    </a:cxn>
                  </a:cxnLst>
                  <a:rect l="0" t="0" r="r" b="b"/>
                  <a:pathLst>
                    <a:path w="818" h="186">
                      <a:moveTo>
                        <a:pt x="0" y="104"/>
                      </a:moveTo>
                      <a:lnTo>
                        <a:pt x="0" y="0"/>
                      </a:lnTo>
                      <a:lnTo>
                        <a:pt x="817" y="0"/>
                      </a:lnTo>
                      <a:lnTo>
                        <a:pt x="817" y="104"/>
                      </a:lnTo>
                      <a:lnTo>
                        <a:pt x="814" y="115"/>
                      </a:lnTo>
                      <a:lnTo>
                        <a:pt x="806" y="126"/>
                      </a:lnTo>
                      <a:lnTo>
                        <a:pt x="791" y="133"/>
                      </a:lnTo>
                      <a:lnTo>
                        <a:pt x="770" y="140"/>
                      </a:lnTo>
                      <a:lnTo>
                        <a:pt x="748" y="150"/>
                      </a:lnTo>
                      <a:lnTo>
                        <a:pt x="727" y="153"/>
                      </a:lnTo>
                      <a:lnTo>
                        <a:pt x="701" y="160"/>
                      </a:lnTo>
                      <a:lnTo>
                        <a:pt x="668" y="164"/>
                      </a:lnTo>
                      <a:lnTo>
                        <a:pt x="643" y="170"/>
                      </a:lnTo>
                      <a:lnTo>
                        <a:pt x="600" y="174"/>
                      </a:lnTo>
                      <a:lnTo>
                        <a:pt x="564" y="178"/>
                      </a:lnTo>
                      <a:lnTo>
                        <a:pt x="527" y="181"/>
                      </a:lnTo>
                      <a:lnTo>
                        <a:pt x="491" y="185"/>
                      </a:lnTo>
                      <a:lnTo>
                        <a:pt x="444" y="185"/>
                      </a:lnTo>
                      <a:lnTo>
                        <a:pt x="386" y="185"/>
                      </a:lnTo>
                      <a:lnTo>
                        <a:pt x="336" y="185"/>
                      </a:lnTo>
                      <a:lnTo>
                        <a:pt x="285" y="181"/>
                      </a:lnTo>
                      <a:lnTo>
                        <a:pt x="238" y="178"/>
                      </a:lnTo>
                      <a:lnTo>
                        <a:pt x="202" y="174"/>
                      </a:lnTo>
                      <a:lnTo>
                        <a:pt x="173" y="170"/>
                      </a:lnTo>
                      <a:lnTo>
                        <a:pt x="133" y="164"/>
                      </a:lnTo>
                      <a:lnTo>
                        <a:pt x="104" y="157"/>
                      </a:lnTo>
                      <a:lnTo>
                        <a:pt x="75" y="150"/>
                      </a:lnTo>
                      <a:lnTo>
                        <a:pt x="50" y="143"/>
                      </a:lnTo>
                      <a:lnTo>
                        <a:pt x="32" y="136"/>
                      </a:lnTo>
                      <a:lnTo>
                        <a:pt x="21" y="129"/>
                      </a:lnTo>
                      <a:lnTo>
                        <a:pt x="10" y="122"/>
                      </a:lnTo>
                      <a:lnTo>
                        <a:pt x="3" y="115"/>
                      </a:lnTo>
                      <a:lnTo>
                        <a:pt x="0" y="104"/>
                      </a:lnTo>
                    </a:path>
                  </a:pathLst>
                </a:custGeom>
                <a:solidFill>
                  <a:srgbClr val="C0C0C0"/>
                </a:solidFill>
                <a:ln w="12600">
                  <a:solidFill>
                    <a:srgbClr val="000000"/>
                  </a:solidFill>
                  <a:round/>
                  <a:headEnd/>
                  <a:tailEnd/>
                </a:ln>
              </p:spPr>
              <p:txBody>
                <a:bodyPr wrap="none" anchor="ctr"/>
                <a:lstStyle/>
                <a:p>
                  <a:endParaRPr lang="en-US"/>
                </a:p>
              </p:txBody>
            </p:sp>
          </p:grpSp>
          <p:grpSp>
            <p:nvGrpSpPr>
              <p:cNvPr id="88" name="Group 70"/>
              <p:cNvGrpSpPr>
                <a:grpSpLocks/>
              </p:cNvGrpSpPr>
              <p:nvPr/>
            </p:nvGrpSpPr>
            <p:grpSpPr bwMode="auto">
              <a:xfrm>
                <a:off x="5225" y="2832"/>
                <a:ext cx="427" cy="278"/>
                <a:chOff x="5225" y="2832"/>
                <a:chExt cx="427" cy="278"/>
              </a:xfrm>
            </p:grpSpPr>
            <p:grpSp>
              <p:nvGrpSpPr>
                <p:cNvPr id="89" name="Group 71"/>
                <p:cNvGrpSpPr>
                  <a:grpSpLocks/>
                </p:cNvGrpSpPr>
                <p:nvPr/>
              </p:nvGrpSpPr>
              <p:grpSpPr bwMode="auto">
                <a:xfrm>
                  <a:off x="5225" y="2832"/>
                  <a:ext cx="427" cy="278"/>
                  <a:chOff x="5225" y="2832"/>
                  <a:chExt cx="427" cy="278"/>
                </a:xfrm>
              </p:grpSpPr>
              <p:sp>
                <p:nvSpPr>
                  <p:cNvPr id="91" name="AutoShape 72"/>
                  <p:cNvSpPr>
                    <a:spLocks noChangeArrowheads="1"/>
                  </p:cNvSpPr>
                  <p:nvPr/>
                </p:nvSpPr>
                <p:spPr bwMode="auto">
                  <a:xfrm>
                    <a:off x="5225" y="2832"/>
                    <a:ext cx="428" cy="279"/>
                  </a:xfrm>
                  <a:prstGeom prst="roundRect">
                    <a:avLst>
                      <a:gd name="adj" fmla="val 15824"/>
                    </a:avLst>
                  </a:prstGeom>
                  <a:solidFill>
                    <a:srgbClr val="C0C0C0"/>
                  </a:solidFill>
                  <a:ln w="12600">
                    <a:solidFill>
                      <a:srgbClr val="000000"/>
                    </a:solidFill>
                    <a:round/>
                    <a:headEnd/>
                    <a:tailEnd/>
                  </a:ln>
                </p:spPr>
                <p:txBody>
                  <a:bodyPr wrap="none" anchor="ctr"/>
                  <a:lstStyle/>
                  <a:p>
                    <a:endParaRPr lang="en-US"/>
                  </a:p>
                </p:txBody>
              </p:sp>
              <p:sp>
                <p:nvSpPr>
                  <p:cNvPr id="92" name="AutoShape 73"/>
                  <p:cNvSpPr>
                    <a:spLocks noChangeArrowheads="1"/>
                  </p:cNvSpPr>
                  <p:nvPr/>
                </p:nvSpPr>
                <p:spPr bwMode="auto">
                  <a:xfrm>
                    <a:off x="5274" y="2863"/>
                    <a:ext cx="331" cy="216"/>
                  </a:xfrm>
                  <a:prstGeom prst="roundRect">
                    <a:avLst>
                      <a:gd name="adj" fmla="val 15278"/>
                    </a:avLst>
                  </a:prstGeom>
                  <a:solidFill>
                    <a:srgbClr val="808080"/>
                  </a:solidFill>
                  <a:ln w="12600">
                    <a:solidFill>
                      <a:srgbClr val="000000"/>
                    </a:solidFill>
                    <a:round/>
                    <a:headEnd/>
                    <a:tailEnd/>
                  </a:ln>
                </p:spPr>
                <p:txBody>
                  <a:bodyPr wrap="none" anchor="ctr"/>
                  <a:lstStyle/>
                  <a:p>
                    <a:endParaRPr lang="en-US"/>
                  </a:p>
                </p:txBody>
              </p:sp>
              <p:sp>
                <p:nvSpPr>
                  <p:cNvPr id="93" name="AutoShape 74"/>
                  <p:cNvSpPr>
                    <a:spLocks noChangeArrowheads="1"/>
                  </p:cNvSpPr>
                  <p:nvPr/>
                </p:nvSpPr>
                <p:spPr bwMode="auto">
                  <a:xfrm>
                    <a:off x="5293" y="2876"/>
                    <a:ext cx="293" cy="191"/>
                  </a:xfrm>
                  <a:prstGeom prst="roundRect">
                    <a:avLst>
                      <a:gd name="adj" fmla="val 15259"/>
                    </a:avLst>
                  </a:prstGeom>
                  <a:solidFill>
                    <a:srgbClr val="008000"/>
                  </a:solidFill>
                  <a:ln w="12600">
                    <a:solidFill>
                      <a:srgbClr val="000000"/>
                    </a:solidFill>
                    <a:round/>
                    <a:headEnd/>
                    <a:tailEnd/>
                  </a:ln>
                </p:spPr>
                <p:txBody>
                  <a:bodyPr wrap="none" anchor="ctr"/>
                  <a:lstStyle/>
                  <a:p>
                    <a:endParaRPr lang="en-US"/>
                  </a:p>
                </p:txBody>
              </p:sp>
            </p:grpSp>
            <p:sp>
              <p:nvSpPr>
                <p:cNvPr id="90" name="AutoShape 75"/>
                <p:cNvSpPr>
                  <a:spLocks noChangeArrowheads="1"/>
                </p:cNvSpPr>
                <p:nvPr/>
              </p:nvSpPr>
              <p:spPr bwMode="auto">
                <a:xfrm>
                  <a:off x="5588" y="3097"/>
                  <a:ext cx="6" cy="3"/>
                </a:xfrm>
                <a:prstGeom prst="roundRect">
                  <a:avLst>
                    <a:gd name="adj" fmla="val 50000"/>
                  </a:avLst>
                </a:prstGeom>
                <a:solidFill>
                  <a:srgbClr val="008000"/>
                </a:solidFill>
                <a:ln w="12600">
                  <a:solidFill>
                    <a:srgbClr val="000000"/>
                  </a:solidFill>
                  <a:round/>
                  <a:headEnd/>
                  <a:tailEnd/>
                </a:ln>
              </p:spPr>
              <p:txBody>
                <a:bodyPr wrap="none" anchor="ctr"/>
                <a:lstStyle/>
                <a:p>
                  <a:endParaRPr lang="en-US"/>
                </a:p>
              </p:txBody>
            </p:sp>
          </p:grpSp>
        </p:grpSp>
        <p:graphicFrame>
          <p:nvGraphicFramePr>
            <p:cNvPr id="28" name="Object 76"/>
            <p:cNvGraphicFramePr>
              <a:graphicFrameLocks noChangeAspect="1"/>
            </p:cNvGraphicFramePr>
            <p:nvPr>
              <p:extLst/>
            </p:nvPr>
          </p:nvGraphicFramePr>
          <p:xfrm>
            <a:off x="8913813" y="4114800"/>
            <a:ext cx="606425" cy="530225"/>
          </p:xfrm>
          <a:graphic>
            <a:graphicData uri="http://schemas.openxmlformats.org/presentationml/2006/ole">
              <mc:AlternateContent xmlns:mc="http://schemas.openxmlformats.org/markup-compatibility/2006">
                <mc:Choice xmlns:v="urn:schemas-microsoft-com:vml" Requires="v">
                  <p:oleObj spid="_x0000_s13387" r:id="rId6" imgW="4152960" imgH="3457440" progId="">
                    <p:embed/>
                  </p:oleObj>
                </mc:Choice>
                <mc:Fallback>
                  <p:oleObj r:id="rId6" imgW="4152960" imgH="345744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13813" y="4114800"/>
                          <a:ext cx="606425" cy="53022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29" name="Object 77"/>
            <p:cNvGraphicFramePr>
              <a:graphicFrameLocks noChangeAspect="1"/>
            </p:cNvGraphicFramePr>
            <p:nvPr>
              <p:extLst/>
            </p:nvPr>
          </p:nvGraphicFramePr>
          <p:xfrm>
            <a:off x="8766175" y="5486400"/>
            <a:ext cx="730250" cy="581025"/>
          </p:xfrm>
          <a:graphic>
            <a:graphicData uri="http://schemas.openxmlformats.org/presentationml/2006/ole">
              <mc:AlternateContent xmlns:mc="http://schemas.openxmlformats.org/markup-compatibility/2006">
                <mc:Choice xmlns:v="urn:schemas-microsoft-com:vml" Requires="v">
                  <p:oleObj spid="_x0000_s13388" r:id="rId8" imgW="8115480" imgH="4610160" progId="">
                    <p:embed/>
                  </p:oleObj>
                </mc:Choice>
                <mc:Fallback>
                  <p:oleObj r:id="rId8" imgW="8115480" imgH="461016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66175" y="5486400"/>
                          <a:ext cx="730250" cy="58102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30" name="Object 78"/>
            <p:cNvGraphicFramePr>
              <a:graphicFrameLocks noChangeAspect="1"/>
            </p:cNvGraphicFramePr>
            <p:nvPr>
              <p:extLst/>
            </p:nvPr>
          </p:nvGraphicFramePr>
          <p:xfrm>
            <a:off x="7851775" y="5334000"/>
            <a:ext cx="719138" cy="576263"/>
          </p:xfrm>
          <a:graphic>
            <a:graphicData uri="http://schemas.openxmlformats.org/presentationml/2006/ole">
              <mc:AlternateContent xmlns:mc="http://schemas.openxmlformats.org/markup-compatibility/2006">
                <mc:Choice xmlns:v="urn:schemas-microsoft-com:vml" Requires="v">
                  <p:oleObj spid="_x0000_s13389" r:id="rId10" imgW="3390840" imgH="2581200" progId="">
                    <p:embed/>
                  </p:oleObj>
                </mc:Choice>
                <mc:Fallback>
                  <p:oleObj r:id="rId10" imgW="3390840" imgH="258120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51775" y="5334000"/>
                          <a:ext cx="719138" cy="576263"/>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31" name="Text Box 79"/>
            <p:cNvSpPr txBox="1">
              <a:spLocks noChangeArrowheads="1"/>
            </p:cNvSpPr>
            <p:nvPr/>
          </p:nvSpPr>
          <p:spPr bwMode="auto">
            <a:xfrm>
              <a:off x="8308975" y="3657600"/>
              <a:ext cx="1066800" cy="550863"/>
            </a:xfrm>
            <a:prstGeom prst="rect">
              <a:avLst/>
            </a:prstGeom>
            <a:noFill/>
            <a:ln w="9525">
              <a:noFill/>
              <a:miter lim="800000"/>
              <a:headEnd/>
              <a:tailEnd/>
            </a:ln>
          </p:spPr>
          <p:txBody>
            <a:bodyPr lIns="46080" tIns="17640" rIns="46080" bIns="17640">
              <a:spAutoFit/>
            </a:bodyPr>
            <a:lstStyle/>
            <a:p>
              <a:pPr>
                <a:lnSpc>
                  <a:spcPct val="100000"/>
                </a:lnSpc>
                <a:spcBef>
                  <a:spcPct val="0"/>
                </a:spcBef>
                <a:buClr>
                  <a:srgbClr val="CC0099"/>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i="1">
                  <a:solidFill>
                    <a:srgbClr val="CC0099"/>
                  </a:solidFill>
                </a:rPr>
                <a:t>device special files</a:t>
              </a:r>
            </a:p>
          </p:txBody>
        </p:sp>
        <p:sp>
          <p:nvSpPr>
            <p:cNvPr id="32" name="Line 80"/>
            <p:cNvSpPr>
              <a:spLocks noChangeShapeType="1"/>
            </p:cNvSpPr>
            <p:nvPr/>
          </p:nvSpPr>
          <p:spPr bwMode="auto">
            <a:xfrm>
              <a:off x="8689975" y="3206750"/>
              <a:ext cx="1588" cy="381000"/>
            </a:xfrm>
            <a:prstGeom prst="line">
              <a:avLst/>
            </a:prstGeom>
            <a:noFill/>
            <a:ln w="12600">
              <a:solidFill>
                <a:srgbClr val="000000"/>
              </a:solidFill>
              <a:round/>
              <a:headEnd/>
              <a:tailEnd/>
            </a:ln>
          </p:spPr>
          <p:txBody>
            <a:bodyPr/>
            <a:lstStyle/>
            <a:p>
              <a:endParaRPr lang="en-US"/>
            </a:p>
          </p:txBody>
        </p:sp>
        <p:sp>
          <p:nvSpPr>
            <p:cNvPr id="33" name="AutoShape 81"/>
            <p:cNvSpPr>
              <a:spLocks noChangeArrowheads="1"/>
            </p:cNvSpPr>
            <p:nvPr/>
          </p:nvSpPr>
          <p:spPr bwMode="auto">
            <a:xfrm>
              <a:off x="6554788" y="2895600"/>
              <a:ext cx="452437" cy="233363"/>
            </a:xfrm>
            <a:prstGeom prst="roundRect">
              <a:avLst>
                <a:gd name="adj" fmla="val 681"/>
              </a:avLst>
            </a:prstGeom>
            <a:noFill/>
            <a:ln w="9525">
              <a:noFill/>
              <a:round/>
              <a:headEnd/>
              <a:tailEnd/>
            </a:ln>
          </p:spPr>
          <p:txBody>
            <a:bodyPr wrap="none" lIns="46080" tIns="17640" rIns="46080" bIns="17640">
              <a:spAutoFit/>
            </a:bodyPr>
            <a:lstStyle/>
            <a:p>
              <a:pPr>
                <a:lnSpc>
                  <a:spcPct val="100000"/>
                </a:lnSpc>
                <a:spcBef>
                  <a:spcPct val="0"/>
                </a:spcBef>
                <a:buClr>
                  <a:srgbClr val="FF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a:solidFill>
                    <a:srgbClr val="FF0066"/>
                  </a:solidFill>
                </a:rPr>
                <a:t>boot</a:t>
              </a:r>
            </a:p>
          </p:txBody>
        </p:sp>
        <p:sp>
          <p:nvSpPr>
            <p:cNvPr id="34" name="AutoShape 82"/>
            <p:cNvSpPr>
              <a:spLocks noChangeArrowheads="1"/>
            </p:cNvSpPr>
            <p:nvPr/>
          </p:nvSpPr>
          <p:spPr bwMode="auto">
            <a:xfrm>
              <a:off x="7470775" y="2895600"/>
              <a:ext cx="339725" cy="233363"/>
            </a:xfrm>
            <a:prstGeom prst="roundRect">
              <a:avLst>
                <a:gd name="adj" fmla="val 681"/>
              </a:avLst>
            </a:prstGeom>
            <a:noFill/>
            <a:ln w="9525">
              <a:noFill/>
              <a:round/>
              <a:headEnd/>
              <a:tailEnd/>
            </a:ln>
          </p:spPr>
          <p:txBody>
            <a:bodyPr wrap="none" lIns="46080" tIns="17640" rIns="46080" bIns="17640">
              <a:spAutoFit/>
            </a:bodyPr>
            <a:lstStyle/>
            <a:p>
              <a:pPr>
                <a:lnSpc>
                  <a:spcPct val="100000"/>
                </a:lnSpc>
                <a:spcBef>
                  <a:spcPct val="0"/>
                </a:spcBef>
                <a:buClr>
                  <a:srgbClr val="FF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a:solidFill>
                    <a:srgbClr val="FF0066"/>
                  </a:solidFill>
                </a:rPr>
                <a:t>var</a:t>
              </a:r>
            </a:p>
          </p:txBody>
        </p:sp>
        <p:sp>
          <p:nvSpPr>
            <p:cNvPr id="35" name="Text Box 83"/>
            <p:cNvSpPr txBox="1">
              <a:spLocks noChangeArrowheads="1"/>
            </p:cNvSpPr>
            <p:nvPr/>
          </p:nvSpPr>
          <p:spPr bwMode="auto">
            <a:xfrm>
              <a:off x="6554788" y="3657600"/>
              <a:ext cx="685800" cy="806450"/>
            </a:xfrm>
            <a:prstGeom prst="rect">
              <a:avLst/>
            </a:prstGeom>
            <a:noFill/>
            <a:ln w="9525">
              <a:noFill/>
              <a:miter lim="800000"/>
              <a:headEnd/>
              <a:tailEnd/>
            </a:ln>
          </p:spPr>
          <p:txBody>
            <a:bodyPr lIns="46080" tIns="17640" rIns="46080" bIns="17640">
              <a:spAutoFit/>
            </a:bodyPr>
            <a:lstStyle/>
            <a:p>
              <a:pPr>
                <a:lnSpc>
                  <a:spcPct val="100000"/>
                </a:lnSpc>
                <a:spcBef>
                  <a:spcPct val="0"/>
                </a:spcBef>
                <a:buClr>
                  <a:srgbClr val="CC0099"/>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i="1" dirty="0">
                  <a:solidFill>
                    <a:srgbClr val="CC0099"/>
                  </a:solidFill>
                </a:rPr>
                <a:t>kernel</a:t>
              </a:r>
            </a:p>
            <a:p>
              <a:pPr>
                <a:lnSpc>
                  <a:spcPct val="100000"/>
                </a:lnSpc>
                <a:spcBef>
                  <a:spcPct val="0"/>
                </a:spcBef>
                <a:buClr>
                  <a:srgbClr val="CC0099"/>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i="1" dirty="0">
                  <a:solidFill>
                    <a:srgbClr val="CC0099"/>
                  </a:solidFill>
                </a:rPr>
                <a:t>&amp; boot files</a:t>
              </a:r>
            </a:p>
          </p:txBody>
        </p:sp>
        <p:sp>
          <p:nvSpPr>
            <p:cNvPr id="36" name="Line 84"/>
            <p:cNvSpPr>
              <a:spLocks noChangeShapeType="1"/>
            </p:cNvSpPr>
            <p:nvPr/>
          </p:nvSpPr>
          <p:spPr bwMode="auto">
            <a:xfrm>
              <a:off x="6783388" y="3200400"/>
              <a:ext cx="1587" cy="381000"/>
            </a:xfrm>
            <a:prstGeom prst="line">
              <a:avLst/>
            </a:prstGeom>
            <a:noFill/>
            <a:ln w="12600">
              <a:solidFill>
                <a:srgbClr val="000000"/>
              </a:solidFill>
              <a:round/>
              <a:headEnd/>
              <a:tailEnd/>
            </a:ln>
          </p:spPr>
          <p:txBody>
            <a:bodyPr/>
            <a:lstStyle/>
            <a:p>
              <a:endParaRPr lang="en-US"/>
            </a:p>
          </p:txBody>
        </p:sp>
        <p:sp>
          <p:nvSpPr>
            <p:cNvPr id="37" name="AutoShape 85"/>
            <p:cNvSpPr>
              <a:spLocks noChangeArrowheads="1"/>
            </p:cNvSpPr>
            <p:nvPr/>
          </p:nvSpPr>
          <p:spPr bwMode="auto">
            <a:xfrm>
              <a:off x="7316788" y="2819400"/>
              <a:ext cx="611187" cy="381000"/>
            </a:xfrm>
            <a:prstGeom prst="roundRect">
              <a:avLst>
                <a:gd name="adj" fmla="val 417"/>
              </a:avLst>
            </a:prstGeom>
            <a:noFill/>
            <a:ln w="12600">
              <a:solidFill>
                <a:srgbClr val="000000"/>
              </a:solidFill>
              <a:round/>
              <a:headEnd/>
              <a:tailEnd/>
            </a:ln>
          </p:spPr>
          <p:txBody>
            <a:bodyPr wrap="none" anchor="ctr"/>
            <a:lstStyle/>
            <a:p>
              <a:endParaRPr lang="en-US"/>
            </a:p>
          </p:txBody>
        </p:sp>
        <p:sp>
          <p:nvSpPr>
            <p:cNvPr id="38" name="AutoShape 86"/>
            <p:cNvSpPr>
              <a:spLocks noChangeArrowheads="1"/>
            </p:cNvSpPr>
            <p:nvPr/>
          </p:nvSpPr>
          <p:spPr bwMode="auto">
            <a:xfrm>
              <a:off x="6478588" y="2819400"/>
              <a:ext cx="609600" cy="381000"/>
            </a:xfrm>
            <a:prstGeom prst="roundRect">
              <a:avLst>
                <a:gd name="adj" fmla="val 417"/>
              </a:avLst>
            </a:prstGeom>
            <a:noFill/>
            <a:ln w="12600">
              <a:solidFill>
                <a:srgbClr val="000000"/>
              </a:solidFill>
              <a:round/>
              <a:headEnd/>
              <a:tailEnd/>
            </a:ln>
          </p:spPr>
          <p:txBody>
            <a:bodyPr wrap="none" anchor="ctr"/>
            <a:lstStyle/>
            <a:p>
              <a:endParaRPr lang="en-US"/>
            </a:p>
          </p:txBody>
        </p:sp>
        <p:sp>
          <p:nvSpPr>
            <p:cNvPr id="39" name="AutoShape 87"/>
            <p:cNvSpPr>
              <a:spLocks noChangeArrowheads="1"/>
            </p:cNvSpPr>
            <p:nvPr/>
          </p:nvSpPr>
          <p:spPr bwMode="auto">
            <a:xfrm>
              <a:off x="4672013" y="2909888"/>
              <a:ext cx="349250" cy="233362"/>
            </a:xfrm>
            <a:prstGeom prst="roundRect">
              <a:avLst>
                <a:gd name="adj" fmla="val 681"/>
              </a:avLst>
            </a:prstGeom>
            <a:noFill/>
            <a:ln w="9525">
              <a:noFill/>
              <a:round/>
              <a:headEnd/>
              <a:tailEnd/>
            </a:ln>
          </p:spPr>
          <p:txBody>
            <a:bodyPr wrap="none" lIns="46080" tIns="17640" rIns="46080" bIns="17640">
              <a:spAutoFit/>
            </a:bodyPr>
            <a:lstStyle/>
            <a:p>
              <a:pPr>
                <a:lnSpc>
                  <a:spcPct val="100000"/>
                </a:lnSpc>
                <a:spcBef>
                  <a:spcPct val="0"/>
                </a:spcBef>
                <a:buClr>
                  <a:srgbClr val="FF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a:solidFill>
                    <a:srgbClr val="FF0066"/>
                  </a:solidFill>
                </a:rPr>
                <a:t>usr</a:t>
              </a:r>
            </a:p>
          </p:txBody>
        </p:sp>
        <p:grpSp>
          <p:nvGrpSpPr>
            <p:cNvPr id="40" name="Group 88"/>
            <p:cNvGrpSpPr>
              <a:grpSpLocks/>
            </p:cNvGrpSpPr>
            <p:nvPr/>
          </p:nvGrpSpPr>
          <p:grpSpPr bwMode="auto">
            <a:xfrm>
              <a:off x="3879850" y="2909888"/>
              <a:ext cx="393700" cy="231775"/>
              <a:chOff x="2444" y="1833"/>
              <a:chExt cx="248" cy="146"/>
            </a:xfrm>
          </p:grpSpPr>
          <p:sp>
            <p:nvSpPr>
              <p:cNvPr id="85" name="AutoShape 89"/>
              <p:cNvSpPr>
                <a:spLocks noChangeArrowheads="1"/>
              </p:cNvSpPr>
              <p:nvPr/>
            </p:nvSpPr>
            <p:spPr bwMode="auto">
              <a:xfrm>
                <a:off x="2444" y="1833"/>
                <a:ext cx="249" cy="147"/>
              </a:xfrm>
              <a:prstGeom prst="roundRect">
                <a:avLst>
                  <a:gd name="adj" fmla="val 681"/>
                </a:avLst>
              </a:prstGeom>
              <a:solidFill>
                <a:srgbClr val="FFFFFF"/>
              </a:solidFill>
              <a:ln w="9525">
                <a:noFill/>
                <a:round/>
                <a:headEnd/>
                <a:tailEnd/>
              </a:ln>
            </p:spPr>
            <p:txBody>
              <a:bodyPr wrap="none" anchor="ctr"/>
              <a:lstStyle/>
              <a:p>
                <a:endParaRPr lang="en-US"/>
              </a:p>
            </p:txBody>
          </p:sp>
          <p:sp>
            <p:nvSpPr>
              <p:cNvPr id="86" name="AutoShape 90"/>
              <p:cNvSpPr>
                <a:spLocks noChangeArrowheads="1"/>
              </p:cNvSpPr>
              <p:nvPr/>
            </p:nvSpPr>
            <p:spPr bwMode="auto">
              <a:xfrm>
                <a:off x="2444" y="1833"/>
                <a:ext cx="249" cy="147"/>
              </a:xfrm>
              <a:prstGeom prst="roundRect">
                <a:avLst>
                  <a:gd name="adj" fmla="val 681"/>
                </a:avLst>
              </a:prstGeom>
              <a:noFill/>
              <a:ln w="9525">
                <a:noFill/>
                <a:round/>
                <a:headEnd/>
                <a:tailEnd/>
              </a:ln>
            </p:spPr>
            <p:txBody>
              <a:bodyPr wrap="none" lIns="46080" tIns="17640" rIns="46080" bIns="17640">
                <a:spAutoFit/>
              </a:bodyPr>
              <a:lstStyle/>
              <a:p>
                <a:pPr>
                  <a:lnSpc>
                    <a:spcPct val="100000"/>
                  </a:lnSpc>
                  <a:spcBef>
                    <a:spcPct val="0"/>
                  </a:spcBef>
                  <a:buClr>
                    <a:srgbClr val="FF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a:solidFill>
                      <a:srgbClr val="FF0066"/>
                    </a:solidFill>
                  </a:rPr>
                  <a:t>tmp</a:t>
                </a:r>
              </a:p>
            </p:txBody>
          </p:sp>
        </p:grpSp>
        <p:sp>
          <p:nvSpPr>
            <p:cNvPr id="41" name="AutoShape 91"/>
            <p:cNvSpPr>
              <a:spLocks noChangeArrowheads="1"/>
            </p:cNvSpPr>
            <p:nvPr/>
          </p:nvSpPr>
          <p:spPr bwMode="auto">
            <a:xfrm>
              <a:off x="4678363" y="3910013"/>
              <a:ext cx="341312" cy="233362"/>
            </a:xfrm>
            <a:prstGeom prst="roundRect">
              <a:avLst>
                <a:gd name="adj" fmla="val 681"/>
              </a:avLst>
            </a:prstGeom>
            <a:noFill/>
            <a:ln w="9525">
              <a:noFill/>
              <a:round/>
              <a:headEnd/>
              <a:tailEnd/>
            </a:ln>
          </p:spPr>
          <p:txBody>
            <a:bodyPr wrap="none" lIns="46080" tIns="17640" rIns="46080" bIns="17640">
              <a:spAutoFit/>
            </a:bodyPr>
            <a:lstStyle/>
            <a:p>
              <a:pPr>
                <a:lnSpc>
                  <a:spcPct val="100000"/>
                </a:lnSpc>
                <a:spcBef>
                  <a:spcPct val="0"/>
                </a:spcBef>
                <a:buClr>
                  <a:srgbClr val="FF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a:solidFill>
                    <a:srgbClr val="FF0066"/>
                  </a:solidFill>
                </a:rPr>
                <a:t>bin</a:t>
              </a:r>
            </a:p>
          </p:txBody>
        </p:sp>
        <p:sp>
          <p:nvSpPr>
            <p:cNvPr id="42" name="AutoShape 92"/>
            <p:cNvSpPr>
              <a:spLocks noChangeArrowheads="1"/>
            </p:cNvSpPr>
            <p:nvPr/>
          </p:nvSpPr>
          <p:spPr bwMode="auto">
            <a:xfrm>
              <a:off x="4095750" y="3910013"/>
              <a:ext cx="285750" cy="233362"/>
            </a:xfrm>
            <a:prstGeom prst="roundRect">
              <a:avLst>
                <a:gd name="adj" fmla="val 681"/>
              </a:avLst>
            </a:prstGeom>
            <a:noFill/>
            <a:ln w="9525">
              <a:noFill/>
              <a:round/>
              <a:headEnd/>
              <a:tailEnd/>
            </a:ln>
          </p:spPr>
          <p:txBody>
            <a:bodyPr wrap="none" lIns="46080" tIns="17640" rIns="46080" bIns="17640">
              <a:spAutoFit/>
            </a:bodyPr>
            <a:lstStyle/>
            <a:p>
              <a:pPr>
                <a:lnSpc>
                  <a:spcPct val="100000"/>
                </a:lnSpc>
                <a:spcBef>
                  <a:spcPct val="0"/>
                </a:spcBef>
                <a:buClr>
                  <a:srgbClr val="FF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a:solidFill>
                    <a:srgbClr val="FF0066"/>
                  </a:solidFill>
                </a:rPr>
                <a:t>lib</a:t>
              </a:r>
            </a:p>
          </p:txBody>
        </p:sp>
        <p:sp>
          <p:nvSpPr>
            <p:cNvPr id="43" name="AutoShape 93"/>
            <p:cNvSpPr>
              <a:spLocks noChangeArrowheads="1"/>
            </p:cNvSpPr>
            <p:nvPr/>
          </p:nvSpPr>
          <p:spPr bwMode="auto">
            <a:xfrm>
              <a:off x="4506913" y="4779963"/>
              <a:ext cx="230187" cy="233362"/>
            </a:xfrm>
            <a:prstGeom prst="roundRect">
              <a:avLst>
                <a:gd name="adj" fmla="val 694"/>
              </a:avLst>
            </a:prstGeom>
            <a:noFill/>
            <a:ln w="9525">
              <a:noFill/>
              <a:round/>
              <a:headEnd/>
              <a:tailEnd/>
            </a:ln>
          </p:spPr>
          <p:txBody>
            <a:bodyPr wrap="none" lIns="46080" tIns="17640" rIns="46080" bIns="17640">
              <a:spAutoFit/>
            </a:bodyPr>
            <a:lstStyle/>
            <a:p>
              <a:pPr>
                <a:lnSpc>
                  <a:spcPct val="100000"/>
                </a:lnSpc>
                <a:spcBef>
                  <a:spcPct val="0"/>
                </a:spcBef>
                <a:buClr>
                  <a:srgbClr val="3333CC"/>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a:solidFill>
                    <a:srgbClr val="3333CC"/>
                  </a:solidFill>
                </a:rPr>
                <a:t>ls</a:t>
              </a:r>
            </a:p>
          </p:txBody>
        </p:sp>
        <p:sp>
          <p:nvSpPr>
            <p:cNvPr id="44" name="AutoShape 94"/>
            <p:cNvSpPr>
              <a:spLocks noChangeArrowheads="1"/>
            </p:cNvSpPr>
            <p:nvPr/>
          </p:nvSpPr>
          <p:spPr bwMode="auto">
            <a:xfrm>
              <a:off x="4876800" y="4779963"/>
              <a:ext cx="295275" cy="233362"/>
            </a:xfrm>
            <a:prstGeom prst="roundRect">
              <a:avLst>
                <a:gd name="adj" fmla="val 681"/>
              </a:avLst>
            </a:prstGeom>
            <a:noFill/>
            <a:ln w="9525">
              <a:noFill/>
              <a:round/>
              <a:headEnd/>
              <a:tailEnd/>
            </a:ln>
          </p:spPr>
          <p:txBody>
            <a:bodyPr wrap="none" lIns="46080" tIns="17640" rIns="46080" bIns="17640">
              <a:spAutoFit/>
            </a:bodyPr>
            <a:lstStyle/>
            <a:p>
              <a:pPr>
                <a:lnSpc>
                  <a:spcPct val="100000"/>
                </a:lnSpc>
                <a:spcBef>
                  <a:spcPct val="0"/>
                </a:spcBef>
                <a:buClr>
                  <a:srgbClr val="3333CC"/>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a:solidFill>
                    <a:srgbClr val="3333CC"/>
                  </a:solidFill>
                </a:rPr>
                <a:t>tty</a:t>
              </a:r>
            </a:p>
          </p:txBody>
        </p:sp>
        <p:sp>
          <p:nvSpPr>
            <p:cNvPr id="45" name="Line 95"/>
            <p:cNvSpPr>
              <a:spLocks noChangeShapeType="1"/>
            </p:cNvSpPr>
            <p:nvPr/>
          </p:nvSpPr>
          <p:spPr bwMode="auto">
            <a:xfrm flipH="1">
              <a:off x="4267200" y="3246438"/>
              <a:ext cx="439738" cy="563562"/>
            </a:xfrm>
            <a:prstGeom prst="line">
              <a:avLst/>
            </a:prstGeom>
            <a:noFill/>
            <a:ln w="12600">
              <a:solidFill>
                <a:srgbClr val="000000"/>
              </a:solidFill>
              <a:round/>
              <a:headEnd/>
              <a:tailEnd/>
            </a:ln>
          </p:spPr>
          <p:txBody>
            <a:bodyPr/>
            <a:lstStyle/>
            <a:p>
              <a:endParaRPr lang="en-US"/>
            </a:p>
          </p:txBody>
        </p:sp>
        <p:sp>
          <p:nvSpPr>
            <p:cNvPr id="46" name="Line 96"/>
            <p:cNvSpPr>
              <a:spLocks noChangeShapeType="1"/>
            </p:cNvSpPr>
            <p:nvPr/>
          </p:nvSpPr>
          <p:spPr bwMode="auto">
            <a:xfrm>
              <a:off x="4878388" y="3276600"/>
              <a:ext cx="1587" cy="533400"/>
            </a:xfrm>
            <a:prstGeom prst="line">
              <a:avLst/>
            </a:prstGeom>
            <a:noFill/>
            <a:ln w="12600">
              <a:solidFill>
                <a:srgbClr val="000000"/>
              </a:solidFill>
              <a:round/>
              <a:headEnd/>
              <a:tailEnd/>
            </a:ln>
          </p:spPr>
          <p:txBody>
            <a:bodyPr/>
            <a:lstStyle/>
            <a:p>
              <a:endParaRPr lang="en-US"/>
            </a:p>
          </p:txBody>
        </p:sp>
        <p:sp>
          <p:nvSpPr>
            <p:cNvPr id="47" name="AutoShape 97"/>
            <p:cNvSpPr>
              <a:spLocks noChangeArrowheads="1"/>
            </p:cNvSpPr>
            <p:nvPr/>
          </p:nvSpPr>
          <p:spPr bwMode="auto">
            <a:xfrm>
              <a:off x="4095750" y="4779963"/>
              <a:ext cx="331788" cy="233362"/>
            </a:xfrm>
            <a:prstGeom prst="roundRect">
              <a:avLst>
                <a:gd name="adj" fmla="val 681"/>
              </a:avLst>
            </a:prstGeom>
            <a:noFill/>
            <a:ln w="9525">
              <a:noFill/>
              <a:round/>
              <a:headEnd/>
              <a:tailEnd/>
            </a:ln>
          </p:spPr>
          <p:txBody>
            <a:bodyPr wrap="none" lIns="46080" tIns="17640" rIns="46080" bIns="17640">
              <a:spAutoFit/>
            </a:bodyPr>
            <a:lstStyle/>
            <a:p>
              <a:pPr>
                <a:lnSpc>
                  <a:spcPct val="100000"/>
                </a:lnSpc>
                <a:spcBef>
                  <a:spcPct val="0"/>
                </a:spcBef>
                <a:buClr>
                  <a:srgbClr val="3333CC"/>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a:solidFill>
                    <a:srgbClr val="3333CC"/>
                  </a:solidFill>
                </a:rPr>
                <a:t>cat</a:t>
              </a:r>
            </a:p>
          </p:txBody>
        </p:sp>
        <p:sp>
          <p:nvSpPr>
            <p:cNvPr id="48" name="AutoShape 98"/>
            <p:cNvSpPr>
              <a:spLocks noChangeArrowheads="1"/>
            </p:cNvSpPr>
            <p:nvPr/>
          </p:nvSpPr>
          <p:spPr bwMode="auto">
            <a:xfrm>
              <a:off x="5262563" y="4779963"/>
              <a:ext cx="423862" cy="233362"/>
            </a:xfrm>
            <a:prstGeom prst="roundRect">
              <a:avLst>
                <a:gd name="adj" fmla="val 681"/>
              </a:avLst>
            </a:prstGeom>
            <a:noFill/>
            <a:ln w="9525">
              <a:noFill/>
              <a:round/>
              <a:headEnd/>
              <a:tailEnd/>
            </a:ln>
          </p:spPr>
          <p:txBody>
            <a:bodyPr wrap="none" lIns="46080" tIns="17640" rIns="46080" bIns="17640">
              <a:spAutoFit/>
            </a:bodyPr>
            <a:lstStyle/>
            <a:p>
              <a:pPr>
                <a:lnSpc>
                  <a:spcPct val="100000"/>
                </a:lnSpc>
                <a:spcBef>
                  <a:spcPct val="0"/>
                </a:spcBef>
                <a:buClr>
                  <a:srgbClr val="3333CC"/>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a:solidFill>
                    <a:srgbClr val="3333CC"/>
                  </a:solidFill>
                </a:rPr>
                <a:t>who</a:t>
              </a:r>
            </a:p>
          </p:txBody>
        </p:sp>
        <p:sp>
          <p:nvSpPr>
            <p:cNvPr id="49" name="Line 99"/>
            <p:cNvSpPr>
              <a:spLocks noChangeShapeType="1"/>
            </p:cNvSpPr>
            <p:nvPr/>
          </p:nvSpPr>
          <p:spPr bwMode="auto">
            <a:xfrm flipH="1">
              <a:off x="4341813" y="4189413"/>
              <a:ext cx="495300" cy="536575"/>
            </a:xfrm>
            <a:prstGeom prst="line">
              <a:avLst/>
            </a:prstGeom>
            <a:noFill/>
            <a:ln w="12600">
              <a:solidFill>
                <a:srgbClr val="000000"/>
              </a:solidFill>
              <a:round/>
              <a:headEnd/>
              <a:tailEnd/>
            </a:ln>
          </p:spPr>
          <p:txBody>
            <a:bodyPr/>
            <a:lstStyle/>
            <a:p>
              <a:endParaRPr lang="en-US"/>
            </a:p>
          </p:txBody>
        </p:sp>
        <p:sp>
          <p:nvSpPr>
            <p:cNvPr id="50" name="Line 100"/>
            <p:cNvSpPr>
              <a:spLocks noChangeShapeType="1"/>
            </p:cNvSpPr>
            <p:nvPr/>
          </p:nvSpPr>
          <p:spPr bwMode="auto">
            <a:xfrm flipH="1">
              <a:off x="4616450" y="4189413"/>
              <a:ext cx="220663" cy="536575"/>
            </a:xfrm>
            <a:prstGeom prst="line">
              <a:avLst/>
            </a:prstGeom>
            <a:noFill/>
            <a:ln w="12600">
              <a:solidFill>
                <a:srgbClr val="000000"/>
              </a:solidFill>
              <a:round/>
              <a:headEnd/>
              <a:tailEnd/>
            </a:ln>
          </p:spPr>
          <p:txBody>
            <a:bodyPr/>
            <a:lstStyle/>
            <a:p>
              <a:endParaRPr lang="en-US"/>
            </a:p>
          </p:txBody>
        </p:sp>
        <p:sp>
          <p:nvSpPr>
            <p:cNvPr id="51" name="Line 101"/>
            <p:cNvSpPr>
              <a:spLocks noChangeShapeType="1"/>
            </p:cNvSpPr>
            <p:nvPr/>
          </p:nvSpPr>
          <p:spPr bwMode="auto">
            <a:xfrm>
              <a:off x="4835525" y="4189413"/>
              <a:ext cx="125413" cy="536575"/>
            </a:xfrm>
            <a:prstGeom prst="line">
              <a:avLst/>
            </a:prstGeom>
            <a:noFill/>
            <a:ln w="12600">
              <a:solidFill>
                <a:srgbClr val="000000"/>
              </a:solidFill>
              <a:round/>
              <a:headEnd/>
              <a:tailEnd/>
            </a:ln>
          </p:spPr>
          <p:txBody>
            <a:bodyPr/>
            <a:lstStyle/>
            <a:p>
              <a:endParaRPr lang="en-US"/>
            </a:p>
          </p:txBody>
        </p:sp>
        <p:sp>
          <p:nvSpPr>
            <p:cNvPr id="52" name="Line 102"/>
            <p:cNvSpPr>
              <a:spLocks noChangeShapeType="1"/>
            </p:cNvSpPr>
            <p:nvPr/>
          </p:nvSpPr>
          <p:spPr bwMode="auto">
            <a:xfrm>
              <a:off x="4835525" y="4189413"/>
              <a:ext cx="400050" cy="536575"/>
            </a:xfrm>
            <a:prstGeom prst="line">
              <a:avLst/>
            </a:prstGeom>
            <a:noFill/>
            <a:ln w="12600">
              <a:solidFill>
                <a:srgbClr val="000000"/>
              </a:solidFill>
              <a:round/>
              <a:headEnd/>
              <a:tailEnd/>
            </a:ln>
          </p:spPr>
          <p:txBody>
            <a:bodyPr/>
            <a:lstStyle/>
            <a:p>
              <a:endParaRPr lang="en-US"/>
            </a:p>
          </p:txBody>
        </p:sp>
        <p:sp>
          <p:nvSpPr>
            <p:cNvPr id="53" name="AutoShape 103"/>
            <p:cNvSpPr>
              <a:spLocks noChangeArrowheads="1"/>
            </p:cNvSpPr>
            <p:nvPr/>
          </p:nvSpPr>
          <p:spPr bwMode="auto">
            <a:xfrm>
              <a:off x="5464175" y="2909888"/>
              <a:ext cx="433388" cy="233362"/>
            </a:xfrm>
            <a:prstGeom prst="roundRect">
              <a:avLst>
                <a:gd name="adj" fmla="val 681"/>
              </a:avLst>
            </a:prstGeom>
            <a:noFill/>
            <a:ln w="9525">
              <a:noFill/>
              <a:round/>
              <a:headEnd/>
              <a:tailEnd/>
            </a:ln>
          </p:spPr>
          <p:txBody>
            <a:bodyPr wrap="none" lIns="46080" tIns="17640" rIns="46080" bIns="17640">
              <a:spAutoFit/>
            </a:bodyPr>
            <a:lstStyle/>
            <a:p>
              <a:pPr>
                <a:lnSpc>
                  <a:spcPct val="100000"/>
                </a:lnSpc>
                <a:spcBef>
                  <a:spcPct val="0"/>
                </a:spcBef>
                <a:buClr>
                  <a:srgbClr val="FF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a:solidFill>
                    <a:srgbClr val="FF0066"/>
                  </a:solidFill>
                </a:rPr>
                <a:t>sbin</a:t>
              </a:r>
            </a:p>
          </p:txBody>
        </p:sp>
        <p:sp>
          <p:nvSpPr>
            <p:cNvPr id="54" name="AutoShape 104"/>
            <p:cNvSpPr>
              <a:spLocks noChangeArrowheads="1"/>
            </p:cNvSpPr>
            <p:nvPr/>
          </p:nvSpPr>
          <p:spPr bwMode="auto">
            <a:xfrm>
              <a:off x="5246688" y="3917950"/>
              <a:ext cx="598487" cy="233363"/>
            </a:xfrm>
            <a:prstGeom prst="roundRect">
              <a:avLst>
                <a:gd name="adj" fmla="val 681"/>
              </a:avLst>
            </a:prstGeom>
            <a:noFill/>
            <a:ln w="9525">
              <a:noFill/>
              <a:round/>
              <a:headEnd/>
              <a:tailEnd/>
            </a:ln>
          </p:spPr>
          <p:txBody>
            <a:bodyPr wrap="none" lIns="46080" tIns="17640" rIns="46080" bIns="17640">
              <a:spAutoFit/>
            </a:bodyPr>
            <a:lstStyle/>
            <a:p>
              <a:pPr>
                <a:lnSpc>
                  <a:spcPct val="100000"/>
                </a:lnSpc>
                <a:spcBef>
                  <a:spcPct val="0"/>
                </a:spcBef>
                <a:buClr>
                  <a:srgbClr val="3333CC"/>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a:solidFill>
                    <a:srgbClr val="3333CC"/>
                  </a:solidFill>
                </a:rPr>
                <a:t>mount</a:t>
              </a:r>
            </a:p>
          </p:txBody>
        </p:sp>
        <p:sp>
          <p:nvSpPr>
            <p:cNvPr id="55" name="Line 105"/>
            <p:cNvSpPr>
              <a:spLocks noChangeShapeType="1"/>
            </p:cNvSpPr>
            <p:nvPr/>
          </p:nvSpPr>
          <p:spPr bwMode="auto">
            <a:xfrm flipH="1">
              <a:off x="5462588" y="3246438"/>
              <a:ext cx="146050" cy="671512"/>
            </a:xfrm>
            <a:prstGeom prst="line">
              <a:avLst/>
            </a:prstGeom>
            <a:noFill/>
            <a:ln w="12600">
              <a:solidFill>
                <a:srgbClr val="000000"/>
              </a:solidFill>
              <a:round/>
              <a:headEnd/>
              <a:tailEnd/>
            </a:ln>
          </p:spPr>
          <p:txBody>
            <a:bodyPr/>
            <a:lstStyle/>
            <a:p>
              <a:endParaRPr lang="en-US"/>
            </a:p>
          </p:txBody>
        </p:sp>
        <p:sp>
          <p:nvSpPr>
            <p:cNvPr id="56" name="Line 106"/>
            <p:cNvSpPr>
              <a:spLocks noChangeShapeType="1"/>
            </p:cNvSpPr>
            <p:nvPr/>
          </p:nvSpPr>
          <p:spPr bwMode="auto">
            <a:xfrm>
              <a:off x="5822950" y="3246438"/>
              <a:ext cx="288925" cy="671512"/>
            </a:xfrm>
            <a:prstGeom prst="line">
              <a:avLst/>
            </a:prstGeom>
            <a:noFill/>
            <a:ln w="12600">
              <a:solidFill>
                <a:srgbClr val="000000"/>
              </a:solidFill>
              <a:round/>
              <a:headEnd/>
              <a:tailEnd/>
            </a:ln>
          </p:spPr>
          <p:txBody>
            <a:bodyPr/>
            <a:lstStyle/>
            <a:p>
              <a:endParaRPr lang="en-US"/>
            </a:p>
          </p:txBody>
        </p:sp>
        <p:sp>
          <p:nvSpPr>
            <p:cNvPr id="57" name="AutoShape 107"/>
            <p:cNvSpPr>
              <a:spLocks noChangeArrowheads="1"/>
            </p:cNvSpPr>
            <p:nvPr/>
          </p:nvSpPr>
          <p:spPr bwMode="auto">
            <a:xfrm>
              <a:off x="5895975" y="3917950"/>
              <a:ext cx="479425" cy="233363"/>
            </a:xfrm>
            <a:prstGeom prst="roundRect">
              <a:avLst>
                <a:gd name="adj" fmla="val 681"/>
              </a:avLst>
            </a:prstGeom>
            <a:noFill/>
            <a:ln w="9525">
              <a:noFill/>
              <a:round/>
              <a:headEnd/>
              <a:tailEnd/>
            </a:ln>
          </p:spPr>
          <p:txBody>
            <a:bodyPr wrap="none" lIns="46080" tIns="17640" rIns="46080" bIns="17640">
              <a:spAutoFit/>
            </a:bodyPr>
            <a:lstStyle/>
            <a:p>
              <a:pPr>
                <a:lnSpc>
                  <a:spcPct val="100000"/>
                </a:lnSpc>
                <a:spcBef>
                  <a:spcPct val="0"/>
                </a:spcBef>
                <a:buClr>
                  <a:srgbClr val="3333CC"/>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a:solidFill>
                    <a:srgbClr val="3333CC"/>
                  </a:solidFill>
                </a:rPr>
                <a:t>fdisk</a:t>
              </a:r>
            </a:p>
          </p:txBody>
        </p:sp>
        <p:sp>
          <p:nvSpPr>
            <p:cNvPr id="58" name="AutoShape 108"/>
            <p:cNvSpPr>
              <a:spLocks noChangeArrowheads="1"/>
            </p:cNvSpPr>
            <p:nvPr/>
          </p:nvSpPr>
          <p:spPr bwMode="auto">
            <a:xfrm>
              <a:off x="4527550" y="2825750"/>
              <a:ext cx="576263" cy="420688"/>
            </a:xfrm>
            <a:prstGeom prst="roundRect">
              <a:avLst>
                <a:gd name="adj" fmla="val 375"/>
              </a:avLst>
            </a:prstGeom>
            <a:noFill/>
            <a:ln w="12600">
              <a:solidFill>
                <a:srgbClr val="000000"/>
              </a:solidFill>
              <a:round/>
              <a:headEnd/>
              <a:tailEnd/>
            </a:ln>
          </p:spPr>
          <p:txBody>
            <a:bodyPr wrap="none" anchor="ctr"/>
            <a:lstStyle/>
            <a:p>
              <a:endParaRPr lang="en-US"/>
            </a:p>
          </p:txBody>
        </p:sp>
        <p:sp>
          <p:nvSpPr>
            <p:cNvPr id="59" name="AutoShape 109"/>
            <p:cNvSpPr>
              <a:spLocks noChangeArrowheads="1"/>
            </p:cNvSpPr>
            <p:nvPr/>
          </p:nvSpPr>
          <p:spPr bwMode="auto">
            <a:xfrm>
              <a:off x="5391150" y="2825750"/>
              <a:ext cx="576263" cy="420688"/>
            </a:xfrm>
            <a:prstGeom prst="roundRect">
              <a:avLst>
                <a:gd name="adj" fmla="val 375"/>
              </a:avLst>
            </a:prstGeom>
            <a:noFill/>
            <a:ln w="12600">
              <a:solidFill>
                <a:srgbClr val="000000"/>
              </a:solidFill>
              <a:round/>
              <a:headEnd/>
              <a:tailEnd/>
            </a:ln>
          </p:spPr>
          <p:txBody>
            <a:bodyPr wrap="none" anchor="ctr"/>
            <a:lstStyle/>
            <a:p>
              <a:endParaRPr lang="en-US"/>
            </a:p>
          </p:txBody>
        </p:sp>
        <p:sp>
          <p:nvSpPr>
            <p:cNvPr id="60" name="AutoShape 110"/>
            <p:cNvSpPr>
              <a:spLocks noChangeArrowheads="1"/>
            </p:cNvSpPr>
            <p:nvPr/>
          </p:nvSpPr>
          <p:spPr bwMode="auto">
            <a:xfrm>
              <a:off x="3735388" y="2825750"/>
              <a:ext cx="576262" cy="420688"/>
            </a:xfrm>
            <a:prstGeom prst="roundRect">
              <a:avLst>
                <a:gd name="adj" fmla="val 375"/>
              </a:avLst>
            </a:prstGeom>
            <a:noFill/>
            <a:ln w="12600">
              <a:solidFill>
                <a:srgbClr val="000000"/>
              </a:solidFill>
              <a:round/>
              <a:headEnd/>
              <a:tailEnd/>
            </a:ln>
          </p:spPr>
          <p:txBody>
            <a:bodyPr wrap="none" anchor="ctr"/>
            <a:lstStyle/>
            <a:p>
              <a:endParaRPr lang="en-US"/>
            </a:p>
          </p:txBody>
        </p:sp>
        <p:sp>
          <p:nvSpPr>
            <p:cNvPr id="61" name="AutoShape 111"/>
            <p:cNvSpPr>
              <a:spLocks noChangeArrowheads="1"/>
            </p:cNvSpPr>
            <p:nvPr/>
          </p:nvSpPr>
          <p:spPr bwMode="auto">
            <a:xfrm>
              <a:off x="2381251" y="2894859"/>
              <a:ext cx="682624" cy="273498"/>
            </a:xfrm>
            <a:prstGeom prst="roundRect">
              <a:avLst>
                <a:gd name="adj" fmla="val 681"/>
              </a:avLst>
            </a:prstGeom>
            <a:noFill/>
            <a:ln w="9525">
              <a:noFill/>
              <a:round/>
              <a:headEnd/>
              <a:tailEnd/>
            </a:ln>
          </p:spPr>
          <p:txBody>
            <a:bodyPr wrap="square" lIns="46080" tIns="17640" rIns="46080" bIns="17640">
              <a:spAutoFit/>
            </a:bodyPr>
            <a:lstStyle/>
            <a:p>
              <a:pPr>
                <a:lnSpc>
                  <a:spcPct val="100000"/>
                </a:lnSpc>
                <a:spcBef>
                  <a:spcPct val="0"/>
                </a:spcBef>
                <a:buClr>
                  <a:srgbClr val="FF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dirty="0">
                  <a:solidFill>
                    <a:srgbClr val="FF0066"/>
                  </a:solidFill>
                </a:rPr>
                <a:t>home</a:t>
              </a:r>
            </a:p>
          </p:txBody>
        </p:sp>
        <p:sp>
          <p:nvSpPr>
            <p:cNvPr id="62" name="AutoShape 112"/>
            <p:cNvSpPr>
              <a:spLocks noChangeArrowheads="1"/>
            </p:cNvSpPr>
            <p:nvPr/>
          </p:nvSpPr>
          <p:spPr bwMode="auto">
            <a:xfrm>
              <a:off x="2057400" y="3810000"/>
              <a:ext cx="425450" cy="233363"/>
            </a:xfrm>
            <a:prstGeom prst="roundRect">
              <a:avLst>
                <a:gd name="adj" fmla="val 681"/>
              </a:avLst>
            </a:prstGeom>
            <a:noFill/>
            <a:ln w="9525">
              <a:noFill/>
              <a:round/>
              <a:headEnd/>
              <a:tailEnd/>
            </a:ln>
          </p:spPr>
          <p:txBody>
            <a:bodyPr wrap="none" lIns="46080" tIns="17640" rIns="46080" bIns="17640">
              <a:spAutoFit/>
            </a:bodyPr>
            <a:lstStyle/>
            <a:p>
              <a:pPr>
                <a:lnSpc>
                  <a:spcPct val="100000"/>
                </a:lnSpc>
                <a:spcBef>
                  <a:spcPct val="0"/>
                </a:spcBef>
                <a:buClr>
                  <a:srgbClr val="FF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a:solidFill>
                    <a:srgbClr val="FF0066"/>
                  </a:solidFill>
                </a:rPr>
                <a:t>dale</a:t>
              </a:r>
            </a:p>
          </p:txBody>
        </p:sp>
        <p:sp>
          <p:nvSpPr>
            <p:cNvPr id="63" name="Line 113"/>
            <p:cNvSpPr>
              <a:spLocks noChangeShapeType="1"/>
            </p:cNvSpPr>
            <p:nvPr/>
          </p:nvSpPr>
          <p:spPr bwMode="auto">
            <a:xfrm flipH="1">
              <a:off x="2360613" y="3200400"/>
              <a:ext cx="309562" cy="533400"/>
            </a:xfrm>
            <a:prstGeom prst="line">
              <a:avLst/>
            </a:prstGeom>
            <a:noFill/>
            <a:ln w="12600">
              <a:solidFill>
                <a:srgbClr val="000000"/>
              </a:solidFill>
              <a:round/>
              <a:headEnd/>
              <a:tailEnd/>
            </a:ln>
          </p:spPr>
          <p:txBody>
            <a:bodyPr/>
            <a:lstStyle/>
            <a:p>
              <a:endParaRPr lang="en-US"/>
            </a:p>
          </p:txBody>
        </p:sp>
        <p:sp>
          <p:nvSpPr>
            <p:cNvPr id="64" name="AutoShape 114"/>
            <p:cNvSpPr>
              <a:spLocks noChangeArrowheads="1"/>
            </p:cNvSpPr>
            <p:nvPr/>
          </p:nvSpPr>
          <p:spPr bwMode="auto">
            <a:xfrm>
              <a:off x="2701925" y="3802063"/>
              <a:ext cx="487363" cy="233362"/>
            </a:xfrm>
            <a:prstGeom prst="roundRect">
              <a:avLst>
                <a:gd name="adj" fmla="val 681"/>
              </a:avLst>
            </a:prstGeom>
            <a:noFill/>
            <a:ln w="9525">
              <a:noFill/>
              <a:round/>
              <a:headEnd/>
              <a:tailEnd/>
            </a:ln>
          </p:spPr>
          <p:txBody>
            <a:bodyPr wrap="none" lIns="46080" tIns="17640" rIns="46080" bIns="17640">
              <a:spAutoFit/>
            </a:bodyPr>
            <a:lstStyle/>
            <a:p>
              <a:pPr>
                <a:lnSpc>
                  <a:spcPct val="100000"/>
                </a:lnSpc>
                <a:spcBef>
                  <a:spcPct val="0"/>
                </a:spcBef>
                <a:buClr>
                  <a:srgbClr val="FF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dirty="0" err="1">
                  <a:solidFill>
                    <a:srgbClr val="FF0066"/>
                  </a:solidFill>
                </a:rPr>
                <a:t>laura</a:t>
              </a:r>
              <a:endParaRPr lang="en-GB" sz="1300" dirty="0">
                <a:solidFill>
                  <a:srgbClr val="FF0066"/>
                </a:solidFill>
              </a:endParaRPr>
            </a:p>
          </p:txBody>
        </p:sp>
        <p:sp>
          <p:nvSpPr>
            <p:cNvPr id="65" name="Line 115"/>
            <p:cNvSpPr>
              <a:spLocks noChangeShapeType="1"/>
            </p:cNvSpPr>
            <p:nvPr/>
          </p:nvSpPr>
          <p:spPr bwMode="auto">
            <a:xfrm>
              <a:off x="2820988" y="3200400"/>
              <a:ext cx="152400" cy="533400"/>
            </a:xfrm>
            <a:prstGeom prst="line">
              <a:avLst/>
            </a:prstGeom>
            <a:noFill/>
            <a:ln w="12600">
              <a:solidFill>
                <a:srgbClr val="000000"/>
              </a:solidFill>
              <a:round/>
              <a:headEnd/>
              <a:tailEnd/>
            </a:ln>
          </p:spPr>
          <p:txBody>
            <a:bodyPr/>
            <a:lstStyle/>
            <a:p>
              <a:endParaRPr lang="en-US"/>
            </a:p>
          </p:txBody>
        </p:sp>
        <p:grpSp>
          <p:nvGrpSpPr>
            <p:cNvPr id="66" name="Group 116"/>
            <p:cNvGrpSpPr>
              <a:grpSpLocks/>
            </p:cNvGrpSpPr>
            <p:nvPr/>
          </p:nvGrpSpPr>
          <p:grpSpPr bwMode="auto">
            <a:xfrm>
              <a:off x="1828800" y="4114800"/>
              <a:ext cx="508000" cy="484188"/>
              <a:chOff x="1152" y="2592"/>
              <a:chExt cx="320" cy="305"/>
            </a:xfrm>
          </p:grpSpPr>
          <p:sp>
            <p:nvSpPr>
              <p:cNvPr id="82" name="Line 117"/>
              <p:cNvSpPr>
                <a:spLocks noChangeShapeType="1"/>
              </p:cNvSpPr>
              <p:nvPr/>
            </p:nvSpPr>
            <p:spPr bwMode="auto">
              <a:xfrm flipH="1">
                <a:off x="1151" y="2592"/>
                <a:ext cx="284" cy="306"/>
              </a:xfrm>
              <a:prstGeom prst="line">
                <a:avLst/>
              </a:prstGeom>
              <a:noFill/>
              <a:ln w="12600">
                <a:solidFill>
                  <a:srgbClr val="000000"/>
                </a:solidFill>
                <a:round/>
                <a:headEnd/>
                <a:tailEnd/>
              </a:ln>
            </p:spPr>
            <p:txBody>
              <a:bodyPr/>
              <a:lstStyle/>
              <a:p>
                <a:endParaRPr lang="en-US"/>
              </a:p>
            </p:txBody>
          </p:sp>
          <p:sp>
            <p:nvSpPr>
              <p:cNvPr id="83" name="Line 118"/>
              <p:cNvSpPr>
                <a:spLocks noChangeShapeType="1"/>
              </p:cNvSpPr>
              <p:nvPr/>
            </p:nvSpPr>
            <p:spPr bwMode="auto">
              <a:xfrm flipH="1">
                <a:off x="1288" y="2592"/>
                <a:ext cx="147" cy="306"/>
              </a:xfrm>
              <a:prstGeom prst="line">
                <a:avLst/>
              </a:prstGeom>
              <a:noFill/>
              <a:ln w="12600">
                <a:solidFill>
                  <a:srgbClr val="000000"/>
                </a:solidFill>
                <a:round/>
                <a:headEnd/>
                <a:tailEnd/>
              </a:ln>
            </p:spPr>
            <p:txBody>
              <a:bodyPr/>
              <a:lstStyle/>
              <a:p>
                <a:endParaRPr lang="en-US"/>
              </a:p>
            </p:txBody>
          </p:sp>
          <p:sp>
            <p:nvSpPr>
              <p:cNvPr id="84" name="Line 119"/>
              <p:cNvSpPr>
                <a:spLocks noChangeShapeType="1"/>
              </p:cNvSpPr>
              <p:nvPr/>
            </p:nvSpPr>
            <p:spPr bwMode="auto">
              <a:xfrm>
                <a:off x="1434" y="2592"/>
                <a:ext cx="39" cy="306"/>
              </a:xfrm>
              <a:prstGeom prst="line">
                <a:avLst/>
              </a:prstGeom>
              <a:noFill/>
              <a:ln w="12600">
                <a:solidFill>
                  <a:srgbClr val="000000"/>
                </a:solidFill>
                <a:round/>
                <a:headEnd/>
                <a:tailEnd/>
              </a:ln>
            </p:spPr>
            <p:txBody>
              <a:bodyPr/>
              <a:lstStyle/>
              <a:p>
                <a:endParaRPr lang="en-US"/>
              </a:p>
            </p:txBody>
          </p:sp>
        </p:grpSp>
        <p:grpSp>
          <p:nvGrpSpPr>
            <p:cNvPr id="67" name="Group 120"/>
            <p:cNvGrpSpPr>
              <a:grpSpLocks/>
            </p:cNvGrpSpPr>
            <p:nvPr/>
          </p:nvGrpSpPr>
          <p:grpSpPr bwMode="auto">
            <a:xfrm>
              <a:off x="2820988" y="4114800"/>
              <a:ext cx="434975" cy="484188"/>
              <a:chOff x="1777" y="2592"/>
              <a:chExt cx="274" cy="305"/>
            </a:xfrm>
          </p:grpSpPr>
          <p:sp>
            <p:nvSpPr>
              <p:cNvPr id="79" name="Line 121"/>
              <p:cNvSpPr>
                <a:spLocks noChangeShapeType="1"/>
              </p:cNvSpPr>
              <p:nvPr/>
            </p:nvSpPr>
            <p:spPr bwMode="auto">
              <a:xfrm>
                <a:off x="1831" y="2592"/>
                <a:ext cx="221" cy="306"/>
              </a:xfrm>
              <a:prstGeom prst="line">
                <a:avLst/>
              </a:prstGeom>
              <a:noFill/>
              <a:ln w="12600">
                <a:solidFill>
                  <a:srgbClr val="000000"/>
                </a:solidFill>
                <a:round/>
                <a:headEnd/>
                <a:tailEnd/>
              </a:ln>
            </p:spPr>
            <p:txBody>
              <a:bodyPr/>
              <a:lstStyle/>
              <a:p>
                <a:endParaRPr lang="en-US"/>
              </a:p>
            </p:txBody>
          </p:sp>
          <p:sp>
            <p:nvSpPr>
              <p:cNvPr id="80" name="Line 122"/>
              <p:cNvSpPr>
                <a:spLocks noChangeShapeType="1"/>
              </p:cNvSpPr>
              <p:nvPr/>
            </p:nvSpPr>
            <p:spPr bwMode="auto">
              <a:xfrm flipH="1">
                <a:off x="1776" y="2592"/>
                <a:ext cx="56" cy="306"/>
              </a:xfrm>
              <a:prstGeom prst="line">
                <a:avLst/>
              </a:prstGeom>
              <a:noFill/>
              <a:ln w="12600">
                <a:solidFill>
                  <a:srgbClr val="000000"/>
                </a:solidFill>
                <a:round/>
                <a:headEnd/>
                <a:tailEnd/>
              </a:ln>
            </p:spPr>
            <p:txBody>
              <a:bodyPr/>
              <a:lstStyle/>
              <a:p>
                <a:endParaRPr lang="en-US"/>
              </a:p>
            </p:txBody>
          </p:sp>
          <p:sp>
            <p:nvSpPr>
              <p:cNvPr id="81" name="Line 123"/>
              <p:cNvSpPr>
                <a:spLocks noChangeShapeType="1"/>
              </p:cNvSpPr>
              <p:nvPr/>
            </p:nvSpPr>
            <p:spPr bwMode="auto">
              <a:xfrm>
                <a:off x="1831" y="2592"/>
                <a:ext cx="83" cy="306"/>
              </a:xfrm>
              <a:prstGeom prst="line">
                <a:avLst/>
              </a:prstGeom>
              <a:noFill/>
              <a:ln w="12600">
                <a:solidFill>
                  <a:srgbClr val="000000"/>
                </a:solidFill>
                <a:round/>
                <a:headEnd/>
                <a:tailEnd/>
              </a:ln>
            </p:spPr>
            <p:txBody>
              <a:bodyPr/>
              <a:lstStyle/>
              <a:p>
                <a:endParaRPr lang="en-US"/>
              </a:p>
            </p:txBody>
          </p:sp>
        </p:grpSp>
        <p:sp>
          <p:nvSpPr>
            <p:cNvPr id="68" name="AutoShape 124"/>
            <p:cNvSpPr>
              <a:spLocks noChangeArrowheads="1"/>
            </p:cNvSpPr>
            <p:nvPr/>
          </p:nvSpPr>
          <p:spPr bwMode="auto">
            <a:xfrm>
              <a:off x="1828800" y="4591050"/>
              <a:ext cx="561975" cy="431800"/>
            </a:xfrm>
            <a:prstGeom prst="roundRect">
              <a:avLst>
                <a:gd name="adj" fmla="val 366"/>
              </a:avLst>
            </a:prstGeom>
            <a:noFill/>
            <a:ln w="9525">
              <a:noFill/>
              <a:round/>
              <a:headEnd/>
              <a:tailEnd/>
            </a:ln>
          </p:spPr>
          <p:txBody>
            <a:bodyPr wrap="none" lIns="46080" tIns="17640" rIns="46080" bIns="17640">
              <a:spAutoFit/>
            </a:bodyPr>
            <a:lstStyle/>
            <a:p>
              <a:pPr>
                <a:lnSpc>
                  <a:spcPct val="100000"/>
                </a:lnSpc>
                <a:spcBef>
                  <a:spcPct val="0"/>
                </a:spcBef>
                <a:buClr>
                  <a:srgbClr val="CC0099"/>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i="1" dirty="0">
                  <a:solidFill>
                    <a:srgbClr val="CC0099"/>
                  </a:solidFill>
                </a:rPr>
                <a:t>dale’s</a:t>
              </a:r>
            </a:p>
            <a:p>
              <a:pPr>
                <a:lnSpc>
                  <a:spcPct val="100000"/>
                </a:lnSpc>
                <a:spcBef>
                  <a:spcPct val="0"/>
                </a:spcBef>
                <a:buClr>
                  <a:srgbClr val="CC0099"/>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i="1" dirty="0">
                  <a:solidFill>
                    <a:srgbClr val="CC0099"/>
                  </a:solidFill>
                </a:rPr>
                <a:t>files</a:t>
              </a:r>
            </a:p>
          </p:txBody>
        </p:sp>
        <p:sp>
          <p:nvSpPr>
            <p:cNvPr id="69" name="AutoShape 125"/>
            <p:cNvSpPr>
              <a:spLocks noChangeArrowheads="1"/>
            </p:cNvSpPr>
            <p:nvPr/>
          </p:nvSpPr>
          <p:spPr bwMode="auto">
            <a:xfrm>
              <a:off x="2774950" y="4591050"/>
              <a:ext cx="625475" cy="431800"/>
            </a:xfrm>
            <a:prstGeom prst="roundRect">
              <a:avLst>
                <a:gd name="adj" fmla="val 366"/>
              </a:avLst>
            </a:prstGeom>
            <a:noFill/>
            <a:ln w="9525">
              <a:noFill/>
              <a:round/>
              <a:headEnd/>
              <a:tailEnd/>
            </a:ln>
          </p:spPr>
          <p:txBody>
            <a:bodyPr wrap="none" lIns="46080" tIns="17640" rIns="46080" bIns="17640">
              <a:spAutoFit/>
            </a:bodyPr>
            <a:lstStyle/>
            <a:p>
              <a:pPr>
                <a:lnSpc>
                  <a:spcPct val="100000"/>
                </a:lnSpc>
                <a:spcBef>
                  <a:spcPct val="0"/>
                </a:spcBef>
                <a:buClr>
                  <a:srgbClr val="CC0099"/>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i="1">
                  <a:solidFill>
                    <a:srgbClr val="CC0099"/>
                  </a:solidFill>
                </a:rPr>
                <a:t>laura’s</a:t>
              </a:r>
            </a:p>
            <a:p>
              <a:pPr>
                <a:lnSpc>
                  <a:spcPct val="100000"/>
                </a:lnSpc>
                <a:spcBef>
                  <a:spcPct val="0"/>
                </a:spcBef>
                <a:buClr>
                  <a:srgbClr val="CC0099"/>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i="1">
                  <a:solidFill>
                    <a:srgbClr val="CC0099"/>
                  </a:solidFill>
                </a:rPr>
                <a:t>files</a:t>
              </a:r>
            </a:p>
          </p:txBody>
        </p:sp>
        <p:pic>
          <p:nvPicPr>
            <p:cNvPr id="70" name="Picture 126"/>
            <p:cNvPicPr>
              <a:picLocks noChangeAspect="1" noChangeArrowheads="1"/>
            </p:cNvPicPr>
            <p:nvPr/>
          </p:nvPicPr>
          <p:blipFill>
            <a:blip r:embed="rId12"/>
            <a:srcRect/>
            <a:stretch>
              <a:fillRect/>
            </a:stretch>
          </p:blipFill>
          <p:spPr bwMode="auto">
            <a:xfrm>
              <a:off x="3278188" y="3429000"/>
              <a:ext cx="277812" cy="730250"/>
            </a:xfrm>
            <a:prstGeom prst="rect">
              <a:avLst/>
            </a:prstGeom>
            <a:noFill/>
          </p:spPr>
        </p:pic>
        <p:sp>
          <p:nvSpPr>
            <p:cNvPr id="71" name="AutoShape 127"/>
            <p:cNvSpPr>
              <a:spLocks noChangeArrowheads="1"/>
            </p:cNvSpPr>
            <p:nvPr/>
          </p:nvSpPr>
          <p:spPr bwMode="auto">
            <a:xfrm>
              <a:off x="2463800" y="2825750"/>
              <a:ext cx="611188" cy="381000"/>
            </a:xfrm>
            <a:prstGeom prst="roundRect">
              <a:avLst>
                <a:gd name="adj" fmla="val 417"/>
              </a:avLst>
            </a:prstGeom>
            <a:noFill/>
            <a:ln w="12600">
              <a:solidFill>
                <a:srgbClr val="000000"/>
              </a:solidFill>
              <a:round/>
              <a:headEnd/>
              <a:tailEnd/>
            </a:ln>
          </p:spPr>
          <p:txBody>
            <a:bodyPr wrap="none" anchor="ctr"/>
            <a:lstStyle/>
            <a:p>
              <a:endParaRPr lang="en-US"/>
            </a:p>
          </p:txBody>
        </p:sp>
        <p:sp>
          <p:nvSpPr>
            <p:cNvPr id="72" name="AutoShape 128"/>
            <p:cNvSpPr>
              <a:spLocks noChangeArrowheads="1"/>
            </p:cNvSpPr>
            <p:nvPr/>
          </p:nvSpPr>
          <p:spPr bwMode="auto">
            <a:xfrm>
              <a:off x="8385175" y="2825750"/>
              <a:ext cx="609600" cy="381000"/>
            </a:xfrm>
            <a:prstGeom prst="roundRect">
              <a:avLst>
                <a:gd name="adj" fmla="val 417"/>
              </a:avLst>
            </a:prstGeom>
            <a:noFill/>
            <a:ln w="12600">
              <a:solidFill>
                <a:srgbClr val="000000"/>
              </a:solidFill>
              <a:round/>
              <a:headEnd/>
              <a:tailEnd/>
            </a:ln>
          </p:spPr>
          <p:txBody>
            <a:bodyPr wrap="none" anchor="ctr"/>
            <a:lstStyle/>
            <a:p>
              <a:endParaRPr lang="en-US"/>
            </a:p>
          </p:txBody>
        </p:sp>
        <p:sp>
          <p:nvSpPr>
            <p:cNvPr id="73" name="AutoShape 129"/>
            <p:cNvSpPr>
              <a:spLocks noChangeArrowheads="1"/>
            </p:cNvSpPr>
            <p:nvPr/>
          </p:nvSpPr>
          <p:spPr bwMode="auto">
            <a:xfrm>
              <a:off x="1981200" y="3733800"/>
              <a:ext cx="611188" cy="381000"/>
            </a:xfrm>
            <a:prstGeom prst="roundRect">
              <a:avLst>
                <a:gd name="adj" fmla="val 417"/>
              </a:avLst>
            </a:prstGeom>
            <a:noFill/>
            <a:ln w="12600">
              <a:solidFill>
                <a:srgbClr val="000000"/>
              </a:solidFill>
              <a:round/>
              <a:headEnd/>
              <a:tailEnd/>
            </a:ln>
          </p:spPr>
          <p:txBody>
            <a:bodyPr wrap="none" anchor="ctr"/>
            <a:lstStyle/>
            <a:p>
              <a:endParaRPr lang="en-US"/>
            </a:p>
          </p:txBody>
        </p:sp>
        <p:sp>
          <p:nvSpPr>
            <p:cNvPr id="74" name="AutoShape 130"/>
            <p:cNvSpPr>
              <a:spLocks noChangeArrowheads="1"/>
            </p:cNvSpPr>
            <p:nvPr/>
          </p:nvSpPr>
          <p:spPr bwMode="auto">
            <a:xfrm>
              <a:off x="2668588" y="3733800"/>
              <a:ext cx="533400" cy="381000"/>
            </a:xfrm>
            <a:prstGeom prst="roundRect">
              <a:avLst>
                <a:gd name="adj" fmla="val 417"/>
              </a:avLst>
            </a:prstGeom>
            <a:noFill/>
            <a:ln w="12600">
              <a:solidFill>
                <a:srgbClr val="000000"/>
              </a:solidFill>
              <a:round/>
              <a:headEnd/>
              <a:tailEnd/>
            </a:ln>
          </p:spPr>
          <p:txBody>
            <a:bodyPr wrap="none" anchor="ctr"/>
            <a:lstStyle/>
            <a:p>
              <a:endParaRPr lang="en-US"/>
            </a:p>
          </p:txBody>
        </p:sp>
        <p:sp>
          <p:nvSpPr>
            <p:cNvPr id="75" name="AutoShape 131"/>
            <p:cNvSpPr>
              <a:spLocks noChangeArrowheads="1"/>
            </p:cNvSpPr>
            <p:nvPr/>
          </p:nvSpPr>
          <p:spPr bwMode="auto">
            <a:xfrm>
              <a:off x="3887788" y="3810000"/>
              <a:ext cx="609600" cy="381000"/>
            </a:xfrm>
            <a:prstGeom prst="roundRect">
              <a:avLst>
                <a:gd name="adj" fmla="val 417"/>
              </a:avLst>
            </a:prstGeom>
            <a:noFill/>
            <a:ln w="12600">
              <a:solidFill>
                <a:srgbClr val="000000"/>
              </a:solidFill>
              <a:round/>
              <a:headEnd/>
              <a:tailEnd/>
            </a:ln>
          </p:spPr>
          <p:txBody>
            <a:bodyPr wrap="none" anchor="ctr"/>
            <a:lstStyle/>
            <a:p>
              <a:endParaRPr lang="en-US"/>
            </a:p>
          </p:txBody>
        </p:sp>
        <p:sp>
          <p:nvSpPr>
            <p:cNvPr id="76" name="AutoShape 132"/>
            <p:cNvSpPr>
              <a:spLocks noChangeArrowheads="1"/>
            </p:cNvSpPr>
            <p:nvPr/>
          </p:nvSpPr>
          <p:spPr bwMode="auto">
            <a:xfrm>
              <a:off x="4573588" y="3810000"/>
              <a:ext cx="609600" cy="381000"/>
            </a:xfrm>
            <a:prstGeom prst="roundRect">
              <a:avLst>
                <a:gd name="adj" fmla="val 417"/>
              </a:avLst>
            </a:prstGeom>
            <a:noFill/>
            <a:ln w="12600">
              <a:solidFill>
                <a:srgbClr val="000000"/>
              </a:solidFill>
              <a:round/>
              <a:headEnd/>
              <a:tailEnd/>
            </a:ln>
          </p:spPr>
          <p:txBody>
            <a:bodyPr wrap="none" anchor="ctr"/>
            <a:lstStyle/>
            <a:p>
              <a:endParaRPr lang="en-US"/>
            </a:p>
          </p:txBody>
        </p:sp>
        <p:sp>
          <p:nvSpPr>
            <p:cNvPr id="77" name="Text Box 133"/>
            <p:cNvSpPr txBox="1">
              <a:spLocks noChangeArrowheads="1"/>
            </p:cNvSpPr>
            <p:nvPr/>
          </p:nvSpPr>
          <p:spPr bwMode="auto">
            <a:xfrm>
              <a:off x="7392988" y="3657600"/>
              <a:ext cx="687387" cy="806450"/>
            </a:xfrm>
            <a:prstGeom prst="rect">
              <a:avLst/>
            </a:prstGeom>
            <a:noFill/>
            <a:ln w="9525">
              <a:noFill/>
              <a:miter lim="800000"/>
              <a:headEnd/>
              <a:tailEnd/>
            </a:ln>
          </p:spPr>
          <p:txBody>
            <a:bodyPr lIns="46080" tIns="17640" rIns="46080" bIns="17640">
              <a:spAutoFit/>
            </a:bodyPr>
            <a:lstStyle/>
            <a:p>
              <a:pPr>
                <a:lnSpc>
                  <a:spcPct val="100000"/>
                </a:lnSpc>
                <a:spcBef>
                  <a:spcPct val="0"/>
                </a:spcBef>
                <a:buClr>
                  <a:srgbClr val="CC0099"/>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i="1">
                  <a:solidFill>
                    <a:srgbClr val="CC0099"/>
                  </a:solidFill>
                </a:rPr>
                <a:t>logs,</a:t>
              </a:r>
            </a:p>
            <a:p>
              <a:pPr>
                <a:lnSpc>
                  <a:spcPct val="100000"/>
                </a:lnSpc>
                <a:spcBef>
                  <a:spcPct val="0"/>
                </a:spcBef>
                <a:buClr>
                  <a:srgbClr val="CC0099"/>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i="1">
                  <a:solidFill>
                    <a:srgbClr val="CC0099"/>
                  </a:solidFill>
                </a:rPr>
                <a:t>spools,</a:t>
              </a:r>
            </a:p>
            <a:p>
              <a:pPr>
                <a:lnSpc>
                  <a:spcPct val="100000"/>
                </a:lnSpc>
                <a:spcBef>
                  <a:spcPct val="0"/>
                </a:spcBef>
                <a:buClr>
                  <a:srgbClr val="CC0099"/>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i="1">
                  <a:solidFill>
                    <a:srgbClr val="CC0099"/>
                  </a:solidFill>
                </a:rPr>
                <a:t>etc</a:t>
              </a:r>
            </a:p>
          </p:txBody>
        </p:sp>
        <p:sp>
          <p:nvSpPr>
            <p:cNvPr id="78" name="Line 134"/>
            <p:cNvSpPr>
              <a:spLocks noChangeShapeType="1"/>
            </p:cNvSpPr>
            <p:nvPr/>
          </p:nvSpPr>
          <p:spPr bwMode="auto">
            <a:xfrm>
              <a:off x="7623175" y="3200400"/>
              <a:ext cx="1588" cy="381000"/>
            </a:xfrm>
            <a:prstGeom prst="line">
              <a:avLst/>
            </a:prstGeom>
            <a:noFill/>
            <a:ln w="12600">
              <a:solidFill>
                <a:srgbClr val="000000"/>
              </a:solidFill>
              <a:round/>
              <a:headEnd/>
              <a:tailEnd/>
            </a:ln>
          </p:spPr>
          <p:txBody>
            <a:bodyPr/>
            <a:lstStyle/>
            <a:p>
              <a:endParaRPr lang="en-US"/>
            </a:p>
          </p:txBody>
        </p:sp>
      </p:grpSp>
      <p:sp>
        <p:nvSpPr>
          <p:cNvPr id="137" name="TextBox 136"/>
          <p:cNvSpPr txBox="1"/>
          <p:nvPr/>
        </p:nvSpPr>
        <p:spPr>
          <a:xfrm>
            <a:off x="251519" y="4372668"/>
            <a:ext cx="6436929" cy="1938992"/>
          </a:xfrm>
          <a:prstGeom prst="rect">
            <a:avLst/>
          </a:prstGeom>
          <a:noFill/>
        </p:spPr>
        <p:txBody>
          <a:bodyPr wrap="square" rtlCol="1">
            <a:spAutoFit/>
          </a:bodyPr>
          <a:lstStyle/>
          <a:p>
            <a:pPr marL="342900" indent="-342900">
              <a:buFont typeface="Wingdings" panose="05000000000000000000" pitchFamily="2" charset="2"/>
              <a:buChar char="§"/>
            </a:pPr>
            <a:r>
              <a:rPr lang="he-IL" sz="2000" dirty="0"/>
              <a:t>המיקום בעץ הקבצים אינו תלוי דיסק. כל הדיסקים מאוגדים לעץ קבצים אחד עם שורש (</a:t>
            </a:r>
            <a:r>
              <a:rPr lang="en-US" sz="2000" b="1" dirty="0">
                <a:solidFill>
                  <a:schemeClr val="accent2"/>
                </a:solidFill>
              </a:rPr>
              <a:t>Root</a:t>
            </a:r>
            <a:r>
              <a:rPr lang="he-IL" sz="2000" dirty="0"/>
              <a:t>) בודד</a:t>
            </a:r>
          </a:p>
          <a:p>
            <a:pPr marL="342900" indent="-342900">
              <a:buFont typeface="Wingdings" panose="05000000000000000000" pitchFamily="2" charset="2"/>
              <a:buChar char="§"/>
            </a:pPr>
            <a:r>
              <a:rPr lang="he-IL" sz="2000" dirty="0"/>
              <a:t>המיקום הנוכחי בעץ נקרא </a:t>
            </a:r>
            <a:r>
              <a:rPr lang="en-US" sz="2000" dirty="0"/>
              <a:t>Current</a:t>
            </a:r>
            <a:r>
              <a:rPr lang="he-IL" sz="2000" dirty="0"/>
              <a:t> או </a:t>
            </a:r>
            <a:r>
              <a:rPr lang="en-US" sz="2000" b="1" dirty="0">
                <a:solidFill>
                  <a:schemeClr val="accent2"/>
                </a:solidFill>
              </a:rPr>
              <a:t>working directory</a:t>
            </a:r>
            <a:endParaRPr lang="he-IL" sz="2000" b="1" dirty="0">
              <a:solidFill>
                <a:schemeClr val="accent2"/>
              </a:solidFill>
            </a:endParaRPr>
          </a:p>
          <a:p>
            <a:pPr marL="342900" indent="-342900">
              <a:buFont typeface="Wingdings" panose="05000000000000000000" pitchFamily="2" charset="2"/>
              <a:buChar char="§"/>
            </a:pPr>
            <a:r>
              <a:rPr lang="he-IL" sz="2000" dirty="0"/>
              <a:t>לכל משתמש במערכת יש </a:t>
            </a:r>
            <a:r>
              <a:rPr lang="en-US" sz="2000" b="1" dirty="0">
                <a:solidFill>
                  <a:schemeClr val="accent2"/>
                </a:solidFill>
              </a:rPr>
              <a:t>home directory</a:t>
            </a:r>
            <a:r>
              <a:rPr lang="he-IL" sz="2000" b="1" dirty="0">
                <a:solidFill>
                  <a:schemeClr val="accent2"/>
                </a:solidFill>
              </a:rPr>
              <a:t> </a:t>
            </a:r>
            <a:r>
              <a:rPr lang="he-IL" sz="2000" dirty="0"/>
              <a:t>משלו, שבו יש לו הרשאות מלאות והוא גם המיקום הנוכחי מייד לאחר הכניסה למערכת</a:t>
            </a:r>
          </a:p>
        </p:txBody>
      </p:sp>
    </p:spTree>
    <p:extLst>
      <p:ext uri="{BB962C8B-B14F-4D97-AF65-F5344CB8AC3E}">
        <p14:creationId xmlns:p14="http://schemas.microsoft.com/office/powerpoint/2010/main" val="2496112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106F2F-55BF-944E-895F-D54D78628553}"/>
              </a:ext>
            </a:extLst>
          </p:cNvPr>
          <p:cNvSpPr>
            <a:spLocks noGrp="1"/>
          </p:cNvSpPr>
          <p:nvPr>
            <p:ph type="title"/>
          </p:nvPr>
        </p:nvSpPr>
        <p:spPr/>
        <p:txBody>
          <a:bodyPr/>
          <a:lstStyle/>
          <a:p>
            <a:endParaRPr lang="en-US"/>
          </a:p>
        </p:txBody>
      </p:sp>
      <p:sp>
        <p:nvSpPr>
          <p:cNvPr id="5" name="Text Placeholder 4">
            <a:extLst>
              <a:ext uri="{FF2B5EF4-FFF2-40B4-BE49-F238E27FC236}">
                <a16:creationId xmlns:a16="http://schemas.microsoft.com/office/drawing/2014/main" id="{64D7F92E-F8B4-8B4E-A8B7-C9F0F6D0F48C}"/>
              </a:ext>
            </a:extLst>
          </p:cNvPr>
          <p:cNvSpPr>
            <a:spLocks noGrp="1"/>
          </p:cNvSpPr>
          <p:nvPr>
            <p:ph type="body" sz="quarter" idx="10"/>
          </p:nvPr>
        </p:nvSpPr>
        <p:spPr/>
        <p:txBody>
          <a:bodyPr/>
          <a:lstStyle/>
          <a:p>
            <a:pPr marL="316531" indent="-316531" algn="l" rtl="0" eaLnBrk="1" fontAlgn="base" hangingPunct="1">
              <a:spcBef>
                <a:spcPct val="20000"/>
              </a:spcBef>
              <a:spcAft>
                <a:spcPct val="0"/>
              </a:spcAft>
              <a:buFont typeface="Wingdings" panose="05000000000000000000" pitchFamily="2" charset="2"/>
              <a:buChar char="§"/>
            </a:pPr>
            <a:r>
              <a:rPr lang="en-US" sz="1400" dirty="0"/>
              <a:t>Intro</a:t>
            </a:r>
          </a:p>
          <a:p>
            <a:pPr marL="316531" indent="-316531" algn="l" rtl="0" eaLnBrk="1" fontAlgn="base" hangingPunct="1">
              <a:spcBef>
                <a:spcPct val="20000"/>
              </a:spcBef>
              <a:spcAft>
                <a:spcPct val="0"/>
              </a:spcAft>
              <a:buFont typeface="Wingdings" panose="05000000000000000000" pitchFamily="2" charset="2"/>
              <a:buChar char="§"/>
            </a:pPr>
            <a:r>
              <a:rPr lang="en-US" sz="1400" dirty="0"/>
              <a:t>Linux package installations (Package Managers &amp; repo managers)</a:t>
            </a:r>
          </a:p>
          <a:p>
            <a:pPr lvl="1" indent="-316531" algn="l" rtl="0"/>
            <a:r>
              <a:rPr lang="en-US" sz="1400" dirty="0"/>
              <a:t>RPM &amp; YUM</a:t>
            </a:r>
          </a:p>
          <a:p>
            <a:pPr lvl="1" indent="-316531" algn="l" rtl="0"/>
            <a:r>
              <a:rPr lang="en-US" sz="1400" dirty="0"/>
              <a:t>DPKG &amp; APT</a:t>
            </a:r>
          </a:p>
          <a:p>
            <a:pPr algn="l" rtl="0"/>
            <a:r>
              <a:rPr lang="en-US" sz="1400" dirty="0"/>
              <a:t>GNU &amp; Unix Commands</a:t>
            </a:r>
          </a:p>
          <a:p>
            <a:pPr lvl="1" algn="l" rtl="0"/>
            <a:r>
              <a:rPr lang="en-US" sz="1400" dirty="0"/>
              <a:t>Work in command line</a:t>
            </a:r>
          </a:p>
          <a:p>
            <a:pPr lvl="1" algn="l" rtl="0"/>
            <a:r>
              <a:rPr lang="en-US" sz="1400" dirty="0"/>
              <a:t>Process text streams using filters</a:t>
            </a:r>
          </a:p>
          <a:p>
            <a:pPr lvl="1" algn="l" rtl="0"/>
            <a:r>
              <a:rPr lang="en-US" sz="1400" dirty="0"/>
              <a:t>Basic file management (commands &amp; terms to know)</a:t>
            </a:r>
          </a:p>
          <a:p>
            <a:pPr lvl="1" algn="l" rtl="0"/>
            <a:r>
              <a:rPr lang="en-US" sz="1400" dirty="0"/>
              <a:t>Basic file management (Archiving)</a:t>
            </a:r>
          </a:p>
          <a:p>
            <a:pPr lvl="1" algn="l" rtl="0"/>
            <a:r>
              <a:rPr lang="en-US" sz="1400" dirty="0"/>
              <a:t>Create, Monitor and kill process</a:t>
            </a:r>
          </a:p>
          <a:p>
            <a:pPr algn="l" rtl="0"/>
            <a:r>
              <a:rPr lang="en-US" sz="1400" dirty="0"/>
              <a:t>OS management</a:t>
            </a:r>
          </a:p>
          <a:p>
            <a:pPr lvl="1" algn="l" rtl="0"/>
            <a:r>
              <a:rPr lang="en-US" sz="1400" dirty="0"/>
              <a:t>Linux FS </a:t>
            </a:r>
            <a:r>
              <a:rPr lang="en-US" sz="1400" dirty="0" err="1"/>
              <a:t>Architacture</a:t>
            </a:r>
            <a:endParaRPr lang="en-US" sz="1400" dirty="0"/>
          </a:p>
          <a:p>
            <a:pPr lvl="1" algn="l" rtl="0"/>
            <a:r>
              <a:rPr lang="en-US" sz="1400" dirty="0"/>
              <a:t>Users &amp; groups</a:t>
            </a:r>
          </a:p>
          <a:p>
            <a:pPr lvl="1" algn="l" rtl="0"/>
            <a:r>
              <a:rPr lang="en-US" sz="1400" dirty="0"/>
              <a:t>File permissions</a:t>
            </a:r>
          </a:p>
          <a:p>
            <a:pPr lvl="1" algn="l" rtl="0"/>
            <a:endParaRPr lang="en-US" sz="1400" dirty="0"/>
          </a:p>
          <a:p>
            <a:pPr lvl="1" algn="l" rtl="0"/>
            <a:endParaRPr lang="en-US" sz="1400" dirty="0"/>
          </a:p>
          <a:p>
            <a:pPr lvl="1" algn="l" rtl="0"/>
            <a:endParaRPr lang="en-US" sz="1400" dirty="0"/>
          </a:p>
          <a:p>
            <a:pPr lvl="1" algn="l" rtl="0"/>
            <a:endParaRPr lang="en-US" sz="1400" dirty="0"/>
          </a:p>
          <a:p>
            <a:pPr lvl="1" algn="l" rtl="0"/>
            <a:endParaRPr lang="en-US" sz="1400" dirty="0"/>
          </a:p>
          <a:p>
            <a:pPr lvl="1" indent="-316531" algn="l" rtl="0"/>
            <a:endParaRPr lang="en-US" sz="1400" dirty="0"/>
          </a:p>
          <a:p>
            <a:pPr marL="316531" indent="-316531" algn="l" rtl="0" eaLnBrk="1" fontAlgn="base" hangingPunct="1">
              <a:spcBef>
                <a:spcPct val="20000"/>
              </a:spcBef>
              <a:spcAft>
                <a:spcPct val="0"/>
              </a:spcAft>
              <a:buFont typeface="Wingdings" panose="05000000000000000000" pitchFamily="2" charset="2"/>
              <a:buChar char="§"/>
            </a:pPr>
            <a:endParaRPr lang="en-US" sz="1400" dirty="0"/>
          </a:p>
        </p:txBody>
      </p:sp>
    </p:spTree>
    <p:extLst>
      <p:ext uri="{BB962C8B-B14F-4D97-AF65-F5344CB8AC3E}">
        <p14:creationId xmlns:p14="http://schemas.microsoft.com/office/powerpoint/2010/main" val="1990413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קבצי אתחול וקונפיגורציה</a:t>
            </a:r>
            <a:endParaRPr lang="he-IL" dirty="0"/>
          </a:p>
        </p:txBody>
      </p:sp>
      <p:sp>
        <p:nvSpPr>
          <p:cNvPr id="3" name="מציין מיקום תוכן 2"/>
          <p:cNvSpPr>
            <a:spLocks noGrp="1"/>
          </p:cNvSpPr>
          <p:nvPr>
            <p:ph type="body" sz="quarter" idx="10"/>
          </p:nvPr>
        </p:nvSpPr>
        <p:spPr/>
        <p:txBody>
          <a:bodyPr/>
          <a:lstStyle/>
          <a:p>
            <a:r>
              <a:rPr lang="he-IL" dirty="0"/>
              <a:t>ב- </a:t>
            </a:r>
            <a:r>
              <a:rPr lang="en-US" dirty="0"/>
              <a:t>home directory</a:t>
            </a:r>
            <a:r>
              <a:rPr lang="he-IL" dirty="0"/>
              <a:t> של כל משתמש, יש קבצים מיוחדים המופעלים בתחילת ה- </a:t>
            </a:r>
            <a:r>
              <a:rPr lang="en-US" dirty="0"/>
              <a:t>Session</a:t>
            </a:r>
            <a:r>
              <a:rPr lang="he-IL" dirty="0"/>
              <a:t> ובהפעלת אפליקציה</a:t>
            </a:r>
          </a:p>
          <a:p>
            <a:endParaRPr lang="he-IL" dirty="0"/>
          </a:p>
          <a:p>
            <a:r>
              <a:rPr lang="he-IL" dirty="0"/>
              <a:t>לרוב, קבצים אלו מתחילים בנקודה</a:t>
            </a:r>
          </a:p>
          <a:p>
            <a:endParaRPr lang="he-IL" dirty="0"/>
          </a:p>
          <a:p>
            <a:r>
              <a:rPr lang="he-IL" dirty="0"/>
              <a:t>קבצים דוגמת </a:t>
            </a:r>
            <a:r>
              <a:rPr lang="en-US" dirty="0"/>
              <a:t>.profile, .login, .</a:t>
            </a:r>
            <a:r>
              <a:rPr lang="en-US" dirty="0" err="1"/>
              <a:t>bashrc</a:t>
            </a:r>
            <a:r>
              <a:rPr lang="he-IL" dirty="0"/>
              <a:t> משמשים להתאמת פעולת המערכת עצמה (למשל, איך יראה ה- </a:t>
            </a:r>
            <a:r>
              <a:rPr lang="en-US" dirty="0"/>
              <a:t>prompt</a:t>
            </a:r>
            <a:r>
              <a:rPr lang="he-IL" dirty="0"/>
              <a:t> של ה- </a:t>
            </a:r>
            <a:r>
              <a:rPr lang="en-US" dirty="0"/>
              <a:t>shell</a:t>
            </a:r>
            <a:r>
              <a:rPr lang="he-IL" dirty="0"/>
              <a:t>)</a:t>
            </a:r>
          </a:p>
          <a:p>
            <a:endParaRPr lang="he-IL" dirty="0"/>
          </a:p>
          <a:p>
            <a:endParaRPr lang="he-IL" dirty="0"/>
          </a:p>
        </p:txBody>
      </p:sp>
    </p:spTree>
    <p:extLst>
      <p:ext uri="{BB962C8B-B14F-4D97-AF65-F5344CB8AC3E}">
        <p14:creationId xmlns:p14="http://schemas.microsoft.com/office/powerpoint/2010/main" val="2572724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שמות הקבצים</a:t>
            </a:r>
            <a:endParaRPr lang="he-IL" dirty="0"/>
          </a:p>
        </p:txBody>
      </p:sp>
      <p:sp>
        <p:nvSpPr>
          <p:cNvPr id="3" name="מציין מיקום תוכן 2"/>
          <p:cNvSpPr>
            <a:spLocks noGrp="1"/>
          </p:cNvSpPr>
          <p:nvPr>
            <p:ph type="body" sz="quarter" idx="10"/>
          </p:nvPr>
        </p:nvSpPr>
        <p:spPr/>
        <p:txBody>
          <a:bodyPr/>
          <a:lstStyle/>
          <a:p>
            <a:pPr>
              <a:spcBef>
                <a:spcPts val="1800"/>
              </a:spcBef>
            </a:pPr>
            <a:r>
              <a:rPr lang="he-IL" dirty="0"/>
              <a:t>שם קובץ יכול להכיל כל תו חוץ מ- </a:t>
            </a:r>
            <a:r>
              <a:rPr lang="en-US" dirty="0"/>
              <a:t>/</a:t>
            </a:r>
            <a:r>
              <a:rPr lang="he-IL" dirty="0"/>
              <a:t> </a:t>
            </a:r>
          </a:p>
          <a:p>
            <a:pPr>
              <a:spcBef>
                <a:spcPts val="1800"/>
              </a:spcBef>
            </a:pPr>
            <a:r>
              <a:rPr lang="he-IL" dirty="0"/>
              <a:t>תווים רבים יכולים להתגלות כבעייתיים, לכן, מקובל להשתמש בתווים אלפאנומריים (אותיות ומספרים), נקודה ומקף בלבד</a:t>
            </a:r>
          </a:p>
          <a:p>
            <a:pPr>
              <a:spcBef>
                <a:spcPts val="1800"/>
              </a:spcBef>
            </a:pPr>
            <a:r>
              <a:rPr lang="he-IL" dirty="0"/>
              <a:t>שמות קבצים אינם מכילים סיומות. שימוש בסיומות הוא סטנדרט לא הכרח</a:t>
            </a:r>
          </a:p>
          <a:p>
            <a:pPr>
              <a:spcBef>
                <a:spcPts val="1800"/>
              </a:spcBef>
            </a:pPr>
            <a:r>
              <a:rPr lang="he-IL" dirty="0"/>
              <a:t>קבצים ששמותיהם מתחילים בנקודה, הם קבצים מיוחדים, שאינם מוצגים בדרך כלל</a:t>
            </a:r>
          </a:p>
          <a:p>
            <a:pPr>
              <a:spcBef>
                <a:spcPts val="1800"/>
              </a:spcBef>
            </a:pPr>
            <a:r>
              <a:rPr lang="he-IL" dirty="0" err="1"/>
              <a:t>בגירסאות</a:t>
            </a:r>
            <a:r>
              <a:rPr lang="he-IL" dirty="0"/>
              <a:t> ישנות, שם קובץ הוגבל ל-14 תווים, </a:t>
            </a:r>
            <a:r>
              <a:rPr lang="he-IL" dirty="0" err="1"/>
              <a:t>בגירסאות</a:t>
            </a:r>
            <a:r>
              <a:rPr lang="he-IL" dirty="0"/>
              <a:t> חדשות ההגבלה היא ל- 255 תווים</a:t>
            </a:r>
          </a:p>
          <a:p>
            <a:pPr>
              <a:spcBef>
                <a:spcPts val="1800"/>
              </a:spcBef>
            </a:pPr>
            <a:endParaRPr lang="he-IL" dirty="0"/>
          </a:p>
          <a:p>
            <a:pPr>
              <a:spcBef>
                <a:spcPts val="1800"/>
              </a:spcBef>
            </a:pPr>
            <a:endParaRPr lang="he-IL" dirty="0"/>
          </a:p>
        </p:txBody>
      </p:sp>
    </p:spTree>
    <p:extLst>
      <p:ext uri="{BB962C8B-B14F-4D97-AF65-F5344CB8AC3E}">
        <p14:creationId xmlns:p14="http://schemas.microsoft.com/office/powerpoint/2010/main" val="10309696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העברת ושינוי שם, פקודת </a:t>
            </a:r>
            <a:r>
              <a:rPr lang="en-US"/>
              <a:t>mv</a:t>
            </a:r>
            <a:endParaRPr lang="he-IL" dirty="0"/>
          </a:p>
        </p:txBody>
      </p:sp>
      <p:sp>
        <p:nvSpPr>
          <p:cNvPr id="3" name="מציין מיקום תוכן 2"/>
          <p:cNvSpPr>
            <a:spLocks noGrp="1"/>
          </p:cNvSpPr>
          <p:nvPr>
            <p:ph type="body" sz="quarter" idx="10"/>
          </p:nvPr>
        </p:nvSpPr>
        <p:spPr/>
        <p:txBody>
          <a:bodyPr/>
          <a:lstStyle/>
          <a:p>
            <a:r>
              <a:rPr lang="he-IL" dirty="0"/>
              <a:t>הפקודה </a:t>
            </a:r>
            <a:r>
              <a:rPr lang="en-US" dirty="0"/>
              <a:t>mv</a:t>
            </a:r>
            <a:r>
              <a:rPr lang="he-IL" dirty="0"/>
              <a:t> משמשת לשינוי שם קובץ או להעתקת קבצים</a:t>
            </a:r>
          </a:p>
          <a:p>
            <a:endParaRPr lang="he-IL" dirty="0"/>
          </a:p>
          <a:p>
            <a:r>
              <a:rPr lang="he-IL" dirty="0"/>
              <a:t>אפשרויות שימושיות:</a:t>
            </a:r>
            <a:endParaRPr lang="en-GB" dirty="0"/>
          </a:p>
          <a:p>
            <a:pPr marL="457200" lvl="1" indent="0" algn="l" rtl="0">
              <a:buNone/>
            </a:pPr>
            <a:r>
              <a:rPr lang="en-GB" sz="1800" kern="1200" dirty="0">
                <a:solidFill>
                  <a:srgbClr val="3333CC"/>
                </a:solidFill>
                <a:latin typeface="Courier New" pitchFamily="49" charset="0"/>
                <a:ea typeface="+mn-ea"/>
              </a:rPr>
              <a:t>-</a:t>
            </a:r>
            <a:r>
              <a:rPr lang="en-GB" sz="1800" kern="1200" dirty="0" err="1">
                <a:solidFill>
                  <a:srgbClr val="3333CC"/>
                </a:solidFill>
                <a:latin typeface="Courier New" pitchFamily="49" charset="0"/>
                <a:ea typeface="+mn-ea"/>
              </a:rPr>
              <a:t>i</a:t>
            </a:r>
            <a:r>
              <a:rPr lang="en-GB" dirty="0"/>
              <a:t>	interactive checking (prompts only if target exists)</a:t>
            </a:r>
          </a:p>
          <a:p>
            <a:endParaRPr lang="he-IL" dirty="0"/>
          </a:p>
          <a:p>
            <a:endParaRPr lang="he-IL" dirty="0"/>
          </a:p>
          <a:p>
            <a:endParaRPr lang="he-IL" dirty="0"/>
          </a:p>
          <a:p>
            <a:pPr marL="0" indent="0">
              <a:buNone/>
            </a:pPr>
            <a:endParaRPr lang="en-GB" dirty="0"/>
          </a:p>
          <a:p>
            <a:endParaRPr lang="he-IL" dirty="0"/>
          </a:p>
        </p:txBody>
      </p:sp>
      <p:sp>
        <p:nvSpPr>
          <p:cNvPr id="12" name="TextBox 11"/>
          <p:cNvSpPr txBox="1"/>
          <p:nvPr/>
        </p:nvSpPr>
        <p:spPr>
          <a:xfrm>
            <a:off x="467544" y="1744940"/>
            <a:ext cx="4376454" cy="1107996"/>
          </a:xfrm>
          <a:prstGeom prst="rect">
            <a:avLst/>
          </a:prstGeom>
          <a:noFill/>
        </p:spPr>
        <p:txBody>
          <a:bodyPr wrap="none" rtlCol="1">
            <a:spAutoFit/>
          </a:bodyPr>
          <a:lstStyle/>
          <a:p>
            <a:pPr marL="635000" lvl="1" indent="-207963" algn="l" rtl="0">
              <a:spcBef>
                <a:spcPts val="1050"/>
              </a:spcBef>
              <a:buClr>
                <a:srgbClr val="3333CC"/>
              </a:buClr>
              <a:buFont typeface="Courier New" pitchFamily="49" charset="0"/>
              <a:buNone/>
              <a:tabLst>
                <a:tab pos="706438" algn="l"/>
                <a:tab pos="1416050" algn="l"/>
                <a:tab pos="2125663" algn="l"/>
                <a:tab pos="2835275" algn="l"/>
                <a:tab pos="3544888" algn="l"/>
                <a:tab pos="4254500" algn="l"/>
                <a:tab pos="4964113" algn="l"/>
                <a:tab pos="5673725" algn="l"/>
                <a:tab pos="6383338" algn="l"/>
                <a:tab pos="7092950" algn="l"/>
                <a:tab pos="7802563" algn="l"/>
                <a:tab pos="8512175" algn="l"/>
                <a:tab pos="9221788" algn="l"/>
                <a:tab pos="9931400" algn="l"/>
                <a:tab pos="10641013" algn="l"/>
              </a:tabLst>
            </a:pPr>
            <a:r>
              <a:rPr lang="en-GB" dirty="0">
                <a:solidFill>
                  <a:srgbClr val="3333CC"/>
                </a:solidFill>
                <a:latin typeface="Courier New" pitchFamily="49" charset="0"/>
              </a:rPr>
              <a:t>mv [options]</a:t>
            </a:r>
            <a:r>
              <a:rPr lang="en-GB" sz="2400" dirty="0">
                <a:latin typeface="Courier New" pitchFamily="49" charset="0"/>
              </a:rPr>
              <a:t> </a:t>
            </a:r>
            <a:r>
              <a:rPr lang="en-GB" i="1" dirty="0">
                <a:solidFill>
                  <a:srgbClr val="3333CC"/>
                </a:solidFill>
                <a:latin typeface="Times New Roman" pitchFamily="18" charset="0"/>
              </a:rPr>
              <a:t>source   target</a:t>
            </a:r>
          </a:p>
          <a:p>
            <a:pPr marL="635000" lvl="1" indent="-207963" algn="l" rtl="0">
              <a:buClr>
                <a:srgbClr val="3333CC"/>
              </a:buClr>
              <a:buFont typeface="Courier New" pitchFamily="49" charset="0"/>
              <a:buNone/>
              <a:tabLst>
                <a:tab pos="706438" algn="l"/>
                <a:tab pos="1416050" algn="l"/>
                <a:tab pos="2125663" algn="l"/>
                <a:tab pos="2835275" algn="l"/>
                <a:tab pos="3544888" algn="l"/>
                <a:tab pos="4254500" algn="l"/>
                <a:tab pos="4964113" algn="l"/>
                <a:tab pos="5673725" algn="l"/>
                <a:tab pos="6383338" algn="l"/>
                <a:tab pos="7092950" algn="l"/>
                <a:tab pos="7802563" algn="l"/>
                <a:tab pos="8512175" algn="l"/>
                <a:tab pos="9221788" algn="l"/>
                <a:tab pos="9931400" algn="l"/>
                <a:tab pos="10641013" algn="l"/>
              </a:tabLst>
            </a:pPr>
            <a:r>
              <a:rPr lang="en-GB" dirty="0">
                <a:solidFill>
                  <a:srgbClr val="3333CC"/>
                </a:solidFill>
                <a:latin typeface="Courier New" pitchFamily="49" charset="0"/>
              </a:rPr>
              <a:t>mv [options]</a:t>
            </a:r>
            <a:r>
              <a:rPr lang="en-GB" sz="2400" dirty="0">
                <a:latin typeface="Courier New" pitchFamily="49" charset="0"/>
              </a:rPr>
              <a:t> </a:t>
            </a:r>
            <a:r>
              <a:rPr lang="en-GB" i="1" dirty="0">
                <a:solidFill>
                  <a:srgbClr val="3333CC"/>
                </a:solidFill>
                <a:latin typeface="Times New Roman" pitchFamily="18" charset="0"/>
              </a:rPr>
              <a:t>source  …  directory</a:t>
            </a:r>
          </a:p>
          <a:p>
            <a:endParaRPr lang="he-IL"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3206" y="3140968"/>
            <a:ext cx="952500" cy="952500"/>
          </a:xfrm>
          <a:prstGeom prst="rect">
            <a:avLst/>
          </a:prstGeom>
        </p:spPr>
      </p:pic>
      <p:sp>
        <p:nvSpPr>
          <p:cNvPr id="14" name="TextBox 13"/>
          <p:cNvSpPr txBox="1"/>
          <p:nvPr/>
        </p:nvSpPr>
        <p:spPr>
          <a:xfrm>
            <a:off x="323850" y="3140968"/>
            <a:ext cx="7867814" cy="2492990"/>
          </a:xfrm>
          <a:prstGeom prst="rect">
            <a:avLst/>
          </a:prstGeom>
          <a:noFill/>
        </p:spPr>
        <p:txBody>
          <a:bodyPr wrap="square" rtlCol="1">
            <a:spAutoFit/>
          </a:bodyPr>
          <a:lstStyle/>
          <a:p>
            <a:pPr marL="285750" indent="-285750">
              <a:buFont typeface="Wingdings" panose="05000000000000000000" pitchFamily="2" charset="2"/>
              <a:buChar char="§"/>
            </a:pPr>
            <a:r>
              <a:rPr lang="he-IL" dirty="0"/>
              <a:t>אם מוגדר יותר מקובץ מקור בודד, המטרה חייבת להיות ספריה</a:t>
            </a:r>
          </a:p>
          <a:p>
            <a:pPr marL="285750" indent="-285750">
              <a:buFont typeface="Wingdings" panose="05000000000000000000" pitchFamily="2" charset="2"/>
              <a:buChar char="§"/>
            </a:pPr>
            <a:r>
              <a:rPr lang="he-IL" dirty="0"/>
              <a:t>אם מוגדר קובץ בודד, והמטרה היא ספריה, הקובץ יועבר לספריה</a:t>
            </a:r>
          </a:p>
          <a:p>
            <a:pPr marL="285750" indent="-285750">
              <a:buFont typeface="Wingdings" panose="05000000000000000000" pitchFamily="2" charset="2"/>
              <a:buChar char="§"/>
            </a:pPr>
            <a:r>
              <a:rPr lang="he-IL" dirty="0"/>
              <a:t>אם מוגדר שם קובץ בודד והמטרה היא שם קובץ (ללא ציון ספריה), שם הקובץ ישתנה</a:t>
            </a:r>
          </a:p>
          <a:p>
            <a:pPr marL="285750" indent="-285750">
              <a:buFont typeface="Wingdings" panose="05000000000000000000" pitchFamily="2" charset="2"/>
              <a:buChar char="§"/>
            </a:pPr>
            <a:r>
              <a:rPr lang="he-IL" dirty="0"/>
              <a:t>אם מוגדר שם קובץ בודד והמטרה היא שם קובץ (בציון ספריה), שם הקובץ ישתנה והקובץ יועבר לספריה המוגדרת</a:t>
            </a:r>
          </a:p>
          <a:p>
            <a:pPr marL="285750" indent="-285750">
              <a:buFont typeface="Wingdings" panose="05000000000000000000" pitchFamily="2" charset="2"/>
              <a:buChar char="§"/>
            </a:pPr>
            <a:r>
              <a:rPr lang="he-IL" dirty="0"/>
              <a:t>אם קובץ המקור הוא ספריה, אז שם </a:t>
            </a:r>
            <a:r>
              <a:rPr lang="he-IL" dirty="0" err="1"/>
              <a:t>הספריה</a:t>
            </a:r>
            <a:r>
              <a:rPr lang="he-IL" dirty="0"/>
              <a:t> ישתנה (לא ניתן להעביר ספריה)</a:t>
            </a:r>
          </a:p>
          <a:p>
            <a:pPr marL="285750" indent="-285750">
              <a:buFont typeface="Wingdings" panose="05000000000000000000" pitchFamily="2" charset="2"/>
              <a:buChar char="§"/>
            </a:pPr>
            <a:r>
              <a:rPr lang="he-IL" dirty="0"/>
              <a:t>אם קובץ המטרה קיים – הוא </a:t>
            </a:r>
            <a:r>
              <a:rPr lang="he-IL" dirty="0" err="1"/>
              <a:t>ידרס</a:t>
            </a:r>
            <a:r>
              <a:rPr lang="he-IL" dirty="0"/>
              <a:t> </a:t>
            </a:r>
            <a:r>
              <a:rPr lang="en-US" dirty="0"/>
              <a:t> Overwrite </a:t>
            </a:r>
            <a:r>
              <a:rPr lang="he-IL" sz="1200" dirty="0"/>
              <a:t>(קובץ </a:t>
            </a:r>
            <a:r>
              <a:rPr lang="he-IL" sz="1200" dirty="0" err="1"/>
              <a:t>ידרס</a:t>
            </a:r>
            <a:r>
              <a:rPr lang="he-IL" sz="1200" dirty="0"/>
              <a:t> אם יש הרשאות כתיבה לספריה בה הוא נמצא, גם אם אין הרשאות כתיבה לקובץ עצמו)</a:t>
            </a:r>
          </a:p>
          <a:p>
            <a:pPr marL="285750" indent="-285750">
              <a:buFont typeface="Wingdings" panose="05000000000000000000" pitchFamily="2" charset="2"/>
              <a:buChar char="§"/>
            </a:pPr>
            <a:r>
              <a:rPr lang="he-IL" dirty="0"/>
              <a:t>פקודת </a:t>
            </a:r>
            <a:r>
              <a:rPr lang="en-US" dirty="0"/>
              <a:t>mv</a:t>
            </a:r>
            <a:r>
              <a:rPr lang="he-IL" dirty="0"/>
              <a:t> היא רקורסיבית באופן אוטומטי</a:t>
            </a:r>
          </a:p>
        </p:txBody>
      </p:sp>
      <p:cxnSp>
        <p:nvCxnSpPr>
          <p:cNvPr id="15" name="Straight Connector 14"/>
          <p:cNvCxnSpPr/>
          <p:nvPr/>
        </p:nvCxnSpPr>
        <p:spPr>
          <a:xfrm flipH="1">
            <a:off x="323850" y="3163257"/>
            <a:ext cx="8568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323850" y="5589240"/>
            <a:ext cx="856863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3"/>
          <p:cNvGrpSpPr>
            <a:grpSpLocks/>
          </p:cNvGrpSpPr>
          <p:nvPr/>
        </p:nvGrpSpPr>
        <p:grpSpPr bwMode="auto">
          <a:xfrm>
            <a:off x="323850" y="5604303"/>
            <a:ext cx="3888110" cy="881063"/>
            <a:chOff x="1440" y="3312"/>
            <a:chExt cx="3061" cy="555"/>
          </a:xfrm>
          <a:noFill/>
        </p:grpSpPr>
        <p:sp>
          <p:nvSpPr>
            <p:cNvPr id="5" name="AutoShape 4"/>
            <p:cNvSpPr>
              <a:spLocks noChangeArrowheads="1"/>
            </p:cNvSpPr>
            <p:nvPr/>
          </p:nvSpPr>
          <p:spPr bwMode="auto">
            <a:xfrm>
              <a:off x="1440" y="3312"/>
              <a:ext cx="3062" cy="549"/>
            </a:xfrm>
            <a:prstGeom prst="roundRect">
              <a:avLst>
                <a:gd name="adj" fmla="val 181"/>
              </a:avLst>
            </a:prstGeom>
            <a:grpFill/>
            <a:ln w="12600">
              <a:solidFill>
                <a:srgbClr val="000000"/>
              </a:solidFill>
              <a:round/>
              <a:headEnd/>
              <a:tailEnd/>
            </a:ln>
            <a:effectLst>
              <a:outerShdw dist="107933" dir="2700000" algn="ctr" rotWithShape="0">
                <a:srgbClr val="919191"/>
              </a:outerShdw>
            </a:effectLst>
          </p:spPr>
          <p:txBody>
            <a:bodyPr wrap="none" anchor="ctr"/>
            <a:lstStyle/>
            <a:p>
              <a:endParaRPr lang="en-US"/>
            </a:p>
          </p:txBody>
        </p:sp>
        <p:sp>
          <p:nvSpPr>
            <p:cNvPr id="6" name="Text Box 5"/>
            <p:cNvSpPr txBox="1">
              <a:spLocks noChangeArrowheads="1"/>
            </p:cNvSpPr>
            <p:nvPr/>
          </p:nvSpPr>
          <p:spPr bwMode="auto">
            <a:xfrm>
              <a:off x="1440" y="3312"/>
              <a:ext cx="3062" cy="556"/>
            </a:xfrm>
            <a:prstGeom prst="rect">
              <a:avLst/>
            </a:prstGeom>
            <a:grpFill/>
            <a:ln w="9525">
              <a:noFill/>
              <a:miter lim="800000"/>
              <a:headEnd/>
              <a:tailEnd/>
            </a:ln>
          </p:spPr>
          <p:txBody>
            <a:bodyPr lIns="46080" tIns="17640" rIns="46080" bIns="17640">
              <a:spAutoFit/>
            </a:bodyPr>
            <a:lstStyle/>
            <a:p>
              <a:pPr marL="323850" indent="-323850" algn="l" rtl="0">
                <a:lnSpc>
                  <a:spcPct val="97000"/>
                </a:lnSpc>
                <a:spcBef>
                  <a:spcPct val="0"/>
                </a:spcBef>
                <a:buFont typeface="Courier New" pitchFamily="49" charset="0"/>
                <a:buNone/>
                <a:tabLst>
                  <a:tab pos="323850" algn="l"/>
                  <a:tab pos="1238250" algn="l"/>
                  <a:tab pos="2152650" algn="l"/>
                  <a:tab pos="3067050" algn="l"/>
                  <a:tab pos="3981450" algn="l"/>
                  <a:tab pos="4895850" algn="l"/>
                  <a:tab pos="5810250" algn="l"/>
                  <a:tab pos="6724650" algn="l"/>
                  <a:tab pos="7639050" algn="l"/>
                  <a:tab pos="8553450" algn="l"/>
                  <a:tab pos="9467850" algn="l"/>
                  <a:tab pos="10382250" algn="l"/>
                </a:tabLst>
              </a:pPr>
              <a:r>
                <a:rPr lang="en-GB" sz="1800" b="0" dirty="0">
                  <a:latin typeface="Courier New" pitchFamily="49" charset="0"/>
                </a:rPr>
                <a:t>$ </a:t>
              </a:r>
              <a:r>
                <a:rPr lang="en-GB" sz="1800" dirty="0">
                  <a:latin typeface="Courier New" pitchFamily="49" charset="0"/>
                </a:rPr>
                <a:t>mv </a:t>
              </a:r>
              <a:r>
                <a:rPr lang="en-GB" sz="1800" dirty="0" err="1">
                  <a:latin typeface="Courier New" pitchFamily="49" charset="0"/>
                </a:rPr>
                <a:t>passwd</a:t>
              </a:r>
              <a:r>
                <a:rPr lang="en-GB" sz="1800" dirty="0">
                  <a:latin typeface="Courier New" pitchFamily="49" charset="0"/>
                </a:rPr>
                <a:t> /</a:t>
              </a:r>
              <a:r>
                <a:rPr lang="en-GB" sz="1800" dirty="0" err="1">
                  <a:latin typeface="Courier New" pitchFamily="49" charset="0"/>
                </a:rPr>
                <a:t>tmp</a:t>
              </a:r>
              <a:r>
                <a:rPr lang="en-GB" sz="1800" dirty="0">
                  <a:latin typeface="Courier New" pitchFamily="49" charset="0"/>
                </a:rPr>
                <a:t>/</a:t>
              </a:r>
              <a:r>
                <a:rPr lang="en-GB" sz="1800" dirty="0" err="1">
                  <a:latin typeface="Courier New" pitchFamily="49" charset="0"/>
                </a:rPr>
                <a:t>mypass</a:t>
              </a:r>
              <a:endParaRPr lang="en-GB" sz="1800" dirty="0">
                <a:latin typeface="Courier New" pitchFamily="49" charset="0"/>
              </a:endParaRPr>
            </a:p>
            <a:p>
              <a:pPr marL="323850" indent="-323850" algn="l" rtl="0">
                <a:lnSpc>
                  <a:spcPct val="100000"/>
                </a:lnSpc>
                <a:spcBef>
                  <a:spcPct val="0"/>
                </a:spcBef>
                <a:buFont typeface="Courier New" pitchFamily="49" charset="0"/>
                <a:buNone/>
                <a:tabLst>
                  <a:tab pos="323850" algn="l"/>
                  <a:tab pos="1238250" algn="l"/>
                  <a:tab pos="2152650" algn="l"/>
                  <a:tab pos="3067050" algn="l"/>
                  <a:tab pos="3981450" algn="l"/>
                  <a:tab pos="4895850" algn="l"/>
                  <a:tab pos="5810250" algn="l"/>
                  <a:tab pos="6724650" algn="l"/>
                  <a:tab pos="7639050" algn="l"/>
                  <a:tab pos="8553450" algn="l"/>
                  <a:tab pos="9467850" algn="l"/>
                  <a:tab pos="10382250" algn="l"/>
                </a:tabLst>
              </a:pPr>
              <a:r>
                <a:rPr lang="en-GB" sz="1800" b="0" dirty="0">
                  <a:latin typeface="Courier New" pitchFamily="49" charset="0"/>
                </a:rPr>
                <a:t>$ </a:t>
              </a:r>
              <a:r>
                <a:rPr lang="en-GB" sz="1800" dirty="0">
                  <a:latin typeface="Courier New" pitchFamily="49" charset="0"/>
                </a:rPr>
                <a:t>mv -</a:t>
              </a:r>
              <a:r>
                <a:rPr lang="en-GB" sz="1800" dirty="0" err="1">
                  <a:latin typeface="Courier New" pitchFamily="49" charset="0"/>
                </a:rPr>
                <a:t>i</a:t>
              </a:r>
              <a:r>
                <a:rPr lang="en-GB" sz="1800" dirty="0">
                  <a:latin typeface="Courier New" pitchFamily="49" charset="0"/>
                </a:rPr>
                <a:t> file1 /</a:t>
              </a:r>
              <a:r>
                <a:rPr lang="en-GB" sz="1800" dirty="0" err="1">
                  <a:latin typeface="Courier New" pitchFamily="49" charset="0"/>
                </a:rPr>
                <a:t>tmp</a:t>
              </a:r>
              <a:r>
                <a:rPr lang="en-GB" sz="1800" dirty="0">
                  <a:latin typeface="Courier New" pitchFamily="49" charset="0"/>
                </a:rPr>
                <a:t>/</a:t>
              </a:r>
              <a:r>
                <a:rPr lang="en-GB" sz="1800" dirty="0" err="1">
                  <a:latin typeface="Courier New" pitchFamily="49" charset="0"/>
                </a:rPr>
                <a:t>mypass</a:t>
              </a:r>
              <a:endParaRPr lang="en-GB" sz="1800" dirty="0">
                <a:latin typeface="Courier New" pitchFamily="49" charset="0"/>
              </a:endParaRPr>
            </a:p>
            <a:p>
              <a:pPr marL="323850" indent="-323850" algn="l" rtl="0">
                <a:lnSpc>
                  <a:spcPct val="100000"/>
                </a:lnSpc>
                <a:spcBef>
                  <a:spcPct val="0"/>
                </a:spcBef>
                <a:buFont typeface="Courier New" pitchFamily="49" charset="0"/>
                <a:buNone/>
                <a:tabLst>
                  <a:tab pos="323850" algn="l"/>
                  <a:tab pos="1238250" algn="l"/>
                  <a:tab pos="2152650" algn="l"/>
                  <a:tab pos="3067050" algn="l"/>
                  <a:tab pos="3981450" algn="l"/>
                  <a:tab pos="4895850" algn="l"/>
                  <a:tab pos="5810250" algn="l"/>
                  <a:tab pos="6724650" algn="l"/>
                  <a:tab pos="7639050" algn="l"/>
                  <a:tab pos="8553450" algn="l"/>
                  <a:tab pos="9467850" algn="l"/>
                  <a:tab pos="10382250" algn="l"/>
                </a:tabLst>
              </a:pPr>
              <a:r>
                <a:rPr lang="en-GB" sz="1800" b="0" dirty="0">
                  <a:latin typeface="Courier New" pitchFamily="49" charset="0"/>
                </a:rPr>
                <a:t>mv: replace ‘/</a:t>
              </a:r>
              <a:r>
                <a:rPr lang="en-GB" sz="1800" b="0" dirty="0" err="1">
                  <a:latin typeface="Courier New" pitchFamily="49" charset="0"/>
                </a:rPr>
                <a:t>tmp</a:t>
              </a:r>
              <a:r>
                <a:rPr lang="en-GB" sz="1800" b="0" dirty="0">
                  <a:latin typeface="Courier New" pitchFamily="49" charset="0"/>
                </a:rPr>
                <a:t>/</a:t>
              </a:r>
              <a:r>
                <a:rPr lang="en-GB" sz="1800" b="0" dirty="0" err="1">
                  <a:latin typeface="Courier New" pitchFamily="49" charset="0"/>
                </a:rPr>
                <a:t>mypass</a:t>
              </a:r>
              <a:r>
                <a:rPr lang="en-GB" sz="1800" b="0" dirty="0">
                  <a:latin typeface="Courier New" pitchFamily="49" charset="0"/>
                </a:rPr>
                <a:t>’?</a:t>
              </a:r>
            </a:p>
          </p:txBody>
        </p:sp>
      </p:grpSp>
    </p:spTree>
    <p:extLst>
      <p:ext uri="{BB962C8B-B14F-4D97-AF65-F5344CB8AC3E}">
        <p14:creationId xmlns:p14="http://schemas.microsoft.com/office/powerpoint/2010/main" val="1534955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הצגת תוכן קבצים, הפקודות </a:t>
            </a:r>
            <a:r>
              <a:rPr lang="en-US"/>
              <a:t>pg</a:t>
            </a:r>
            <a:r>
              <a:rPr lang="he-IL"/>
              <a:t> ו- </a:t>
            </a:r>
            <a:r>
              <a:rPr lang="en-US"/>
              <a:t>Less</a:t>
            </a:r>
            <a:endParaRPr lang="he-IL" dirty="0"/>
          </a:p>
        </p:txBody>
      </p:sp>
      <p:sp>
        <p:nvSpPr>
          <p:cNvPr id="14" name="Text Placeholder 13"/>
          <p:cNvSpPr>
            <a:spLocks noGrp="1"/>
          </p:cNvSpPr>
          <p:nvPr>
            <p:ph type="body" sz="quarter" idx="10"/>
          </p:nvPr>
        </p:nvSpPr>
        <p:spPr/>
        <p:txBody>
          <a:bodyPr/>
          <a:lstStyle/>
          <a:p>
            <a:endParaRPr lang="he-IL"/>
          </a:p>
        </p:txBody>
      </p:sp>
      <p:graphicFrame>
        <p:nvGraphicFramePr>
          <p:cNvPr id="6" name="מציין מיקום תוכן 5"/>
          <p:cNvGraphicFramePr>
            <a:graphicFrameLocks noGrp="1"/>
          </p:cNvGraphicFramePr>
          <p:nvPr>
            <p:ph idx="4294967295"/>
            <p:extLst/>
          </p:nvPr>
        </p:nvGraphicFramePr>
        <p:xfrm>
          <a:off x="286660" y="1366829"/>
          <a:ext cx="8640960" cy="2595880"/>
        </p:xfrm>
        <a:graphic>
          <a:graphicData uri="http://schemas.openxmlformats.org/drawingml/2006/table">
            <a:tbl>
              <a:tblPr rtl="1" firstRow="1" bandRow="1">
                <a:tableStyleId>{F5AB1C69-6EDB-4FF4-983F-18BD219EF322}</a:tableStyleId>
              </a:tblPr>
              <a:tblGrid>
                <a:gridCol w="2880320">
                  <a:extLst>
                    <a:ext uri="{9D8B030D-6E8A-4147-A177-3AD203B41FA5}">
                      <a16:colId xmlns:a16="http://schemas.microsoft.com/office/drawing/2014/main" val="20000"/>
                    </a:ext>
                  </a:extLst>
                </a:gridCol>
                <a:gridCol w="2880320">
                  <a:extLst>
                    <a:ext uri="{9D8B030D-6E8A-4147-A177-3AD203B41FA5}">
                      <a16:colId xmlns:a16="http://schemas.microsoft.com/office/drawing/2014/main" val="20001"/>
                    </a:ext>
                  </a:extLst>
                </a:gridCol>
                <a:gridCol w="2880320">
                  <a:extLst>
                    <a:ext uri="{9D8B030D-6E8A-4147-A177-3AD203B41FA5}">
                      <a16:colId xmlns:a16="http://schemas.microsoft.com/office/drawing/2014/main" val="20002"/>
                    </a:ext>
                  </a:extLst>
                </a:gridCol>
              </a:tblGrid>
              <a:tr h="370840">
                <a:tc>
                  <a:txBody>
                    <a:bodyPr/>
                    <a:lstStyle/>
                    <a:p>
                      <a:pPr rtl="1"/>
                      <a:r>
                        <a:rPr lang="he-IL" dirty="0"/>
                        <a:t>הפקודה</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solidFill>
                  </a:tcPr>
                </a:tc>
                <a:tc>
                  <a:txBody>
                    <a:bodyPr/>
                    <a:lstStyle/>
                    <a:p>
                      <a:pPr algn="ctr" rtl="1"/>
                      <a:r>
                        <a:rPr lang="en-US" dirty="0" err="1"/>
                        <a:t>Pg</a:t>
                      </a:r>
                      <a:endParaRPr lang="he-IL"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solidFill>
                  </a:tcPr>
                </a:tc>
                <a:tc>
                  <a:txBody>
                    <a:bodyPr/>
                    <a:lstStyle/>
                    <a:p>
                      <a:pPr algn="ctr" rtl="1"/>
                      <a:r>
                        <a:rPr lang="en-US" dirty="0"/>
                        <a:t>Less</a:t>
                      </a:r>
                      <a:endParaRPr lang="he-IL"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370840">
                <a:tc>
                  <a:txBody>
                    <a:bodyPr/>
                    <a:lstStyle/>
                    <a:p>
                      <a:pPr rtl="1"/>
                      <a:r>
                        <a:rPr lang="he-IL" dirty="0"/>
                        <a:t>עזרה</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rtl="1"/>
                      <a:r>
                        <a:rPr lang="en-US" dirty="0"/>
                        <a:t>h</a:t>
                      </a:r>
                      <a:endParaRPr lang="he-IL" i="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rtl="1"/>
                      <a:r>
                        <a:rPr lang="en-US" dirty="0"/>
                        <a:t>h</a:t>
                      </a:r>
                      <a:endParaRPr lang="he-IL" i="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rtl="1"/>
                      <a:r>
                        <a:rPr lang="he-IL" dirty="0"/>
                        <a:t>הדף הבא</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rtl="1"/>
                      <a:r>
                        <a:rPr lang="en-US" dirty="0"/>
                        <a:t>&lt;CR&gt;</a:t>
                      </a:r>
                      <a:endParaRPr lang="he-IL" i="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rtl="1"/>
                      <a:r>
                        <a:rPr lang="en-US" dirty="0"/>
                        <a:t>&lt;Space&gt;</a:t>
                      </a:r>
                      <a:endParaRPr lang="he-IL" i="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rtl="1"/>
                      <a:r>
                        <a:rPr lang="he-IL" dirty="0"/>
                        <a:t>השורה</a:t>
                      </a:r>
                      <a:r>
                        <a:rPr lang="he-IL" baseline="0" dirty="0"/>
                        <a:t> הבאה</a:t>
                      </a:r>
                      <a:endParaRPr lang="he-IL"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a:t>&lt;Space&gt;</a:t>
                      </a:r>
                      <a:endParaRPr lang="he-IL" i="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a:t>&lt;CR&gt;</a:t>
                      </a:r>
                      <a:endParaRPr lang="he-IL" i="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rtl="1"/>
                      <a:r>
                        <a:rPr lang="he-IL" dirty="0"/>
                        <a:t>הדף</a:t>
                      </a:r>
                      <a:r>
                        <a:rPr lang="he-IL" baseline="0" dirty="0"/>
                        <a:t> הקודם</a:t>
                      </a:r>
                      <a:endParaRPr lang="he-IL"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rtl="1"/>
                      <a:r>
                        <a:rPr lang="he-IL" dirty="0"/>
                        <a:t>-</a:t>
                      </a:r>
                      <a:endParaRPr lang="he-IL" i="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rtl="1"/>
                      <a:r>
                        <a:rPr lang="en-US" dirty="0"/>
                        <a:t>b</a:t>
                      </a:r>
                      <a:endParaRPr lang="he-IL" i="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rtl="1"/>
                      <a:r>
                        <a:rPr lang="he-IL" dirty="0"/>
                        <a:t>חיפוש תבנית</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rtl="1"/>
                      <a:r>
                        <a:rPr lang="en-GB" dirty="0"/>
                        <a:t>/pattern</a:t>
                      </a:r>
                      <a:endParaRPr lang="he-IL" i="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rtl="1"/>
                      <a:r>
                        <a:rPr lang="en-GB" dirty="0"/>
                        <a:t>/pattern</a:t>
                      </a:r>
                      <a:endParaRPr lang="he-IL" i="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rtl="1"/>
                      <a:r>
                        <a:rPr lang="he-IL" dirty="0"/>
                        <a:t>חצי הדף הבא</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rtl="1"/>
                      <a:r>
                        <a:rPr lang="en-US" dirty="0"/>
                        <a:t>d</a:t>
                      </a:r>
                      <a:endParaRPr lang="he-IL" i="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rtl="1"/>
                      <a:r>
                        <a:rPr lang="en-US" dirty="0"/>
                        <a:t>d</a:t>
                      </a:r>
                      <a:endParaRPr lang="he-IL" i="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3549" y="4595197"/>
            <a:ext cx="952500" cy="952500"/>
          </a:xfrm>
          <a:prstGeom prst="rect">
            <a:avLst/>
          </a:prstGeom>
        </p:spPr>
      </p:pic>
      <p:cxnSp>
        <p:nvCxnSpPr>
          <p:cNvPr id="10" name="Straight Connector 9"/>
          <p:cNvCxnSpPr/>
          <p:nvPr/>
        </p:nvCxnSpPr>
        <p:spPr>
          <a:xfrm flipH="1">
            <a:off x="323850" y="4597052"/>
            <a:ext cx="856863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0603" y="4595197"/>
            <a:ext cx="7619377" cy="1754326"/>
          </a:xfrm>
          <a:prstGeom prst="rect">
            <a:avLst/>
          </a:prstGeom>
          <a:noFill/>
        </p:spPr>
        <p:txBody>
          <a:bodyPr wrap="square" rtlCol="1">
            <a:spAutoFit/>
          </a:bodyPr>
          <a:lstStyle/>
          <a:p>
            <a:pPr marL="285750" indent="-285750">
              <a:buFont typeface="Wingdings" panose="05000000000000000000" pitchFamily="2" charset="2"/>
              <a:buChar char="§"/>
            </a:pPr>
            <a:r>
              <a:rPr lang="he-IL" dirty="0"/>
              <a:t>אפשר ליצור קבצים על ידי שימוש בפקודה </a:t>
            </a:r>
            <a:r>
              <a:rPr lang="en-US" dirty="0"/>
              <a:t>cat</a:t>
            </a:r>
            <a:r>
              <a:rPr lang="he-IL" dirty="0"/>
              <a:t> </a:t>
            </a:r>
            <a:br>
              <a:rPr lang="en-US" dirty="0"/>
            </a:br>
            <a:r>
              <a:rPr lang="he-IL" dirty="0"/>
              <a:t>או על ידי שימוש בעורך טקסט (</a:t>
            </a:r>
            <a:r>
              <a:rPr lang="en-US" dirty="0"/>
              <a:t>Editor</a:t>
            </a:r>
            <a:r>
              <a:rPr lang="he-IL" dirty="0"/>
              <a:t>) כגון </a:t>
            </a:r>
            <a:r>
              <a:rPr lang="en-US" dirty="0"/>
              <a:t>vi, </a:t>
            </a:r>
            <a:r>
              <a:rPr lang="en-US" dirty="0" err="1"/>
              <a:t>emacs</a:t>
            </a:r>
            <a:r>
              <a:rPr lang="en-US" dirty="0"/>
              <a:t>, </a:t>
            </a:r>
            <a:r>
              <a:rPr lang="en-US" dirty="0" err="1"/>
              <a:t>nedit</a:t>
            </a:r>
            <a:r>
              <a:rPr lang="en-US" dirty="0"/>
              <a:t>, </a:t>
            </a:r>
            <a:r>
              <a:rPr lang="en-US" dirty="0" err="1"/>
              <a:t>nano</a:t>
            </a:r>
            <a:r>
              <a:rPr lang="en-US" dirty="0"/>
              <a:t>, </a:t>
            </a:r>
            <a:r>
              <a:rPr lang="en-US" dirty="0" err="1"/>
              <a:t>pico</a:t>
            </a:r>
            <a:endParaRPr lang="en-US" dirty="0"/>
          </a:p>
          <a:p>
            <a:pPr marL="285750" indent="-285750">
              <a:buFont typeface="Arial" panose="020B0604020202020204" pitchFamily="34" charset="0"/>
              <a:buChar char="•"/>
            </a:pPr>
            <a:endParaRPr lang="he-IL" dirty="0"/>
          </a:p>
          <a:p>
            <a:pPr marL="285750" indent="-285750">
              <a:buFont typeface="Wingdings" panose="05000000000000000000" pitchFamily="2" charset="2"/>
              <a:buChar char="§"/>
            </a:pPr>
            <a:r>
              <a:rPr lang="he-IL" dirty="0"/>
              <a:t>בפקודה </a:t>
            </a:r>
            <a:r>
              <a:rPr lang="en-US" dirty="0"/>
              <a:t>cat</a:t>
            </a:r>
            <a:r>
              <a:rPr lang="he-IL" dirty="0"/>
              <a:t> משתמשים לרוב בשילוב עם פקודה אחרת באמצעות </a:t>
            </a:r>
            <a:r>
              <a:rPr lang="en-US" dirty="0"/>
              <a:t>pipeline</a:t>
            </a:r>
            <a:r>
              <a:rPr lang="he-IL" dirty="0"/>
              <a:t> ( | )</a:t>
            </a:r>
          </a:p>
          <a:p>
            <a:pPr algn="l" rtl="0"/>
            <a:r>
              <a:rPr lang="en-US" i="1" dirty="0">
                <a:solidFill>
                  <a:schemeClr val="accent1"/>
                </a:solidFill>
              </a:rPr>
              <a:t>ls –la | cat &gt;&gt; </a:t>
            </a:r>
            <a:r>
              <a:rPr lang="en-US" i="1" dirty="0" err="1">
                <a:solidFill>
                  <a:schemeClr val="accent1"/>
                </a:solidFill>
              </a:rPr>
              <a:t>aaa</a:t>
            </a:r>
            <a:r>
              <a:rPr lang="en-US" i="1" dirty="0">
                <a:solidFill>
                  <a:schemeClr val="accent1"/>
                </a:solidFill>
              </a:rPr>
              <a:t>    append to file </a:t>
            </a:r>
            <a:r>
              <a:rPr lang="en-US" i="1" dirty="0" err="1">
                <a:solidFill>
                  <a:schemeClr val="accent1"/>
                </a:solidFill>
              </a:rPr>
              <a:t>aaa</a:t>
            </a:r>
            <a:r>
              <a:rPr lang="en-US" i="1" dirty="0">
                <a:solidFill>
                  <a:schemeClr val="accent1"/>
                </a:solidFill>
              </a:rPr>
              <a:t> the file list created by the command ls-la</a:t>
            </a:r>
            <a:endParaRPr lang="he-IL" i="1" dirty="0">
              <a:solidFill>
                <a:schemeClr val="accent1"/>
              </a:solidFill>
            </a:endParaRPr>
          </a:p>
        </p:txBody>
      </p:sp>
      <p:cxnSp>
        <p:nvCxnSpPr>
          <p:cNvPr id="12" name="Straight Connector 11"/>
          <p:cNvCxnSpPr/>
          <p:nvPr/>
        </p:nvCxnSpPr>
        <p:spPr>
          <a:xfrm flipH="1">
            <a:off x="275110" y="6336729"/>
            <a:ext cx="856863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205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מערכת הקבצים </a:t>
            </a:r>
          </a:p>
        </p:txBody>
      </p:sp>
      <p:sp>
        <p:nvSpPr>
          <p:cNvPr id="3" name="מציין מיקום תוכן 2"/>
          <p:cNvSpPr>
            <a:spLocks noGrp="1"/>
          </p:cNvSpPr>
          <p:nvPr>
            <p:ph type="body" sz="quarter" idx="10"/>
          </p:nvPr>
        </p:nvSpPr>
        <p:spPr>
          <a:xfrm>
            <a:off x="323850" y="1988840"/>
            <a:ext cx="7488510" cy="4248448"/>
          </a:xfrm>
        </p:spPr>
        <p:txBody>
          <a:bodyPr>
            <a:normAutofit/>
          </a:bodyPr>
          <a:lstStyle/>
          <a:p>
            <a:r>
              <a:rPr lang="he-IL" sz="1800" dirty="0"/>
              <a:t>מה עושות הפקודות הבאות?</a:t>
            </a:r>
          </a:p>
          <a:p>
            <a:pPr algn="l" rtl="0"/>
            <a:endParaRPr lang="he-IL" dirty="0"/>
          </a:p>
        </p:txBody>
      </p:sp>
      <p:sp>
        <p:nvSpPr>
          <p:cNvPr id="7" name="Text Placeholder 6"/>
          <p:cNvSpPr>
            <a:spLocks noGrp="1"/>
          </p:cNvSpPr>
          <p:nvPr>
            <p:ph type="body" sz="quarter" idx="11"/>
          </p:nvPr>
        </p:nvSpPr>
        <p:spPr/>
        <p:txBody>
          <a:bodyPr/>
          <a:lstStyle/>
          <a:p>
            <a:r>
              <a:rPr lang="he-IL" dirty="0"/>
              <a:t>תרגיל</a:t>
            </a:r>
          </a:p>
        </p:txBody>
      </p:sp>
      <p:sp>
        <p:nvSpPr>
          <p:cNvPr id="8" name="Rectangle 7"/>
          <p:cNvSpPr/>
          <p:nvPr/>
        </p:nvSpPr>
        <p:spPr>
          <a:xfrm>
            <a:off x="3952232" y="2515841"/>
            <a:ext cx="4572000" cy="3505447"/>
          </a:xfrm>
          <a:prstGeom prst="rect">
            <a:avLst/>
          </a:prstGeom>
        </p:spPr>
        <p:txBody>
          <a:bodyPr>
            <a:spAutoFit/>
          </a:bodyPr>
          <a:lstStyle/>
          <a:p>
            <a:pPr algn="l" rtl="0">
              <a:lnSpc>
                <a:spcPct val="97000"/>
              </a:lnSpc>
              <a:spcBef>
                <a:spcPct val="0"/>
              </a:spcBef>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i="1" dirty="0">
                <a:solidFill>
                  <a:schemeClr val="accent1"/>
                </a:solidFill>
                <a:latin typeface="Courier New" pitchFamily="49" charset="0"/>
              </a:rPr>
              <a:t>$ ls –</a:t>
            </a:r>
            <a:r>
              <a:rPr lang="en-GB" i="1" dirty="0" err="1">
                <a:solidFill>
                  <a:schemeClr val="accent1"/>
                </a:solidFill>
                <a:latin typeface="Courier New" pitchFamily="49" charset="0"/>
              </a:rPr>
              <a:t>ld</a:t>
            </a:r>
            <a:r>
              <a:rPr lang="en-GB" i="1" dirty="0">
                <a:solidFill>
                  <a:schemeClr val="accent1"/>
                </a:solidFill>
                <a:latin typeface="Courier New" pitchFamily="49" charset="0"/>
              </a:rPr>
              <a:t> *.?</a:t>
            </a:r>
          </a:p>
          <a:p>
            <a:pPr algn="l" rtl="0">
              <a:lnSpc>
                <a:spcPct val="90000"/>
              </a:lnSpc>
              <a:spcBef>
                <a:spcPts val="788"/>
              </a:spcBef>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i="1" dirty="0">
                <a:solidFill>
                  <a:schemeClr val="accent1"/>
                </a:solidFill>
                <a:latin typeface="Times New Roman" pitchFamily="18" charset="0"/>
              </a:rPr>
              <a:t>	</a:t>
            </a:r>
          </a:p>
          <a:p>
            <a:pPr algn="l" rtl="0">
              <a:lnSpc>
                <a:spcPct val="100000"/>
              </a:lnSpc>
              <a:spcBef>
                <a:spcPct val="0"/>
              </a:spcBef>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i="1" dirty="0">
                <a:solidFill>
                  <a:schemeClr val="accent1"/>
                </a:solidFill>
                <a:latin typeface="Courier New" pitchFamily="49" charset="0"/>
              </a:rPr>
              <a:t>$ more [A-Z]*</a:t>
            </a:r>
          </a:p>
          <a:p>
            <a:pPr algn="l" rtl="0">
              <a:lnSpc>
                <a:spcPct val="90000"/>
              </a:lnSpc>
              <a:spcBef>
                <a:spcPts val="788"/>
              </a:spcBef>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i="1" dirty="0">
                <a:solidFill>
                  <a:schemeClr val="accent1"/>
                </a:solidFill>
                <a:latin typeface="Times New Roman" pitchFamily="18" charset="0"/>
              </a:rPr>
              <a:t>	</a:t>
            </a:r>
          </a:p>
          <a:p>
            <a:pPr algn="l" rtl="0">
              <a:lnSpc>
                <a:spcPct val="100000"/>
              </a:lnSpc>
              <a:spcBef>
                <a:spcPct val="0"/>
              </a:spcBef>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i="1" dirty="0">
                <a:solidFill>
                  <a:schemeClr val="accent1"/>
                </a:solidFill>
                <a:latin typeface="Courier New" pitchFamily="49" charset="0"/>
              </a:rPr>
              <a:t>$ ls –</a:t>
            </a:r>
            <a:r>
              <a:rPr lang="en-GB" i="1" dirty="0" err="1">
                <a:solidFill>
                  <a:schemeClr val="accent1"/>
                </a:solidFill>
                <a:latin typeface="Courier New" pitchFamily="49" charset="0"/>
              </a:rPr>
              <a:t>ld</a:t>
            </a:r>
            <a:r>
              <a:rPr lang="en-GB" i="1" dirty="0">
                <a:solidFill>
                  <a:schemeClr val="accent1"/>
                </a:solidFill>
                <a:latin typeface="Courier New" pitchFamily="49" charset="0"/>
              </a:rPr>
              <a:t> /</a:t>
            </a:r>
            <a:r>
              <a:rPr lang="en-GB" i="1" dirty="0" err="1">
                <a:solidFill>
                  <a:schemeClr val="accent1"/>
                </a:solidFill>
                <a:latin typeface="Courier New" pitchFamily="49" charset="0"/>
              </a:rPr>
              <a:t>etc</a:t>
            </a:r>
            <a:r>
              <a:rPr lang="en-GB" i="1" dirty="0">
                <a:solidFill>
                  <a:schemeClr val="accent1"/>
                </a:solidFill>
                <a:latin typeface="Courier New" pitchFamily="49" charset="0"/>
              </a:rPr>
              <a:t>/[!a-m]*</a:t>
            </a:r>
          </a:p>
          <a:p>
            <a:pPr algn="l" rtl="0">
              <a:lnSpc>
                <a:spcPct val="90000"/>
              </a:lnSpc>
              <a:spcBef>
                <a:spcPts val="788"/>
              </a:spcBef>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i="1" dirty="0">
                <a:solidFill>
                  <a:schemeClr val="accent1"/>
                </a:solidFill>
                <a:latin typeface="Times New Roman" pitchFamily="18" charset="0"/>
              </a:rPr>
              <a:t>	</a:t>
            </a:r>
          </a:p>
          <a:p>
            <a:pPr algn="l" rtl="0">
              <a:lnSpc>
                <a:spcPct val="100000"/>
              </a:lnSpc>
              <a:spcBef>
                <a:spcPct val="0"/>
              </a:spcBef>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i="1" dirty="0">
                <a:solidFill>
                  <a:schemeClr val="accent1"/>
                </a:solidFill>
                <a:latin typeface="Courier New" pitchFamily="49" charset="0"/>
              </a:rPr>
              <a:t>$ file /</a:t>
            </a:r>
            <a:r>
              <a:rPr lang="en-GB" i="1" dirty="0" err="1">
                <a:solidFill>
                  <a:schemeClr val="accent1"/>
                </a:solidFill>
                <a:latin typeface="Courier New" pitchFamily="49" charset="0"/>
              </a:rPr>
              <a:t>usr</a:t>
            </a:r>
            <a:r>
              <a:rPr lang="en-GB" i="1" dirty="0">
                <a:solidFill>
                  <a:schemeClr val="accent1"/>
                </a:solidFill>
                <a:latin typeface="Courier New" pitchFamily="49" charset="0"/>
              </a:rPr>
              <a:t>/bin/*x*</a:t>
            </a:r>
          </a:p>
          <a:p>
            <a:pPr algn="l" rtl="0">
              <a:lnSpc>
                <a:spcPct val="90000"/>
              </a:lnSpc>
              <a:spcBef>
                <a:spcPts val="788"/>
              </a:spcBef>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i="1" dirty="0">
                <a:solidFill>
                  <a:schemeClr val="accent1"/>
                </a:solidFill>
                <a:latin typeface="Times New Roman" pitchFamily="18" charset="0"/>
              </a:rPr>
              <a:t>	</a:t>
            </a:r>
          </a:p>
          <a:p>
            <a:pPr algn="l" rtl="0">
              <a:lnSpc>
                <a:spcPct val="100000"/>
              </a:lnSpc>
              <a:spcBef>
                <a:spcPct val="0"/>
              </a:spcBef>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i="1" dirty="0">
                <a:solidFill>
                  <a:schemeClr val="accent1"/>
                </a:solidFill>
                <a:latin typeface="Courier New" pitchFamily="49" charset="0"/>
              </a:rPr>
              <a:t>$ ls –</a:t>
            </a:r>
            <a:r>
              <a:rPr lang="en-GB" i="1" dirty="0" err="1">
                <a:solidFill>
                  <a:schemeClr val="accent1"/>
                </a:solidFill>
                <a:latin typeface="Courier New" pitchFamily="49" charset="0"/>
              </a:rPr>
              <a:t>ld</a:t>
            </a:r>
            <a:r>
              <a:rPr lang="en-GB" i="1" dirty="0">
                <a:solidFill>
                  <a:schemeClr val="accent1"/>
                </a:solidFill>
                <a:latin typeface="Courier New" pitchFamily="49" charset="0"/>
              </a:rPr>
              <a:t> [a-z]*[0-9]</a:t>
            </a:r>
          </a:p>
          <a:p>
            <a:pPr algn="l" rtl="0">
              <a:lnSpc>
                <a:spcPct val="90000"/>
              </a:lnSpc>
              <a:spcBef>
                <a:spcPts val="788"/>
              </a:spcBef>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i="1" dirty="0">
                <a:solidFill>
                  <a:schemeClr val="accent1"/>
                </a:solidFill>
                <a:latin typeface="Times New Roman" pitchFamily="18" charset="0"/>
              </a:rPr>
              <a:t>	</a:t>
            </a:r>
          </a:p>
          <a:p>
            <a:pPr algn="l" rtl="0">
              <a:lnSpc>
                <a:spcPct val="100000"/>
              </a:lnSpc>
              <a:spcBef>
                <a:spcPct val="0"/>
              </a:spcBef>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i="1" dirty="0">
                <a:solidFill>
                  <a:schemeClr val="accent1"/>
                </a:solidFill>
                <a:latin typeface="Courier New" pitchFamily="49" charset="0"/>
              </a:rPr>
              <a:t>$ ls</a:t>
            </a:r>
            <a:r>
              <a:rPr lang="en-GB" dirty="0">
                <a:latin typeface="Courier New" pitchFamily="49" charset="0"/>
              </a:rPr>
              <a:t> </a:t>
            </a:r>
            <a:r>
              <a:rPr lang="en-GB" i="1" dirty="0">
                <a:solidFill>
                  <a:schemeClr val="accent1"/>
                </a:solidFill>
                <a:latin typeface="Courier New" pitchFamily="49" charset="0"/>
              </a:rPr>
              <a:t>-a .[!.]*</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7982" y="1864521"/>
            <a:ext cx="952500" cy="952500"/>
          </a:xfrm>
          <a:prstGeom prst="rect">
            <a:avLst/>
          </a:prstGeom>
        </p:spPr>
      </p:pic>
      <p:cxnSp>
        <p:nvCxnSpPr>
          <p:cNvPr id="11" name="Straight Connector 10"/>
          <p:cNvCxnSpPr/>
          <p:nvPr/>
        </p:nvCxnSpPr>
        <p:spPr>
          <a:xfrm flipH="1">
            <a:off x="323850" y="1864521"/>
            <a:ext cx="8568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323850" y="6021288"/>
            <a:ext cx="856863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9936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מערכת הקבצים </a:t>
            </a:r>
            <a:endParaRPr lang="he-IL" dirty="0"/>
          </a:p>
        </p:txBody>
      </p:sp>
      <p:sp>
        <p:nvSpPr>
          <p:cNvPr id="3" name="מציין מיקום תוכן 2"/>
          <p:cNvSpPr>
            <a:spLocks noGrp="1"/>
          </p:cNvSpPr>
          <p:nvPr>
            <p:ph type="body" sz="quarter" idx="10"/>
          </p:nvPr>
        </p:nvSpPr>
        <p:spPr>
          <a:xfrm>
            <a:off x="323850" y="1884219"/>
            <a:ext cx="7724132" cy="4549419"/>
          </a:xfrm>
        </p:spPr>
        <p:txBody>
          <a:bodyPr/>
          <a:lstStyle/>
          <a:p>
            <a:pPr marL="268288" lvl="0" indent="-268288">
              <a:buFont typeface="+mj-lt"/>
              <a:buAutoNum type="arabicPeriod"/>
            </a:pPr>
            <a:r>
              <a:rPr lang="he-IL" sz="1300" dirty="0"/>
              <a:t>צרו ספריה </a:t>
            </a:r>
            <a:r>
              <a:rPr lang="en-US" sz="1300" dirty="0"/>
              <a:t>Data</a:t>
            </a:r>
            <a:r>
              <a:rPr lang="he-IL" sz="1300" dirty="0"/>
              <a:t> ובתוכה את הקבצים הבאים (שים לב לקבצים נסתרים): </a:t>
            </a:r>
            <a:r>
              <a:rPr lang="en-US" sz="1300" dirty="0"/>
              <a:t>,</a:t>
            </a:r>
            <a:r>
              <a:rPr lang="en-US" sz="1300" dirty="0" err="1"/>
              <a:t>my_name</a:t>
            </a:r>
            <a:r>
              <a:rPr lang="en-US" sz="1300" dirty="0"/>
              <a:t> data1,data2,data_3,.data</a:t>
            </a:r>
            <a:r>
              <a:rPr lang="he-IL" sz="1300" dirty="0"/>
              <a:t>.</a:t>
            </a:r>
            <a:r>
              <a:rPr lang="en-US" sz="1300" dirty="0"/>
              <a:t> </a:t>
            </a:r>
          </a:p>
          <a:p>
            <a:pPr marL="268288" lvl="0" indent="-268288">
              <a:buFont typeface="+mj-lt"/>
              <a:buAutoNum type="arabicPeriod"/>
            </a:pPr>
            <a:r>
              <a:rPr lang="he-IL" sz="1300" dirty="0"/>
              <a:t>צרו ספריה </a:t>
            </a:r>
            <a:r>
              <a:rPr lang="en-US" sz="1300" dirty="0"/>
              <a:t>Zoo</a:t>
            </a:r>
            <a:r>
              <a:rPr lang="he-IL" sz="1300" dirty="0"/>
              <a:t> ובתוכה  את הקבצים : </a:t>
            </a:r>
            <a:r>
              <a:rPr lang="en-US" sz="1300" dirty="0" err="1"/>
              <a:t>keeper,animals,Visitors</a:t>
            </a:r>
            <a:endParaRPr lang="en-US" sz="1300" dirty="0"/>
          </a:p>
          <a:p>
            <a:pPr marL="268288" lvl="0" indent="-268288">
              <a:buFont typeface="+mj-lt"/>
              <a:buAutoNum type="arabicPeriod"/>
            </a:pPr>
            <a:r>
              <a:rPr lang="he-IL" sz="1300" dirty="0"/>
              <a:t>צרו ספריה </a:t>
            </a:r>
            <a:r>
              <a:rPr lang="en-US" sz="1300" dirty="0" err="1"/>
              <a:t>Progs</a:t>
            </a:r>
            <a:r>
              <a:rPr lang="he-IL" sz="1300" dirty="0"/>
              <a:t> ובתוכה את הקבצים: </a:t>
            </a:r>
            <a:r>
              <a:rPr lang="en-US" sz="1300" dirty="0"/>
              <a:t>prog1.c,prog2.c,small_prog,medium_prog,.pro1.exe,my_prog</a:t>
            </a:r>
            <a:r>
              <a:rPr lang="he-IL" sz="1300" dirty="0"/>
              <a:t>.</a:t>
            </a:r>
            <a:endParaRPr lang="en-US" sz="1300" dirty="0"/>
          </a:p>
          <a:p>
            <a:pPr marL="268288" indent="-268288">
              <a:buFont typeface="+mj-lt"/>
              <a:buAutoNum type="arabicPeriod"/>
            </a:pPr>
            <a:r>
              <a:rPr lang="he-IL" sz="1300" dirty="0"/>
              <a:t>צרו ספריה </a:t>
            </a:r>
            <a:r>
              <a:rPr lang="en-US" sz="1300" dirty="0"/>
              <a:t>Family </a:t>
            </a:r>
            <a:r>
              <a:rPr lang="he-IL" sz="1300" dirty="0"/>
              <a:t> בתוך ספרית </a:t>
            </a:r>
            <a:r>
              <a:rPr lang="en-US" sz="1300" dirty="0"/>
              <a:t>Zoo</a:t>
            </a:r>
          </a:p>
          <a:p>
            <a:pPr marL="268288" indent="-268288">
              <a:buFont typeface="+mj-lt"/>
              <a:buAutoNum type="arabicPeriod"/>
            </a:pPr>
            <a:r>
              <a:rPr lang="he-IL" sz="1300" dirty="0"/>
              <a:t>השתמשו בעורך הטקסט  </a:t>
            </a:r>
            <a:r>
              <a:rPr lang="en-US" sz="1300" dirty="0" err="1"/>
              <a:t>nano</a:t>
            </a:r>
            <a:r>
              <a:rPr lang="he-IL" sz="1300" dirty="0"/>
              <a:t> כדי ליצור קובץ בשם </a:t>
            </a:r>
            <a:r>
              <a:rPr lang="en-US" sz="1300" dirty="0" err="1"/>
              <a:t>My_name</a:t>
            </a:r>
            <a:r>
              <a:rPr lang="en-US" sz="1300" dirty="0"/>
              <a:t> </a:t>
            </a:r>
            <a:r>
              <a:rPr lang="he-IL" sz="1300" dirty="0"/>
              <a:t> וכתבו בו את שמכם בשורה ראשונה וכתובתכם בשורה השנייה</a:t>
            </a:r>
            <a:endParaRPr lang="en-US" sz="1300" dirty="0"/>
          </a:p>
          <a:p>
            <a:pPr marL="268288" indent="-268288">
              <a:buFont typeface="+mj-lt"/>
              <a:buAutoNum type="arabicPeriod"/>
            </a:pPr>
            <a:r>
              <a:rPr lang="he-IL" sz="1300" dirty="0"/>
              <a:t>צרו קובץ בשם </a:t>
            </a:r>
            <a:r>
              <a:rPr lang="en-US" sz="1300" dirty="0" err="1"/>
              <a:t>My_family</a:t>
            </a:r>
            <a:r>
              <a:rPr lang="he-IL" sz="1300" dirty="0"/>
              <a:t> וכתבו בו שמות שלושה בני משפחה – אחד בכל שורה</a:t>
            </a:r>
            <a:endParaRPr lang="en-US" sz="1300" dirty="0"/>
          </a:p>
          <a:p>
            <a:pPr marL="268288" indent="-268288">
              <a:buFont typeface="+mj-lt"/>
              <a:buAutoNum type="arabicPeriod"/>
            </a:pPr>
            <a:r>
              <a:rPr lang="he-IL" sz="1300" dirty="0"/>
              <a:t>וודאו כי הקבצים תחת ספריית </a:t>
            </a:r>
            <a:r>
              <a:rPr lang="en-US" sz="1300" dirty="0"/>
              <a:t>Family</a:t>
            </a:r>
          </a:p>
          <a:p>
            <a:pPr marL="268288" indent="-268288">
              <a:buFont typeface="+mj-lt"/>
              <a:buAutoNum type="arabicPeriod"/>
            </a:pPr>
            <a:r>
              <a:rPr lang="he-IL" sz="1300" dirty="0"/>
              <a:t>העתיקו את קובץ </a:t>
            </a:r>
            <a:r>
              <a:rPr lang="en-US" sz="1300" dirty="0" err="1"/>
              <a:t>My_name</a:t>
            </a:r>
            <a:r>
              <a:rPr lang="he-IL" sz="1300" dirty="0"/>
              <a:t> לקובץ בשם </a:t>
            </a:r>
            <a:r>
              <a:rPr lang="en-US" sz="1300" dirty="0"/>
              <a:t>name</a:t>
            </a:r>
          </a:p>
          <a:p>
            <a:pPr marL="268288" indent="-268288">
              <a:buFont typeface="+mj-lt"/>
              <a:buAutoNum type="arabicPeriod"/>
            </a:pPr>
            <a:r>
              <a:rPr lang="he-IL" sz="1300" dirty="0"/>
              <a:t> שנו שמו של קובץ  </a:t>
            </a:r>
            <a:r>
              <a:rPr lang="en-US" sz="1300" dirty="0" err="1"/>
              <a:t>My_family</a:t>
            </a:r>
            <a:r>
              <a:rPr lang="he-IL" sz="1300" dirty="0"/>
              <a:t> ל - </a:t>
            </a:r>
            <a:r>
              <a:rPr lang="en-US" sz="1300" dirty="0"/>
              <a:t>Family</a:t>
            </a:r>
          </a:p>
          <a:p>
            <a:pPr marL="268288" indent="-268288">
              <a:buFont typeface="+mj-lt"/>
              <a:buAutoNum type="arabicPeriod"/>
            </a:pPr>
            <a:r>
              <a:rPr lang="he-IL" sz="1300" dirty="0"/>
              <a:t> צרו קובץ בשם </a:t>
            </a:r>
            <a:r>
              <a:rPr lang="en-US" sz="1300" dirty="0" err="1"/>
              <a:t>Whole_family</a:t>
            </a:r>
            <a:r>
              <a:rPr lang="he-IL" sz="1300" dirty="0"/>
              <a:t> המורכב משרשור </a:t>
            </a:r>
            <a:r>
              <a:rPr lang="en-US" sz="1300" dirty="0"/>
              <a:t>Family </a:t>
            </a:r>
            <a:r>
              <a:rPr lang="he-IL" sz="1300" dirty="0"/>
              <a:t> ו - </a:t>
            </a:r>
            <a:r>
              <a:rPr lang="en-US" sz="1300" dirty="0"/>
              <a:t>name</a:t>
            </a:r>
          </a:p>
          <a:p>
            <a:pPr marL="268288" indent="-268288">
              <a:buFont typeface="+mj-lt"/>
              <a:buAutoNum type="arabicPeriod"/>
            </a:pPr>
            <a:r>
              <a:rPr lang="en-US" sz="1300" dirty="0"/>
              <a:t>cat name Family  &gt;&gt; </a:t>
            </a:r>
            <a:r>
              <a:rPr lang="en-US" sz="1300" dirty="0" err="1"/>
              <a:t>Whole_family</a:t>
            </a:r>
            <a:r>
              <a:rPr lang="en-US" sz="1300" dirty="0"/>
              <a:t> </a:t>
            </a:r>
          </a:p>
          <a:p>
            <a:pPr marL="268288" indent="-268288">
              <a:buFont typeface="+mj-lt"/>
              <a:buAutoNum type="arabicPeriod"/>
            </a:pPr>
            <a:r>
              <a:rPr lang="he-IL" sz="1300" dirty="0"/>
              <a:t> הציגו את </a:t>
            </a:r>
            <a:r>
              <a:rPr lang="en-US" sz="1300" dirty="0" err="1"/>
              <a:t>Whole_family</a:t>
            </a:r>
            <a:endParaRPr lang="en-US" sz="1300" dirty="0"/>
          </a:p>
          <a:p>
            <a:pPr marL="268288" indent="-268288">
              <a:buFont typeface="+mj-lt"/>
              <a:buAutoNum type="arabicPeriod"/>
            </a:pPr>
            <a:r>
              <a:rPr lang="he-IL" sz="1300" dirty="0"/>
              <a:t> עברו ל </a:t>
            </a:r>
            <a:r>
              <a:rPr lang="en-US" sz="1300" dirty="0"/>
              <a:t>home directory- </a:t>
            </a:r>
            <a:r>
              <a:rPr lang="he-IL" sz="1300" dirty="0"/>
              <a:t> שלך</a:t>
            </a:r>
            <a:endParaRPr lang="en-US" sz="1300" dirty="0"/>
          </a:p>
          <a:p>
            <a:pPr marL="268288" indent="-268288">
              <a:buFont typeface="+mj-lt"/>
              <a:buAutoNum type="arabicPeriod"/>
            </a:pPr>
            <a:r>
              <a:rPr lang="he-IL" sz="1300" dirty="0"/>
              <a:t> שנו את שם ספריית </a:t>
            </a:r>
            <a:r>
              <a:rPr lang="en-US" sz="1300" dirty="0"/>
              <a:t>Zoo </a:t>
            </a:r>
            <a:r>
              <a:rPr lang="he-IL" sz="1300" dirty="0"/>
              <a:t> ל </a:t>
            </a:r>
            <a:r>
              <a:rPr lang="en-US" sz="1300" dirty="0" err="1"/>
              <a:t>My_zoo</a:t>
            </a:r>
            <a:endParaRPr lang="en-US" sz="1300" dirty="0"/>
          </a:p>
          <a:p>
            <a:pPr marL="268288" indent="-268288">
              <a:buFont typeface="+mj-lt"/>
              <a:buAutoNum type="arabicPeriod"/>
            </a:pPr>
            <a:r>
              <a:rPr lang="he-IL" sz="1300" dirty="0"/>
              <a:t> העתיקו את ספריית </a:t>
            </a:r>
            <a:r>
              <a:rPr lang="en-US" sz="1300" dirty="0"/>
              <a:t>Family </a:t>
            </a:r>
            <a:r>
              <a:rPr lang="he-IL" sz="1300" dirty="0"/>
              <a:t> ותכולתה ל - </a:t>
            </a:r>
            <a:r>
              <a:rPr lang="en-US" sz="1300" dirty="0"/>
              <a:t>home directory</a:t>
            </a:r>
            <a:r>
              <a:rPr lang="he-IL" sz="1300" dirty="0"/>
              <a:t> שלך</a:t>
            </a:r>
            <a:endParaRPr lang="en-US" sz="1300" dirty="0"/>
          </a:p>
          <a:p>
            <a:pPr marL="268288" indent="-268288">
              <a:buFont typeface="+mj-lt"/>
              <a:buAutoNum type="arabicPeriod"/>
            </a:pPr>
            <a:r>
              <a:rPr lang="he-IL" sz="1300" dirty="0"/>
              <a:t> מחקו את ספריית </a:t>
            </a:r>
            <a:r>
              <a:rPr lang="en-US" sz="1300" dirty="0" err="1"/>
              <a:t>My_zoo</a:t>
            </a:r>
            <a:r>
              <a:rPr lang="he-IL" sz="1300" dirty="0"/>
              <a:t> ותכולתה</a:t>
            </a:r>
            <a:endParaRPr lang="en-US" sz="1300" dirty="0"/>
          </a:p>
          <a:p>
            <a:pPr marL="268288" indent="-268288">
              <a:buFont typeface="+mj-lt"/>
              <a:buAutoNum type="arabicPeriod"/>
            </a:pPr>
            <a:r>
              <a:rPr lang="he-IL" sz="1300" dirty="0"/>
              <a:t> חשבו את נפח ספריית הבית שלכם באמצעות הפקודה  </a:t>
            </a:r>
            <a:r>
              <a:rPr lang="en-US" sz="1300" dirty="0"/>
              <a:t>du –</a:t>
            </a:r>
            <a:r>
              <a:rPr lang="en-US" sz="1300" dirty="0" err="1"/>
              <a:t>hs</a:t>
            </a:r>
            <a:r>
              <a:rPr lang="en-US" sz="1300" dirty="0"/>
              <a:t> ~</a:t>
            </a:r>
          </a:p>
        </p:txBody>
      </p:sp>
      <p:sp>
        <p:nvSpPr>
          <p:cNvPr id="4" name="Text Placeholder 3"/>
          <p:cNvSpPr>
            <a:spLocks noGrp="1"/>
          </p:cNvSpPr>
          <p:nvPr>
            <p:ph type="body" sz="quarter" idx="11"/>
          </p:nvPr>
        </p:nvSpPr>
        <p:spPr/>
        <p:txBody>
          <a:bodyPr/>
          <a:lstStyle/>
          <a:p>
            <a:r>
              <a:rPr lang="he-IL"/>
              <a:t>תרגיל</a:t>
            </a:r>
            <a:endParaRPr lang="he-IL"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7982" y="1864521"/>
            <a:ext cx="952500" cy="952500"/>
          </a:xfrm>
          <a:prstGeom prst="rect">
            <a:avLst/>
          </a:prstGeom>
        </p:spPr>
      </p:pic>
      <p:cxnSp>
        <p:nvCxnSpPr>
          <p:cNvPr id="6" name="Straight Connector 5"/>
          <p:cNvCxnSpPr/>
          <p:nvPr/>
        </p:nvCxnSpPr>
        <p:spPr>
          <a:xfrm flipH="1">
            <a:off x="323850" y="1864521"/>
            <a:ext cx="8568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323850" y="6381328"/>
            <a:ext cx="856863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1831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he-IL" dirty="0"/>
              <a:t>מערכת ההרשאות וארגון הקבצים</a:t>
            </a:r>
          </a:p>
        </p:txBody>
      </p:sp>
      <p:sp>
        <p:nvSpPr>
          <p:cNvPr id="3" name="Subtitle 2"/>
          <p:cNvSpPr>
            <a:spLocks noGrp="1"/>
          </p:cNvSpPr>
          <p:nvPr>
            <p:ph type="subTitle" idx="1"/>
          </p:nvPr>
        </p:nvSpPr>
        <p:spPr/>
        <p:txBody>
          <a:bodyPr/>
          <a:lstStyle/>
          <a:p>
            <a:endParaRPr lang="he-IL"/>
          </a:p>
        </p:txBody>
      </p:sp>
    </p:spTree>
    <p:extLst>
      <p:ext uri="{BB962C8B-B14F-4D97-AF65-F5344CB8AC3E}">
        <p14:creationId xmlns:p14="http://schemas.microsoft.com/office/powerpoint/2010/main" val="21607547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מערכת ההרשאות וארגון הקבצים</a:t>
            </a:r>
            <a:endParaRPr lang="he-IL" dirty="0"/>
          </a:p>
        </p:txBody>
      </p:sp>
      <p:sp>
        <p:nvSpPr>
          <p:cNvPr id="3" name="מציין מיקום תוכן 2"/>
          <p:cNvSpPr>
            <a:spLocks noGrp="1"/>
          </p:cNvSpPr>
          <p:nvPr>
            <p:ph type="body" sz="quarter" idx="10"/>
          </p:nvPr>
        </p:nvSpPr>
        <p:spPr/>
        <p:txBody>
          <a:bodyPr/>
          <a:lstStyle/>
          <a:p>
            <a:pPr marL="342900" lvl="1" indent="-342900"/>
            <a:r>
              <a:rPr lang="he-IL" dirty="0"/>
              <a:t>כל משתמש שייך לקבוצת ברירת מחדל המוגדרת ב- </a:t>
            </a:r>
            <a:r>
              <a:rPr lang="en-GB" i="1" dirty="0">
                <a:solidFill>
                  <a:schemeClr val="accent1"/>
                </a:solidFill>
                <a:latin typeface="Times New Roman" panose="02020603050405020304" pitchFamily="18" charset="0"/>
                <a:cs typeface="Times New Roman" panose="02020603050405020304" pitchFamily="18" charset="0"/>
              </a:rPr>
              <a:t>/</a:t>
            </a:r>
            <a:r>
              <a:rPr lang="en-GB" i="1" dirty="0" err="1">
                <a:solidFill>
                  <a:schemeClr val="accent1"/>
                </a:solidFill>
                <a:latin typeface="Times New Roman" panose="02020603050405020304" pitchFamily="18" charset="0"/>
                <a:cs typeface="Times New Roman" panose="02020603050405020304" pitchFamily="18" charset="0"/>
              </a:rPr>
              <a:t>etc</a:t>
            </a:r>
            <a:r>
              <a:rPr lang="en-GB" i="1" dirty="0">
                <a:solidFill>
                  <a:schemeClr val="accent1"/>
                </a:solidFill>
                <a:latin typeface="Times New Roman" panose="02020603050405020304" pitchFamily="18" charset="0"/>
                <a:cs typeface="Times New Roman" panose="02020603050405020304" pitchFamily="18" charset="0"/>
              </a:rPr>
              <a:t>/</a:t>
            </a:r>
            <a:r>
              <a:rPr lang="en-GB" i="1" dirty="0" err="1">
                <a:solidFill>
                  <a:schemeClr val="accent1"/>
                </a:solidFill>
                <a:latin typeface="Times New Roman" panose="02020603050405020304" pitchFamily="18" charset="0"/>
                <a:cs typeface="Times New Roman" panose="02020603050405020304" pitchFamily="18" charset="0"/>
              </a:rPr>
              <a:t>passwd</a:t>
            </a:r>
            <a:endParaRPr lang="en-GB" i="1" dirty="0">
              <a:solidFill>
                <a:schemeClr val="accent1"/>
              </a:solidFill>
              <a:latin typeface="Times New Roman" panose="02020603050405020304" pitchFamily="18" charset="0"/>
              <a:cs typeface="Times New Roman" panose="02020603050405020304" pitchFamily="18" charset="0"/>
            </a:endParaRPr>
          </a:p>
          <a:p>
            <a:pPr marL="342900" lvl="1" indent="-342900"/>
            <a:r>
              <a:rPr lang="he-IL" dirty="0"/>
              <a:t>משתמש יכול להיות שייך גם לקבוצות אחרות המוגדרות ב- </a:t>
            </a:r>
            <a:r>
              <a:rPr lang="en-GB" i="1" dirty="0">
                <a:solidFill>
                  <a:schemeClr val="accent1"/>
                </a:solidFill>
                <a:latin typeface="Times New Roman" panose="02020603050405020304" pitchFamily="18" charset="0"/>
                <a:cs typeface="Times New Roman" panose="02020603050405020304" pitchFamily="18" charset="0"/>
              </a:rPr>
              <a:t>/</a:t>
            </a:r>
            <a:r>
              <a:rPr lang="en-GB" i="1" dirty="0" err="1">
                <a:solidFill>
                  <a:schemeClr val="accent1"/>
                </a:solidFill>
                <a:latin typeface="Times New Roman" panose="02020603050405020304" pitchFamily="18" charset="0"/>
                <a:cs typeface="Times New Roman" panose="02020603050405020304" pitchFamily="18" charset="0"/>
              </a:rPr>
              <a:t>etc</a:t>
            </a:r>
            <a:r>
              <a:rPr lang="en-GB" i="1" dirty="0">
                <a:solidFill>
                  <a:schemeClr val="accent1"/>
                </a:solidFill>
                <a:latin typeface="Times New Roman" panose="02020603050405020304" pitchFamily="18" charset="0"/>
                <a:cs typeface="Times New Roman" panose="02020603050405020304" pitchFamily="18" charset="0"/>
              </a:rPr>
              <a:t>/group</a:t>
            </a:r>
            <a:r>
              <a:rPr lang="he-IL" i="1" dirty="0">
                <a:solidFill>
                  <a:schemeClr val="accent1"/>
                </a:solidFill>
                <a:latin typeface="Times New Roman" panose="02020603050405020304" pitchFamily="18" charset="0"/>
                <a:cs typeface="Times New Roman" panose="02020603050405020304" pitchFamily="18" charset="0"/>
              </a:rPr>
              <a:t> </a:t>
            </a:r>
            <a:endParaRPr lang="en-GB" i="1" dirty="0">
              <a:solidFill>
                <a:schemeClr val="accent1"/>
              </a:solidFill>
              <a:latin typeface="Times New Roman" panose="02020603050405020304" pitchFamily="18" charset="0"/>
              <a:cs typeface="Times New Roman" panose="02020603050405020304" pitchFamily="18" charset="0"/>
            </a:endParaRPr>
          </a:p>
          <a:p>
            <a:pPr lvl="1"/>
            <a:r>
              <a:rPr lang="he-IL" dirty="0"/>
              <a:t>קבצים אלו מתוחזקים על ידי מנהל המערכת. </a:t>
            </a:r>
            <a:br>
              <a:rPr lang="en-US" dirty="0"/>
            </a:br>
            <a:r>
              <a:rPr lang="he-IL" dirty="0"/>
              <a:t>בקובץ </a:t>
            </a:r>
            <a:r>
              <a:rPr lang="en-US" dirty="0"/>
              <a:t>group</a:t>
            </a:r>
            <a:r>
              <a:rPr lang="he-IL" dirty="0"/>
              <a:t> מוגדרות הקבוצות הקיימות ומספרן </a:t>
            </a:r>
            <a:br>
              <a:rPr lang="en-US" dirty="0"/>
            </a:br>
            <a:r>
              <a:rPr lang="he-IL" dirty="0"/>
              <a:t>(לרוב ישקפו את מבנה הארגון או שם הפרויקט)</a:t>
            </a:r>
          </a:p>
          <a:p>
            <a:endParaRPr lang="en-US" dirty="0"/>
          </a:p>
          <a:p>
            <a:endParaRPr lang="he-IL" dirty="0"/>
          </a:p>
          <a:p>
            <a:endParaRPr lang="en-US" dirty="0"/>
          </a:p>
          <a:p>
            <a:r>
              <a:rPr lang="he-IL" dirty="0"/>
              <a:t>הפקודה </a:t>
            </a:r>
            <a:r>
              <a:rPr lang="en-GB" dirty="0">
                <a:solidFill>
                  <a:srgbClr val="0070C0"/>
                </a:solidFill>
                <a:latin typeface="Courier New" panose="02070309020205020404" pitchFamily="49" charset="0"/>
                <a:cs typeface="Courier New" panose="02070309020205020404" pitchFamily="49" charset="0"/>
              </a:rPr>
              <a:t>id</a:t>
            </a:r>
            <a:r>
              <a:rPr lang="he-IL" dirty="0"/>
              <a:t> מציגה את המשתמש הנוכחי והקבוצות אליהן הוא שייך</a:t>
            </a:r>
          </a:p>
          <a:p>
            <a:pPr lvl="2"/>
            <a:endParaRPr lang="he-IL" sz="1000" dirty="0"/>
          </a:p>
          <a:p>
            <a:endParaRPr lang="en-GB" dirty="0"/>
          </a:p>
          <a:p>
            <a:endParaRPr lang="he-IL" dirty="0"/>
          </a:p>
        </p:txBody>
      </p:sp>
      <p:grpSp>
        <p:nvGrpSpPr>
          <p:cNvPr id="5" name="Group 5"/>
          <p:cNvGrpSpPr>
            <a:grpSpLocks/>
          </p:cNvGrpSpPr>
          <p:nvPr/>
        </p:nvGrpSpPr>
        <p:grpSpPr bwMode="auto">
          <a:xfrm>
            <a:off x="467544" y="3352126"/>
            <a:ext cx="7292050" cy="1084988"/>
            <a:chOff x="624" y="2112"/>
            <a:chExt cx="5068" cy="735"/>
          </a:xfrm>
          <a:effectLst>
            <a:outerShdw blurRad="50800" dist="38100" dir="2700000" algn="tl" rotWithShape="0">
              <a:prstClr val="black">
                <a:alpha val="40000"/>
              </a:prstClr>
            </a:outerShdw>
          </a:effectLst>
        </p:grpSpPr>
        <p:sp>
          <p:nvSpPr>
            <p:cNvPr id="6" name="AutoShape 6"/>
            <p:cNvSpPr>
              <a:spLocks noChangeArrowheads="1"/>
            </p:cNvSpPr>
            <p:nvPr/>
          </p:nvSpPr>
          <p:spPr bwMode="auto">
            <a:xfrm>
              <a:off x="624" y="2112"/>
              <a:ext cx="5068" cy="696"/>
            </a:xfrm>
            <a:prstGeom prst="roundRect">
              <a:avLst>
                <a:gd name="adj" fmla="val 144"/>
              </a:avLst>
            </a:prstGeom>
            <a:solidFill>
              <a:srgbClr val="FFFFFF"/>
            </a:solidFill>
            <a:ln w="12600">
              <a:solidFill>
                <a:srgbClr val="000000"/>
              </a:solidFill>
              <a:round/>
              <a:headEnd/>
              <a:tailEnd/>
            </a:ln>
            <a:effectLst>
              <a:outerShdw dist="107933" dir="2700000" algn="ctr" rotWithShape="0">
                <a:srgbClr val="919191">
                  <a:alpha val="0"/>
                </a:srgbClr>
              </a:outerShdw>
            </a:effectLst>
          </p:spPr>
          <p:txBody>
            <a:bodyPr wrap="none" anchor="ctr"/>
            <a:lstStyle/>
            <a:p>
              <a:pPr algn="l" rtl="0"/>
              <a:endParaRPr lang="en-US"/>
            </a:p>
          </p:txBody>
        </p:sp>
        <p:sp>
          <p:nvSpPr>
            <p:cNvPr id="7" name="Text Box 7"/>
            <p:cNvSpPr txBox="1">
              <a:spLocks noChangeArrowheads="1"/>
            </p:cNvSpPr>
            <p:nvPr/>
          </p:nvSpPr>
          <p:spPr bwMode="auto">
            <a:xfrm>
              <a:off x="624" y="2112"/>
              <a:ext cx="5068" cy="735"/>
            </a:xfrm>
            <a:prstGeom prst="rect">
              <a:avLst/>
            </a:prstGeom>
            <a:noFill/>
            <a:ln w="9525">
              <a:noFill/>
              <a:miter lim="800000"/>
              <a:headEnd/>
              <a:tailEnd/>
            </a:ln>
          </p:spPr>
          <p:txBody>
            <a:bodyPr lIns="81000" tIns="42840" rIns="81000" bIns="42840">
              <a:spAutoFit/>
            </a:bodyPr>
            <a:lstStyle/>
            <a:p>
              <a:pPr marL="252413" indent="-252413" algn="l" rtl="0">
                <a:lnSpc>
                  <a:spcPct val="90000"/>
                </a:lnSpc>
                <a:spcBef>
                  <a:spcPts val="750"/>
                </a:spcBef>
                <a:buFont typeface="Courier New" pitchFamily="49" charset="0"/>
                <a:buNone/>
                <a:tabLst>
                  <a:tab pos="252413" algn="l"/>
                  <a:tab pos="700088" algn="l"/>
                  <a:tab pos="1149350" algn="l"/>
                  <a:tab pos="1598613" algn="l"/>
                  <a:tab pos="2047875" algn="l"/>
                  <a:tab pos="2497138" algn="l"/>
                  <a:tab pos="2946400" algn="l"/>
                  <a:tab pos="3395663" algn="l"/>
                  <a:tab pos="3844925" algn="l"/>
                  <a:tab pos="4294188" algn="l"/>
                  <a:tab pos="4743450" algn="l"/>
                  <a:tab pos="5192713" algn="l"/>
                  <a:tab pos="5641975" algn="l"/>
                  <a:tab pos="6091238" algn="l"/>
                  <a:tab pos="6540500" algn="l"/>
                  <a:tab pos="6989763" algn="l"/>
                  <a:tab pos="7439025" algn="l"/>
                  <a:tab pos="7888288" algn="l"/>
                  <a:tab pos="8337550" algn="l"/>
                  <a:tab pos="8786813" algn="l"/>
                  <a:tab pos="9236075" algn="l"/>
                </a:tabLst>
              </a:pPr>
              <a:r>
                <a:rPr lang="en-GB" sz="1400" b="0" dirty="0">
                  <a:latin typeface="Courier New" pitchFamily="49" charset="0"/>
                </a:rPr>
                <a:t>$</a:t>
              </a:r>
              <a:r>
                <a:rPr lang="en-GB" sz="1400" dirty="0">
                  <a:latin typeface="Courier New" pitchFamily="49" charset="0"/>
                </a:rPr>
                <a:t> id</a:t>
              </a:r>
            </a:p>
            <a:p>
              <a:pPr marL="252413" indent="-252413" algn="l" rtl="0">
                <a:lnSpc>
                  <a:spcPct val="90000"/>
                </a:lnSpc>
                <a:spcBef>
                  <a:spcPts val="750"/>
                </a:spcBef>
                <a:buFont typeface="Courier New" pitchFamily="49" charset="0"/>
                <a:buNone/>
                <a:tabLst>
                  <a:tab pos="252413" algn="l"/>
                  <a:tab pos="700088" algn="l"/>
                  <a:tab pos="1149350" algn="l"/>
                  <a:tab pos="1598613" algn="l"/>
                  <a:tab pos="2047875" algn="l"/>
                  <a:tab pos="2497138" algn="l"/>
                  <a:tab pos="2946400" algn="l"/>
                  <a:tab pos="3395663" algn="l"/>
                  <a:tab pos="3844925" algn="l"/>
                  <a:tab pos="4294188" algn="l"/>
                  <a:tab pos="4743450" algn="l"/>
                  <a:tab pos="5192713" algn="l"/>
                  <a:tab pos="5641975" algn="l"/>
                  <a:tab pos="6091238" algn="l"/>
                  <a:tab pos="6540500" algn="l"/>
                  <a:tab pos="6989763" algn="l"/>
                  <a:tab pos="7439025" algn="l"/>
                  <a:tab pos="7888288" algn="l"/>
                  <a:tab pos="8337550" algn="l"/>
                  <a:tab pos="8786813" algn="l"/>
                  <a:tab pos="9236075" algn="l"/>
                </a:tabLst>
              </a:pPr>
              <a:r>
                <a:rPr lang="en-GB" sz="1400" b="0" dirty="0" err="1">
                  <a:latin typeface="Courier New" pitchFamily="49" charset="0"/>
                </a:rPr>
                <a:t>uid</a:t>
              </a:r>
              <a:r>
                <a:rPr lang="en-GB" sz="1400" b="0" dirty="0">
                  <a:latin typeface="Courier New" pitchFamily="49" charset="0"/>
                </a:rPr>
                <a:t>=402(</a:t>
              </a:r>
              <a:r>
                <a:rPr lang="en-GB" sz="1400" b="0" dirty="0" err="1">
                  <a:latin typeface="Courier New" pitchFamily="49" charset="0"/>
                </a:rPr>
                <a:t>laura</a:t>
              </a:r>
              <a:r>
                <a:rPr lang="en-GB" sz="1400" b="0" dirty="0">
                  <a:latin typeface="Courier New" pitchFamily="49" charset="0"/>
                </a:rPr>
                <a:t>) </a:t>
              </a:r>
              <a:r>
                <a:rPr lang="en-GB" sz="1400" b="0" dirty="0" err="1">
                  <a:latin typeface="Courier New" pitchFamily="49" charset="0"/>
                </a:rPr>
                <a:t>gid</a:t>
              </a:r>
              <a:r>
                <a:rPr lang="en-GB" sz="1400" b="0" dirty="0">
                  <a:latin typeface="Courier New" pitchFamily="49" charset="0"/>
                </a:rPr>
                <a:t>=400(players) groups=400(players)</a:t>
              </a:r>
            </a:p>
            <a:p>
              <a:pPr marL="252413" indent="-252413" algn="l" rtl="0">
                <a:lnSpc>
                  <a:spcPct val="90000"/>
                </a:lnSpc>
                <a:spcBef>
                  <a:spcPts val="750"/>
                </a:spcBef>
                <a:buFont typeface="Courier New" pitchFamily="49" charset="0"/>
                <a:buNone/>
                <a:tabLst>
                  <a:tab pos="252413" algn="l"/>
                  <a:tab pos="700088" algn="l"/>
                  <a:tab pos="1149350" algn="l"/>
                  <a:tab pos="1598613" algn="l"/>
                  <a:tab pos="2047875" algn="l"/>
                  <a:tab pos="2497138" algn="l"/>
                  <a:tab pos="2946400" algn="l"/>
                  <a:tab pos="3395663" algn="l"/>
                  <a:tab pos="3844925" algn="l"/>
                  <a:tab pos="4294188" algn="l"/>
                  <a:tab pos="4743450" algn="l"/>
                  <a:tab pos="5192713" algn="l"/>
                  <a:tab pos="5641975" algn="l"/>
                  <a:tab pos="6091238" algn="l"/>
                  <a:tab pos="6540500" algn="l"/>
                  <a:tab pos="6989763" algn="l"/>
                  <a:tab pos="7439025" algn="l"/>
                  <a:tab pos="7888288" algn="l"/>
                  <a:tab pos="8337550" algn="l"/>
                  <a:tab pos="8786813" algn="l"/>
                  <a:tab pos="9236075" algn="l"/>
                </a:tabLst>
              </a:pPr>
              <a:r>
                <a:rPr lang="en-GB" sz="1400" b="0" dirty="0">
                  <a:latin typeface="Courier New" pitchFamily="49" charset="0"/>
                </a:rPr>
                <a:t>$</a:t>
              </a:r>
            </a:p>
          </p:txBody>
        </p:sp>
      </p:gr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3550" y="5065024"/>
            <a:ext cx="952500" cy="952500"/>
          </a:xfrm>
          <a:prstGeom prst="rect">
            <a:avLst/>
          </a:prstGeom>
        </p:spPr>
      </p:pic>
      <p:cxnSp>
        <p:nvCxnSpPr>
          <p:cNvPr id="12" name="Straight Connector 11"/>
          <p:cNvCxnSpPr/>
          <p:nvPr/>
        </p:nvCxnSpPr>
        <p:spPr>
          <a:xfrm flipH="1">
            <a:off x="323850" y="5005781"/>
            <a:ext cx="8568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323850" y="6381328"/>
            <a:ext cx="856863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23850" y="5005781"/>
            <a:ext cx="8816158" cy="1600438"/>
          </a:xfrm>
          <a:prstGeom prst="rect">
            <a:avLst/>
          </a:prstGeom>
        </p:spPr>
        <p:txBody>
          <a:bodyPr wrap="square">
            <a:spAutoFit/>
          </a:bodyPr>
          <a:lstStyle/>
          <a:p>
            <a:pPr marL="1257300" lvl="2" indent="-342900">
              <a:buFont typeface="Wingdings" panose="05000000000000000000" pitchFamily="2" charset="2"/>
              <a:buChar char="§"/>
            </a:pPr>
            <a:r>
              <a:rPr lang="he-IL" sz="2000" dirty="0"/>
              <a:t>קובץ נוצר עם המשתמש והקבוצה הנוכחיים</a:t>
            </a:r>
          </a:p>
          <a:p>
            <a:pPr marL="1257300" lvl="2" indent="-342900">
              <a:buFont typeface="Wingdings" panose="05000000000000000000" pitchFamily="2" charset="2"/>
              <a:buChar char="§"/>
            </a:pPr>
            <a:r>
              <a:rPr lang="he-IL" sz="2000" dirty="0"/>
              <a:t>לכל קובץ יש בעלים (</a:t>
            </a:r>
            <a:r>
              <a:rPr lang="en-US" sz="2000" dirty="0"/>
              <a:t>Owner</a:t>
            </a:r>
            <a:r>
              <a:rPr lang="he-IL" sz="2000" dirty="0"/>
              <a:t>) אחד בלבד והוא שייך לקבוצה אחת בלבד</a:t>
            </a:r>
            <a:endParaRPr lang="en-GB" sz="2000" dirty="0"/>
          </a:p>
          <a:p>
            <a:pPr marL="1257300" lvl="2" indent="-342900">
              <a:buFont typeface="Wingdings" panose="05000000000000000000" pitchFamily="2" charset="2"/>
              <a:buChar char="§"/>
            </a:pPr>
            <a:r>
              <a:rPr lang="he-IL" sz="2000" dirty="0"/>
              <a:t>רק בעל הקובץ יכול לשנות את הרשאות הקובץ</a:t>
            </a:r>
          </a:p>
          <a:p>
            <a:pPr marL="1257300" lvl="2" indent="-342900">
              <a:buFont typeface="Wingdings" panose="05000000000000000000" pitchFamily="2" charset="2"/>
              <a:buChar char="§"/>
            </a:pPr>
            <a:r>
              <a:rPr lang="he-IL" sz="2000" dirty="0"/>
              <a:t>הרשאות ספריות פועלות בדיוק כמו הרשאות קבצים</a:t>
            </a:r>
          </a:p>
          <a:p>
            <a:pPr marL="285750" indent="-285750">
              <a:buFont typeface="Wingdings" panose="05000000000000000000" pitchFamily="2" charset="2"/>
              <a:buChar char="§"/>
            </a:pPr>
            <a:endParaRPr lang="he-IL" dirty="0"/>
          </a:p>
        </p:txBody>
      </p:sp>
    </p:spTree>
    <p:extLst>
      <p:ext uri="{BB962C8B-B14F-4D97-AF65-F5344CB8AC3E}">
        <p14:creationId xmlns:p14="http://schemas.microsoft.com/office/powerpoint/2010/main" val="13883700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הרשאות</a:t>
            </a:r>
            <a:endParaRPr lang="he-IL" dirty="0"/>
          </a:p>
        </p:txBody>
      </p:sp>
      <p:sp>
        <p:nvSpPr>
          <p:cNvPr id="3" name="מציין מיקום תוכן 2"/>
          <p:cNvSpPr>
            <a:spLocks noGrp="1"/>
          </p:cNvSpPr>
          <p:nvPr>
            <p:ph type="body" sz="quarter" idx="10"/>
          </p:nvPr>
        </p:nvSpPr>
        <p:spPr/>
        <p:txBody>
          <a:bodyPr/>
          <a:lstStyle/>
          <a:p>
            <a:r>
              <a:rPr lang="he-IL" dirty="0"/>
              <a:t>לכל קובץ ולכל ספריה מוגדרות שלוש </a:t>
            </a:r>
            <a:r>
              <a:rPr lang="he-IL" b="1" dirty="0"/>
              <a:t>רמות הרשאה</a:t>
            </a:r>
            <a:r>
              <a:rPr lang="he-IL" dirty="0"/>
              <a:t>: </a:t>
            </a:r>
          </a:p>
          <a:p>
            <a:pPr lvl="1"/>
            <a:r>
              <a:rPr lang="en-US" dirty="0"/>
              <a:t>User</a:t>
            </a:r>
            <a:r>
              <a:rPr lang="he-IL" dirty="0"/>
              <a:t> - למשתמש עצמו </a:t>
            </a:r>
          </a:p>
          <a:p>
            <a:pPr lvl="1"/>
            <a:r>
              <a:rPr lang="en-US" dirty="0"/>
              <a:t>Group</a:t>
            </a:r>
            <a:r>
              <a:rPr lang="he-IL" dirty="0"/>
              <a:t> - לקבוצה (כל המשתמשים בקבוצה) </a:t>
            </a:r>
          </a:p>
          <a:p>
            <a:pPr lvl="1"/>
            <a:r>
              <a:rPr lang="en-US" dirty="0"/>
              <a:t>Other</a:t>
            </a:r>
            <a:r>
              <a:rPr lang="he-IL" dirty="0"/>
              <a:t> - לכל האחרים</a:t>
            </a:r>
          </a:p>
          <a:p>
            <a:r>
              <a:rPr lang="he-IL" dirty="0"/>
              <a:t>אפשר להגדיר, בכל רמה, שלוש </a:t>
            </a:r>
            <a:r>
              <a:rPr lang="he-IL" b="1" dirty="0"/>
              <a:t>סוגי הרשאות</a:t>
            </a:r>
            <a:r>
              <a:rPr lang="he-IL" dirty="0"/>
              <a:t>:</a:t>
            </a:r>
          </a:p>
          <a:p>
            <a:pPr lvl="1"/>
            <a:r>
              <a:rPr lang="he-IL" dirty="0"/>
              <a:t>קריאה </a:t>
            </a:r>
            <a:r>
              <a:rPr lang="en-US" dirty="0"/>
              <a:t>Read</a:t>
            </a:r>
            <a:endParaRPr lang="he-IL" dirty="0"/>
          </a:p>
          <a:p>
            <a:pPr lvl="1"/>
            <a:r>
              <a:rPr lang="he-IL" dirty="0"/>
              <a:t>כתיבה </a:t>
            </a:r>
            <a:r>
              <a:rPr lang="en-US" dirty="0"/>
              <a:t>Write </a:t>
            </a:r>
            <a:endParaRPr lang="he-IL" dirty="0"/>
          </a:p>
          <a:p>
            <a:pPr lvl="1"/>
            <a:r>
              <a:rPr lang="he-IL" dirty="0"/>
              <a:t>הפעלה</a:t>
            </a:r>
            <a:r>
              <a:rPr lang="en-US" dirty="0"/>
              <a:t> </a:t>
            </a:r>
            <a:r>
              <a:rPr lang="he-IL" dirty="0"/>
              <a:t> </a:t>
            </a:r>
            <a:r>
              <a:rPr lang="en-US" dirty="0"/>
              <a:t>Execute</a:t>
            </a:r>
            <a:endParaRPr lang="he-IL" dirty="0"/>
          </a:p>
          <a:p>
            <a:r>
              <a:rPr lang="he-IL" dirty="0"/>
              <a:t>למשתמש-על (</a:t>
            </a:r>
            <a:r>
              <a:rPr lang="en-US" dirty="0"/>
              <a:t>Super user</a:t>
            </a:r>
            <a:r>
              <a:rPr lang="he-IL" dirty="0"/>
              <a:t>) יש הרשאה לעקוף את ההרשאות</a:t>
            </a:r>
          </a:p>
          <a:p>
            <a:r>
              <a:rPr lang="he-IL" dirty="0"/>
              <a:t>ההרשאות מצוינות על ידי 9 דגלים המחולקים לשלוש קבוצות:</a:t>
            </a:r>
          </a:p>
        </p:txBody>
      </p:sp>
      <p:grpSp>
        <p:nvGrpSpPr>
          <p:cNvPr id="4" name="Group 2"/>
          <p:cNvGrpSpPr>
            <a:grpSpLocks/>
          </p:cNvGrpSpPr>
          <p:nvPr/>
        </p:nvGrpSpPr>
        <p:grpSpPr bwMode="auto">
          <a:xfrm>
            <a:off x="323850" y="5733256"/>
            <a:ext cx="2836863" cy="714375"/>
            <a:chOff x="674" y="3062"/>
            <a:chExt cx="1787" cy="450"/>
          </a:xfrm>
          <a:effectLst>
            <a:outerShdw blurRad="50800" dist="38100" dir="2700000" algn="tl" rotWithShape="0">
              <a:prstClr val="black">
                <a:alpha val="40000"/>
              </a:prstClr>
            </a:outerShdw>
          </a:effectLst>
        </p:grpSpPr>
        <p:sp>
          <p:nvSpPr>
            <p:cNvPr id="5" name="AutoShape 3"/>
            <p:cNvSpPr>
              <a:spLocks noChangeArrowheads="1"/>
            </p:cNvSpPr>
            <p:nvPr/>
          </p:nvSpPr>
          <p:spPr bwMode="auto">
            <a:xfrm>
              <a:off x="674" y="3062"/>
              <a:ext cx="530" cy="439"/>
            </a:xfrm>
            <a:prstGeom prst="roundRect">
              <a:avLst>
                <a:gd name="adj" fmla="val 12556"/>
              </a:avLst>
            </a:prstGeom>
            <a:noFill/>
            <a:ln w="12600">
              <a:solidFill>
                <a:srgbClr val="000000"/>
              </a:solidFill>
              <a:round/>
              <a:headEnd/>
              <a:tailEnd/>
            </a:ln>
          </p:spPr>
          <p:txBody>
            <a:bodyPr wrap="none" anchor="ctr"/>
            <a:lstStyle/>
            <a:p>
              <a:endParaRPr lang="en-US"/>
            </a:p>
          </p:txBody>
        </p:sp>
        <p:sp>
          <p:nvSpPr>
            <p:cNvPr id="6" name="AutoShape 4"/>
            <p:cNvSpPr>
              <a:spLocks noChangeArrowheads="1"/>
            </p:cNvSpPr>
            <p:nvPr/>
          </p:nvSpPr>
          <p:spPr bwMode="auto">
            <a:xfrm>
              <a:off x="1258" y="3062"/>
              <a:ext cx="564" cy="451"/>
            </a:xfrm>
            <a:prstGeom prst="roundRect">
              <a:avLst>
                <a:gd name="adj" fmla="val 12444"/>
              </a:avLst>
            </a:prstGeom>
            <a:noFill/>
            <a:ln w="12600">
              <a:solidFill>
                <a:srgbClr val="000000"/>
              </a:solidFill>
              <a:round/>
              <a:headEnd/>
              <a:tailEnd/>
            </a:ln>
          </p:spPr>
          <p:txBody>
            <a:bodyPr wrap="none" anchor="ctr"/>
            <a:lstStyle/>
            <a:p>
              <a:endParaRPr lang="en-US"/>
            </a:p>
          </p:txBody>
        </p:sp>
        <p:sp>
          <p:nvSpPr>
            <p:cNvPr id="7" name="AutoShape 5"/>
            <p:cNvSpPr>
              <a:spLocks noChangeArrowheads="1"/>
            </p:cNvSpPr>
            <p:nvPr/>
          </p:nvSpPr>
          <p:spPr bwMode="auto">
            <a:xfrm>
              <a:off x="1875" y="3062"/>
              <a:ext cx="587" cy="451"/>
            </a:xfrm>
            <a:prstGeom prst="roundRect">
              <a:avLst>
                <a:gd name="adj" fmla="val 12444"/>
              </a:avLst>
            </a:prstGeom>
            <a:noFill/>
            <a:ln w="12600">
              <a:solidFill>
                <a:srgbClr val="000000"/>
              </a:solidFill>
              <a:round/>
              <a:headEnd/>
              <a:tailEnd/>
            </a:ln>
          </p:spPr>
          <p:txBody>
            <a:bodyPr wrap="none" anchor="ctr"/>
            <a:lstStyle/>
            <a:p>
              <a:endParaRPr lang="en-US"/>
            </a:p>
          </p:txBody>
        </p:sp>
        <p:grpSp>
          <p:nvGrpSpPr>
            <p:cNvPr id="8" name="Group 6"/>
            <p:cNvGrpSpPr>
              <a:grpSpLocks/>
            </p:cNvGrpSpPr>
            <p:nvPr/>
          </p:nvGrpSpPr>
          <p:grpSpPr bwMode="auto">
            <a:xfrm>
              <a:off x="730" y="3087"/>
              <a:ext cx="406" cy="380"/>
              <a:chOff x="730" y="3087"/>
              <a:chExt cx="406" cy="380"/>
            </a:xfrm>
          </p:grpSpPr>
          <p:sp>
            <p:nvSpPr>
              <p:cNvPr id="15" name="AutoShape 7"/>
              <p:cNvSpPr>
                <a:spLocks noChangeArrowheads="1"/>
              </p:cNvSpPr>
              <p:nvPr/>
            </p:nvSpPr>
            <p:spPr bwMode="auto">
              <a:xfrm>
                <a:off x="730" y="3087"/>
                <a:ext cx="407" cy="381"/>
              </a:xfrm>
              <a:prstGeom prst="roundRect">
                <a:avLst>
                  <a:gd name="adj" fmla="val 259"/>
                </a:avLst>
              </a:prstGeom>
              <a:noFill/>
              <a:ln w="9525">
                <a:noFill/>
                <a:round/>
                <a:headEnd/>
                <a:tailEnd/>
              </a:ln>
            </p:spPr>
            <p:txBody>
              <a:bodyPr wrap="none" anchor="ctr"/>
              <a:lstStyle/>
              <a:p>
                <a:endParaRPr lang="en-US"/>
              </a:p>
            </p:txBody>
          </p:sp>
          <p:sp>
            <p:nvSpPr>
              <p:cNvPr id="16" name="AutoShape 8"/>
              <p:cNvSpPr>
                <a:spLocks noChangeArrowheads="1"/>
              </p:cNvSpPr>
              <p:nvPr/>
            </p:nvSpPr>
            <p:spPr bwMode="auto">
              <a:xfrm>
                <a:off x="730" y="3087"/>
                <a:ext cx="407" cy="381"/>
              </a:xfrm>
              <a:prstGeom prst="roundRect">
                <a:avLst>
                  <a:gd name="adj" fmla="val 259"/>
                </a:avLst>
              </a:prstGeom>
              <a:noFill/>
              <a:ln w="9525">
                <a:noFill/>
                <a:round/>
                <a:headEnd/>
                <a:tailEnd/>
              </a:ln>
            </p:spPr>
            <p:txBody>
              <a:bodyPr wrap="none" lIns="87480" tIns="42840" rIns="87480" bIns="42840">
                <a:spAutoFit/>
              </a:bodyPr>
              <a:lstStyle/>
              <a:p>
                <a:pPr algn="ctr">
                  <a:lnSpc>
                    <a:spcPct val="90000"/>
                  </a:lnSpc>
                  <a:spcBef>
                    <a:spcPct val="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900" b="0"/>
                  <a:t>user</a:t>
                </a:r>
              </a:p>
              <a:p>
                <a:pPr algn="ctr">
                  <a:lnSpc>
                    <a:spcPct val="90000"/>
                  </a:lnSpc>
                  <a:spcBef>
                    <a:spcPct val="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900" b="0"/>
                  <a:t>rwx</a:t>
                </a:r>
              </a:p>
            </p:txBody>
          </p:sp>
        </p:grpSp>
        <p:grpSp>
          <p:nvGrpSpPr>
            <p:cNvPr id="9" name="Group 9"/>
            <p:cNvGrpSpPr>
              <a:grpSpLocks/>
            </p:cNvGrpSpPr>
            <p:nvPr/>
          </p:nvGrpSpPr>
          <p:grpSpPr bwMode="auto">
            <a:xfrm>
              <a:off x="1277" y="3087"/>
              <a:ext cx="501" cy="380"/>
              <a:chOff x="1277" y="3087"/>
              <a:chExt cx="501" cy="380"/>
            </a:xfrm>
          </p:grpSpPr>
          <p:sp>
            <p:nvSpPr>
              <p:cNvPr id="13" name="AutoShape 10"/>
              <p:cNvSpPr>
                <a:spLocks noChangeArrowheads="1"/>
              </p:cNvSpPr>
              <p:nvPr/>
            </p:nvSpPr>
            <p:spPr bwMode="auto">
              <a:xfrm>
                <a:off x="1277" y="3087"/>
                <a:ext cx="502" cy="381"/>
              </a:xfrm>
              <a:prstGeom prst="roundRect">
                <a:avLst>
                  <a:gd name="adj" fmla="val 259"/>
                </a:avLst>
              </a:prstGeom>
              <a:noFill/>
              <a:ln w="9525">
                <a:noFill/>
                <a:round/>
                <a:headEnd/>
                <a:tailEnd/>
              </a:ln>
            </p:spPr>
            <p:txBody>
              <a:bodyPr wrap="none" anchor="ctr"/>
              <a:lstStyle/>
              <a:p>
                <a:endParaRPr lang="en-US"/>
              </a:p>
            </p:txBody>
          </p:sp>
          <p:sp>
            <p:nvSpPr>
              <p:cNvPr id="14" name="AutoShape 11"/>
              <p:cNvSpPr>
                <a:spLocks noChangeArrowheads="1"/>
              </p:cNvSpPr>
              <p:nvPr/>
            </p:nvSpPr>
            <p:spPr bwMode="auto">
              <a:xfrm>
                <a:off x="1277" y="3087"/>
                <a:ext cx="502" cy="381"/>
              </a:xfrm>
              <a:prstGeom prst="roundRect">
                <a:avLst>
                  <a:gd name="adj" fmla="val 259"/>
                </a:avLst>
              </a:prstGeom>
              <a:noFill/>
              <a:ln w="9525">
                <a:noFill/>
                <a:round/>
                <a:headEnd/>
                <a:tailEnd/>
              </a:ln>
            </p:spPr>
            <p:txBody>
              <a:bodyPr wrap="none" lIns="87480" tIns="42840" rIns="87480" bIns="42840">
                <a:spAutoFit/>
              </a:bodyPr>
              <a:lstStyle/>
              <a:p>
                <a:pPr algn="ctr">
                  <a:lnSpc>
                    <a:spcPct val="90000"/>
                  </a:lnSpc>
                  <a:spcBef>
                    <a:spcPct val="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900" b="0"/>
                  <a:t>group</a:t>
                </a:r>
              </a:p>
              <a:p>
                <a:pPr algn="ctr">
                  <a:lnSpc>
                    <a:spcPct val="90000"/>
                  </a:lnSpc>
                  <a:spcBef>
                    <a:spcPct val="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900" b="0"/>
                  <a:t>rwx</a:t>
                </a:r>
              </a:p>
            </p:txBody>
          </p:sp>
        </p:grpSp>
        <p:grpSp>
          <p:nvGrpSpPr>
            <p:cNvPr id="10" name="Group 12"/>
            <p:cNvGrpSpPr>
              <a:grpSpLocks/>
            </p:cNvGrpSpPr>
            <p:nvPr/>
          </p:nvGrpSpPr>
          <p:grpSpPr bwMode="auto">
            <a:xfrm>
              <a:off x="1939" y="3087"/>
              <a:ext cx="457" cy="380"/>
              <a:chOff x="1939" y="3087"/>
              <a:chExt cx="457" cy="380"/>
            </a:xfrm>
          </p:grpSpPr>
          <p:sp>
            <p:nvSpPr>
              <p:cNvPr id="11" name="AutoShape 13"/>
              <p:cNvSpPr>
                <a:spLocks noChangeArrowheads="1"/>
              </p:cNvSpPr>
              <p:nvPr/>
            </p:nvSpPr>
            <p:spPr bwMode="auto">
              <a:xfrm>
                <a:off x="1939" y="3087"/>
                <a:ext cx="458" cy="381"/>
              </a:xfrm>
              <a:prstGeom prst="roundRect">
                <a:avLst>
                  <a:gd name="adj" fmla="val 259"/>
                </a:avLst>
              </a:prstGeom>
              <a:noFill/>
              <a:ln w="9525">
                <a:noFill/>
                <a:round/>
                <a:headEnd/>
                <a:tailEnd/>
              </a:ln>
            </p:spPr>
            <p:txBody>
              <a:bodyPr wrap="none" anchor="ctr"/>
              <a:lstStyle/>
              <a:p>
                <a:endParaRPr lang="en-US"/>
              </a:p>
            </p:txBody>
          </p:sp>
          <p:sp>
            <p:nvSpPr>
              <p:cNvPr id="12" name="AutoShape 14"/>
              <p:cNvSpPr>
                <a:spLocks noChangeArrowheads="1"/>
              </p:cNvSpPr>
              <p:nvPr/>
            </p:nvSpPr>
            <p:spPr bwMode="auto">
              <a:xfrm>
                <a:off x="1940" y="3087"/>
                <a:ext cx="458" cy="381"/>
              </a:xfrm>
              <a:prstGeom prst="roundRect">
                <a:avLst>
                  <a:gd name="adj" fmla="val 259"/>
                </a:avLst>
              </a:prstGeom>
              <a:noFill/>
              <a:ln w="9525">
                <a:noFill/>
                <a:round/>
                <a:headEnd/>
                <a:tailEnd/>
              </a:ln>
            </p:spPr>
            <p:txBody>
              <a:bodyPr wrap="none" lIns="87480" tIns="42840" rIns="87480" bIns="42840">
                <a:spAutoFit/>
              </a:bodyPr>
              <a:lstStyle/>
              <a:p>
                <a:pPr algn="ctr">
                  <a:lnSpc>
                    <a:spcPct val="90000"/>
                  </a:lnSpc>
                  <a:spcBef>
                    <a:spcPct val="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900" b="0"/>
                  <a:t>other</a:t>
                </a:r>
              </a:p>
              <a:p>
                <a:pPr algn="ctr">
                  <a:lnSpc>
                    <a:spcPct val="90000"/>
                  </a:lnSpc>
                  <a:spcBef>
                    <a:spcPct val="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900" b="0"/>
                  <a:t>rwx</a:t>
                </a:r>
              </a:p>
            </p:txBody>
          </p:sp>
        </p:grpSp>
      </p:grpSp>
    </p:spTree>
    <p:extLst>
      <p:ext uri="{BB962C8B-B14F-4D97-AF65-F5344CB8AC3E}">
        <p14:creationId xmlns:p14="http://schemas.microsoft.com/office/powerpoint/2010/main" val="9154296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1835696" y="1777242"/>
            <a:ext cx="6984775" cy="2088233"/>
          </a:xfrm>
          <a:prstGeom prst="rect">
            <a:avLst/>
          </a:prstGeom>
          <a:solidFill>
            <a:srgbClr val="FFFFFF"/>
          </a:solidFill>
          <a:ln w="12600">
            <a:solidFill>
              <a:srgbClr val="000000"/>
            </a:solidFill>
          </a:ln>
          <a:effectLst>
            <a:outerShdw dist="107933" dir="2700000" algn="ctr" rotWithShape="0">
              <a:srgbClr val="919191"/>
            </a:outerShdw>
          </a:effectLst>
        </p:spPr>
        <p:txBody>
          <a:bodyPr vert="horz" lIns="79200" tIns="45720" rIns="79200" bIns="45720" rtlCol="1">
            <a:normAutofit fontScale="85000" lnSpcReduction="20000"/>
          </a:bodyPr>
          <a:lst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49238" indent="-249238" algn="l" rtl="0">
              <a:spcBef>
                <a:spcPts val="825"/>
              </a:spcBef>
              <a:buFont typeface="Courier New" pitchFamily="49" charset="0"/>
              <a:buNone/>
              <a:tabLst>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Lst>
            </a:pPr>
            <a:r>
              <a:rPr lang="en-GB" sz="2200" dirty="0">
                <a:latin typeface="Courier New" pitchFamily="49" charset="0"/>
              </a:rPr>
              <a:t>$ </a:t>
            </a:r>
            <a:r>
              <a:rPr lang="en-GB" sz="2200" dirty="0" err="1">
                <a:latin typeface="Courier New" pitchFamily="49" charset="0"/>
              </a:rPr>
              <a:t>ls</a:t>
            </a:r>
            <a:r>
              <a:rPr lang="en-GB" sz="2200" dirty="0">
                <a:latin typeface="Courier New" pitchFamily="49" charset="0"/>
              </a:rPr>
              <a:t> -al</a:t>
            </a:r>
          </a:p>
          <a:p>
            <a:pPr marL="249238" indent="-249238" algn="l" rtl="0">
              <a:spcBef>
                <a:spcPts val="825"/>
              </a:spcBef>
              <a:buFont typeface="Courier New" pitchFamily="49" charset="0"/>
              <a:buNone/>
              <a:tabLst>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Lst>
            </a:pPr>
            <a:r>
              <a:rPr lang="en-GB" sz="2200" dirty="0" err="1">
                <a:latin typeface="Courier New" pitchFamily="49" charset="0"/>
              </a:rPr>
              <a:t>drwxr</a:t>
            </a:r>
            <a:r>
              <a:rPr lang="en-GB" sz="2200" dirty="0">
                <a:latin typeface="Courier New" pitchFamily="49" charset="0"/>
              </a:rPr>
              <a:t>-</a:t>
            </a:r>
            <a:r>
              <a:rPr lang="en-GB" sz="2200" dirty="0" err="1">
                <a:latin typeface="Courier New" pitchFamily="49" charset="0"/>
              </a:rPr>
              <a:t>xr</a:t>
            </a:r>
            <a:r>
              <a:rPr lang="en-GB" sz="2200" dirty="0">
                <a:latin typeface="Courier New" pitchFamily="49" charset="0"/>
              </a:rPr>
              <a:t>-x	2	dale		other		...	.</a:t>
            </a:r>
          </a:p>
          <a:p>
            <a:pPr marL="249238" indent="-249238" algn="l" rtl="0">
              <a:spcBef>
                <a:spcPts val="825"/>
              </a:spcBef>
              <a:buFont typeface="Courier New" pitchFamily="49" charset="0"/>
              <a:buNone/>
              <a:tabLst>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Lst>
            </a:pPr>
            <a:r>
              <a:rPr lang="en-GB" sz="2200" dirty="0" err="1">
                <a:latin typeface="Courier New" pitchFamily="49" charset="0"/>
              </a:rPr>
              <a:t>drwxr</a:t>
            </a:r>
            <a:r>
              <a:rPr lang="en-GB" sz="2200" dirty="0">
                <a:latin typeface="Courier New" pitchFamily="49" charset="0"/>
              </a:rPr>
              <a:t>-</a:t>
            </a:r>
            <a:r>
              <a:rPr lang="en-GB" sz="2200" dirty="0" err="1">
                <a:latin typeface="Courier New" pitchFamily="49" charset="0"/>
              </a:rPr>
              <a:t>xr</a:t>
            </a:r>
            <a:r>
              <a:rPr lang="en-GB" sz="2200" dirty="0">
                <a:latin typeface="Courier New" pitchFamily="49" charset="0"/>
              </a:rPr>
              <a:t>-x	6	root		sys		...	..</a:t>
            </a:r>
          </a:p>
          <a:p>
            <a:pPr marL="249238" indent="-249238" algn="l" rtl="0">
              <a:spcBef>
                <a:spcPts val="825"/>
              </a:spcBef>
              <a:buFont typeface="Courier New" pitchFamily="49" charset="0"/>
              <a:buNone/>
              <a:tabLst>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Lst>
            </a:pPr>
            <a:r>
              <a:rPr lang="en-GB" sz="2200" dirty="0">
                <a:latin typeface="Courier New" pitchFamily="49" charset="0"/>
              </a:rPr>
              <a:t>-</a:t>
            </a:r>
            <a:r>
              <a:rPr lang="en-GB" sz="2200" dirty="0" err="1">
                <a:latin typeface="Courier New" pitchFamily="49" charset="0"/>
              </a:rPr>
              <a:t>rw</a:t>
            </a:r>
            <a:r>
              <a:rPr lang="en-GB" sz="2200" dirty="0">
                <a:latin typeface="Courier New" pitchFamily="49" charset="0"/>
              </a:rPr>
              <a:t>-r--r--	1	dale		admin		...	.profile</a:t>
            </a:r>
          </a:p>
          <a:p>
            <a:pPr marL="249238" indent="-249238" algn="l" rtl="0">
              <a:spcBef>
                <a:spcPts val="825"/>
              </a:spcBef>
              <a:buFont typeface="Courier New" pitchFamily="49" charset="0"/>
              <a:buNone/>
              <a:tabLst>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Lst>
            </a:pPr>
            <a:r>
              <a:rPr lang="en-GB" sz="2200" dirty="0">
                <a:latin typeface="Courier New" pitchFamily="49" charset="0"/>
              </a:rPr>
              <a:t>-</a:t>
            </a:r>
            <a:r>
              <a:rPr lang="en-GB" sz="2200" dirty="0" err="1">
                <a:latin typeface="Courier New" pitchFamily="49" charset="0"/>
              </a:rPr>
              <a:t>rw</a:t>
            </a:r>
            <a:r>
              <a:rPr lang="en-GB" sz="2200" dirty="0">
                <a:latin typeface="Courier New" pitchFamily="49" charset="0"/>
              </a:rPr>
              <a:t>-r-----	1	dale		admin		...	report</a:t>
            </a:r>
          </a:p>
          <a:p>
            <a:pPr marL="249238" indent="-249238" algn="l" rtl="0">
              <a:spcBef>
                <a:spcPts val="825"/>
              </a:spcBef>
              <a:buFont typeface="Courier New" pitchFamily="49" charset="0"/>
              <a:buNone/>
              <a:tabLst>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Lst>
            </a:pPr>
            <a:r>
              <a:rPr lang="en-GB" sz="2200" dirty="0">
                <a:latin typeface="Courier New" pitchFamily="49" charset="0"/>
              </a:rPr>
              <a:t>$</a:t>
            </a:r>
          </a:p>
        </p:txBody>
      </p:sp>
      <p:sp>
        <p:nvSpPr>
          <p:cNvPr id="2" name="כותרת 1"/>
          <p:cNvSpPr>
            <a:spLocks noGrp="1"/>
          </p:cNvSpPr>
          <p:nvPr>
            <p:ph type="title"/>
          </p:nvPr>
        </p:nvSpPr>
        <p:spPr/>
        <p:txBody>
          <a:bodyPr/>
          <a:lstStyle/>
          <a:p>
            <a:r>
              <a:rPr lang="he-IL"/>
              <a:t>הרשאות</a:t>
            </a:r>
            <a:endParaRPr lang="he-IL" dirty="0"/>
          </a:p>
        </p:txBody>
      </p:sp>
      <p:sp>
        <p:nvSpPr>
          <p:cNvPr id="3" name="מציין מיקום תוכן 2"/>
          <p:cNvSpPr>
            <a:spLocks noGrp="1"/>
          </p:cNvSpPr>
          <p:nvPr>
            <p:ph type="body" sz="quarter" idx="10"/>
          </p:nvPr>
        </p:nvSpPr>
        <p:spPr>
          <a:xfrm>
            <a:off x="1439812" y="955976"/>
            <a:ext cx="7776542" cy="3732372"/>
          </a:xfrm>
        </p:spPr>
        <p:txBody>
          <a:bodyPr/>
          <a:lstStyle/>
          <a:p>
            <a:endParaRPr lang="he-IL" dirty="0"/>
          </a:p>
          <a:p>
            <a:endParaRPr lang="he-IL" dirty="0"/>
          </a:p>
          <a:p>
            <a:endParaRPr lang="he-IL" dirty="0"/>
          </a:p>
          <a:p>
            <a:endParaRPr lang="he-IL" dirty="0"/>
          </a:p>
          <a:p>
            <a:endParaRPr lang="he-IL" dirty="0"/>
          </a:p>
          <a:p>
            <a:endParaRPr lang="he-IL" dirty="0"/>
          </a:p>
          <a:p>
            <a:endParaRPr lang="he-IL" dirty="0"/>
          </a:p>
          <a:p>
            <a:endParaRPr lang="he-IL" dirty="0"/>
          </a:p>
          <a:p>
            <a:endParaRPr lang="he-IL" dirty="0"/>
          </a:p>
          <a:p>
            <a:endParaRPr lang="he-IL" dirty="0"/>
          </a:p>
        </p:txBody>
      </p:sp>
      <p:sp>
        <p:nvSpPr>
          <p:cNvPr id="29" name="Text Placeholder 28"/>
          <p:cNvSpPr>
            <a:spLocks noGrp="1"/>
          </p:cNvSpPr>
          <p:nvPr>
            <p:ph type="body" sz="quarter" idx="11"/>
          </p:nvPr>
        </p:nvSpPr>
        <p:spPr/>
        <p:txBody>
          <a:bodyPr/>
          <a:lstStyle/>
          <a:p>
            <a:r>
              <a:rPr lang="he-IL" dirty="0"/>
              <a:t>דוגמה</a:t>
            </a:r>
          </a:p>
        </p:txBody>
      </p:sp>
      <p:sp>
        <p:nvSpPr>
          <p:cNvPr id="6" name="AutoShape 4"/>
          <p:cNvSpPr>
            <a:spLocks noChangeArrowheads="1"/>
          </p:cNvSpPr>
          <p:nvPr/>
        </p:nvSpPr>
        <p:spPr bwMode="auto">
          <a:xfrm>
            <a:off x="4299136" y="4158125"/>
            <a:ext cx="1080000" cy="360000"/>
          </a:xfrm>
          <a:prstGeom prst="roundRect">
            <a:avLst>
              <a:gd name="adj" fmla="val 12426"/>
            </a:avLst>
          </a:prstGeom>
          <a:solidFill>
            <a:srgbClr val="FFFFFF"/>
          </a:solidFill>
          <a:ln w="12600">
            <a:solidFill>
              <a:srgbClr val="000000"/>
            </a:solidFill>
            <a:round/>
            <a:headEnd/>
            <a:tailEnd/>
          </a:ln>
          <a:effectLst>
            <a:outerShdw dist="107933" dir="2700000" algn="ctr" rotWithShape="0">
              <a:srgbClr val="919191">
                <a:alpha val="0"/>
              </a:srgbClr>
            </a:outerShdw>
          </a:effectLst>
        </p:spPr>
        <p:txBody>
          <a:bodyPr wrap="none" anchor="ctr"/>
          <a:lstStyle/>
          <a:p>
            <a:pPr algn="ctr" rtl="0"/>
            <a:r>
              <a:rPr lang="en-GB" i="1" dirty="0">
                <a:latin typeface="Times New Roman" pitchFamily="18" charset="0"/>
              </a:rPr>
              <a:t>user</a:t>
            </a:r>
            <a:endParaRPr lang="en-US" dirty="0"/>
          </a:p>
        </p:txBody>
      </p:sp>
      <p:sp>
        <p:nvSpPr>
          <p:cNvPr id="8" name="AutoShape 6"/>
          <p:cNvSpPr>
            <a:spLocks noChangeArrowheads="1"/>
          </p:cNvSpPr>
          <p:nvPr/>
        </p:nvSpPr>
        <p:spPr bwMode="auto">
          <a:xfrm>
            <a:off x="5954539" y="4158125"/>
            <a:ext cx="1080000" cy="360000"/>
          </a:xfrm>
          <a:prstGeom prst="roundRect">
            <a:avLst>
              <a:gd name="adj" fmla="val 12352"/>
            </a:avLst>
          </a:prstGeom>
          <a:solidFill>
            <a:srgbClr val="FFFFFF"/>
          </a:solidFill>
          <a:ln w="12600">
            <a:solidFill>
              <a:srgbClr val="000000"/>
            </a:solidFill>
            <a:round/>
            <a:headEnd/>
            <a:tailEnd/>
          </a:ln>
          <a:effectLst>
            <a:outerShdw dist="107933" dir="2700000" algn="ctr" rotWithShape="0">
              <a:srgbClr val="919191">
                <a:alpha val="0"/>
              </a:srgbClr>
            </a:outerShdw>
          </a:effectLst>
        </p:spPr>
        <p:txBody>
          <a:bodyPr wrap="none" anchor="ctr"/>
          <a:lstStyle/>
          <a:p>
            <a:pPr marL="319088" indent="-319088" algn="ctr" rtl="0">
              <a:lnSpc>
                <a:spcPts val="2425"/>
              </a:lnSpc>
              <a:spcBef>
                <a:spcPct val="0"/>
              </a:spcBef>
              <a:spcAft>
                <a:spcPts val="1550"/>
              </a:spcAft>
              <a:buFont typeface="Times New Roman" pitchFamily="18" charset="0"/>
              <a:buNone/>
              <a:tabLst>
                <a:tab pos="319088"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 pos="9302750" algn="l"/>
              </a:tabLst>
            </a:pPr>
            <a:r>
              <a:rPr lang="en-GB" i="1" dirty="0">
                <a:latin typeface="Times New Roman" pitchFamily="18" charset="0"/>
              </a:rPr>
              <a:t>group</a:t>
            </a:r>
          </a:p>
        </p:txBody>
      </p:sp>
      <p:sp>
        <p:nvSpPr>
          <p:cNvPr id="21" name="AutoShape 15"/>
          <p:cNvSpPr>
            <a:spLocks noChangeArrowheads="1"/>
          </p:cNvSpPr>
          <p:nvPr/>
        </p:nvSpPr>
        <p:spPr bwMode="auto">
          <a:xfrm>
            <a:off x="2810247" y="4149640"/>
            <a:ext cx="1080001" cy="360000"/>
          </a:xfrm>
          <a:prstGeom prst="roundRect">
            <a:avLst>
              <a:gd name="adj" fmla="val 278"/>
            </a:avLst>
          </a:prstGeom>
          <a:solidFill>
            <a:srgbClr val="FFFFFF"/>
          </a:solidFill>
          <a:ln w="12600">
            <a:solidFill>
              <a:srgbClr val="000000"/>
            </a:solidFill>
            <a:round/>
            <a:headEnd/>
            <a:tailEnd/>
          </a:ln>
          <a:effectLst>
            <a:outerShdw dist="107933" dir="2700000" algn="ctr" rotWithShape="0">
              <a:srgbClr val="919191">
                <a:alpha val="0"/>
              </a:srgbClr>
            </a:outerShdw>
          </a:effectLst>
        </p:spPr>
        <p:txBody>
          <a:bodyPr wrap="none" anchor="ctr"/>
          <a:lstStyle/>
          <a:p>
            <a:pPr algn="ctr" rtl="0"/>
            <a:r>
              <a:rPr lang="en-GB" i="1">
                <a:latin typeface="Times New Roman" pitchFamily="18" charset="0"/>
              </a:rPr>
              <a:t>Others</a:t>
            </a:r>
            <a:endParaRPr lang="en-US"/>
          </a:p>
        </p:txBody>
      </p:sp>
      <p:sp>
        <p:nvSpPr>
          <p:cNvPr id="13" name="AutoShape 17"/>
          <p:cNvSpPr>
            <a:spLocks noChangeArrowheads="1"/>
          </p:cNvSpPr>
          <p:nvPr/>
        </p:nvSpPr>
        <p:spPr bwMode="auto">
          <a:xfrm>
            <a:off x="1927736" y="3075971"/>
            <a:ext cx="538983" cy="368159"/>
          </a:xfrm>
          <a:prstGeom prst="roundRect">
            <a:avLst>
              <a:gd name="adj" fmla="val 12606"/>
            </a:avLst>
          </a:prstGeom>
          <a:noFill/>
          <a:ln w="12600">
            <a:solidFill>
              <a:srgbClr val="000000"/>
            </a:solidFill>
            <a:round/>
            <a:headEnd/>
            <a:tailEnd/>
          </a:ln>
        </p:spPr>
        <p:txBody>
          <a:bodyPr wrap="none" anchor="ctr"/>
          <a:lstStyle/>
          <a:p>
            <a:pPr algn="l" rtl="0"/>
            <a:endParaRPr lang="en-US"/>
          </a:p>
        </p:txBody>
      </p:sp>
      <p:sp>
        <p:nvSpPr>
          <p:cNvPr id="14" name="AutoShape 18"/>
          <p:cNvSpPr>
            <a:spLocks noChangeArrowheads="1"/>
          </p:cNvSpPr>
          <p:nvPr/>
        </p:nvSpPr>
        <p:spPr bwMode="auto">
          <a:xfrm>
            <a:off x="2927012" y="3073387"/>
            <a:ext cx="492859" cy="368159"/>
          </a:xfrm>
          <a:prstGeom prst="roundRect">
            <a:avLst>
              <a:gd name="adj" fmla="val 12606"/>
            </a:avLst>
          </a:prstGeom>
          <a:noFill/>
          <a:ln w="12600">
            <a:solidFill>
              <a:srgbClr val="000000"/>
            </a:solidFill>
            <a:round/>
            <a:headEnd/>
            <a:tailEnd/>
          </a:ln>
        </p:spPr>
        <p:txBody>
          <a:bodyPr wrap="none" anchor="ctr"/>
          <a:lstStyle/>
          <a:p>
            <a:pPr algn="l" rtl="0"/>
            <a:endParaRPr lang="en-US"/>
          </a:p>
        </p:txBody>
      </p:sp>
      <p:sp>
        <p:nvSpPr>
          <p:cNvPr id="15" name="AutoShape 19"/>
          <p:cNvSpPr>
            <a:spLocks noChangeArrowheads="1"/>
          </p:cNvSpPr>
          <p:nvPr/>
        </p:nvSpPr>
        <p:spPr bwMode="auto">
          <a:xfrm>
            <a:off x="2466719" y="3075971"/>
            <a:ext cx="460293" cy="368159"/>
          </a:xfrm>
          <a:prstGeom prst="roundRect">
            <a:avLst>
              <a:gd name="adj" fmla="val 12606"/>
            </a:avLst>
          </a:prstGeom>
          <a:noFill/>
          <a:ln w="12600">
            <a:solidFill>
              <a:srgbClr val="000000"/>
            </a:solidFill>
            <a:round/>
            <a:headEnd/>
            <a:tailEnd/>
          </a:ln>
        </p:spPr>
        <p:txBody>
          <a:bodyPr wrap="none" anchor="ctr"/>
          <a:lstStyle/>
          <a:p>
            <a:pPr algn="l" rtl="0"/>
            <a:endParaRPr lang="en-US"/>
          </a:p>
        </p:txBody>
      </p:sp>
      <p:sp>
        <p:nvSpPr>
          <p:cNvPr id="16" name="Line 20"/>
          <p:cNvSpPr>
            <a:spLocks noChangeShapeType="1"/>
          </p:cNvSpPr>
          <p:nvPr/>
        </p:nvSpPr>
        <p:spPr bwMode="auto">
          <a:xfrm flipV="1">
            <a:off x="2149199" y="3441543"/>
            <a:ext cx="2008" cy="716581"/>
          </a:xfrm>
          <a:prstGeom prst="line">
            <a:avLst/>
          </a:prstGeom>
          <a:noFill/>
          <a:ln w="28440">
            <a:solidFill>
              <a:srgbClr val="000000"/>
            </a:solidFill>
            <a:round/>
            <a:headEnd/>
            <a:tailEnd type="triangle" w="med" len="med"/>
          </a:ln>
        </p:spPr>
        <p:txBody>
          <a:bodyPr/>
          <a:lstStyle/>
          <a:p>
            <a:pPr algn="l" rtl="0"/>
            <a:endParaRPr lang="en-US"/>
          </a:p>
        </p:txBody>
      </p:sp>
      <p:sp>
        <p:nvSpPr>
          <p:cNvPr id="17" name="Line 21"/>
          <p:cNvSpPr>
            <a:spLocks noChangeShapeType="1"/>
          </p:cNvSpPr>
          <p:nvPr/>
        </p:nvSpPr>
        <p:spPr bwMode="auto">
          <a:xfrm flipV="1">
            <a:off x="2650193" y="3441544"/>
            <a:ext cx="15302" cy="1294059"/>
          </a:xfrm>
          <a:prstGeom prst="line">
            <a:avLst/>
          </a:prstGeom>
          <a:noFill/>
          <a:ln w="28440">
            <a:solidFill>
              <a:srgbClr val="000000"/>
            </a:solidFill>
            <a:round/>
            <a:headEnd/>
            <a:tailEnd type="triangle" w="med" len="med"/>
          </a:ln>
        </p:spPr>
        <p:txBody>
          <a:bodyPr/>
          <a:lstStyle/>
          <a:p>
            <a:pPr algn="l" rtl="0"/>
            <a:endParaRPr lang="en-US"/>
          </a:p>
        </p:txBody>
      </p:sp>
      <p:sp>
        <p:nvSpPr>
          <p:cNvPr id="18" name="Line 22"/>
          <p:cNvSpPr>
            <a:spLocks noChangeShapeType="1"/>
          </p:cNvSpPr>
          <p:nvPr/>
        </p:nvSpPr>
        <p:spPr bwMode="auto">
          <a:xfrm flipH="1" flipV="1">
            <a:off x="3277385" y="3361419"/>
            <a:ext cx="1" cy="770004"/>
          </a:xfrm>
          <a:prstGeom prst="line">
            <a:avLst/>
          </a:prstGeom>
          <a:noFill/>
          <a:ln w="28440">
            <a:solidFill>
              <a:srgbClr val="000000"/>
            </a:solidFill>
            <a:round/>
            <a:headEnd/>
            <a:tailEnd type="triangle" w="med" len="med"/>
          </a:ln>
        </p:spPr>
        <p:txBody>
          <a:bodyPr/>
          <a:lstStyle/>
          <a:p>
            <a:pPr algn="l" rtl="0"/>
            <a:endParaRPr lang="en-US"/>
          </a:p>
        </p:txBody>
      </p:sp>
      <p:sp>
        <p:nvSpPr>
          <p:cNvPr id="19" name="Line 23"/>
          <p:cNvSpPr>
            <a:spLocks noChangeShapeType="1"/>
          </p:cNvSpPr>
          <p:nvPr/>
        </p:nvSpPr>
        <p:spPr bwMode="auto">
          <a:xfrm flipH="1" flipV="1">
            <a:off x="4424735" y="3409752"/>
            <a:ext cx="403626" cy="756504"/>
          </a:xfrm>
          <a:prstGeom prst="line">
            <a:avLst/>
          </a:prstGeom>
          <a:noFill/>
          <a:ln w="28440">
            <a:solidFill>
              <a:srgbClr val="000000"/>
            </a:solidFill>
            <a:round/>
            <a:headEnd/>
            <a:tailEnd type="triangle" w="med" len="med"/>
          </a:ln>
        </p:spPr>
        <p:txBody>
          <a:bodyPr/>
          <a:lstStyle/>
          <a:p>
            <a:pPr algn="l" rtl="0"/>
            <a:endParaRPr lang="en-US"/>
          </a:p>
        </p:txBody>
      </p:sp>
      <p:sp>
        <p:nvSpPr>
          <p:cNvPr id="20" name="Line 24"/>
          <p:cNvSpPr>
            <a:spLocks noChangeShapeType="1"/>
          </p:cNvSpPr>
          <p:nvPr/>
        </p:nvSpPr>
        <p:spPr bwMode="auto">
          <a:xfrm flipH="1" flipV="1">
            <a:off x="5954539" y="3403404"/>
            <a:ext cx="446348" cy="762852"/>
          </a:xfrm>
          <a:prstGeom prst="line">
            <a:avLst/>
          </a:prstGeom>
          <a:noFill/>
          <a:ln w="28440">
            <a:solidFill>
              <a:srgbClr val="000000"/>
            </a:solidFill>
            <a:round/>
            <a:headEnd/>
            <a:tailEnd type="triangle" w="med" len="med"/>
          </a:ln>
        </p:spPr>
        <p:txBody>
          <a:bodyPr/>
          <a:lstStyle/>
          <a:p>
            <a:pPr algn="l" rtl="0"/>
            <a:endParaRPr lang="en-US"/>
          </a:p>
        </p:txBody>
      </p:sp>
      <p:sp>
        <p:nvSpPr>
          <p:cNvPr id="30" name="Rounded Rectangular Callout 29"/>
          <p:cNvSpPr/>
          <p:nvPr/>
        </p:nvSpPr>
        <p:spPr>
          <a:xfrm>
            <a:off x="1927736" y="5125517"/>
            <a:ext cx="6676712" cy="1079101"/>
          </a:xfrm>
          <a:prstGeom prst="wedgeRoundRectCallout">
            <a:avLst>
              <a:gd name="adj1" fmla="val -1700"/>
              <a:gd name="adj2" fmla="val -85025"/>
              <a:gd name="adj3" fmla="val 16667"/>
            </a:avLst>
          </a:prstGeom>
        </p:spPr>
        <p:style>
          <a:lnRef idx="2">
            <a:schemeClr val="accent1"/>
          </a:lnRef>
          <a:fillRef idx="1">
            <a:schemeClr val="lt1"/>
          </a:fillRef>
          <a:effectRef idx="0">
            <a:schemeClr val="accent1"/>
          </a:effectRef>
          <a:fontRef idx="minor">
            <a:schemeClr val="dk1"/>
          </a:fontRef>
        </p:style>
        <p:txBody>
          <a:bodyPr rtlCol="1" anchor="ctr"/>
          <a:lstStyle/>
          <a:p>
            <a:pPr marL="285750" indent="-285750">
              <a:buFont typeface="Wingdings" panose="05000000000000000000" pitchFamily="2" charset="2"/>
              <a:buChar char="§"/>
            </a:pPr>
            <a:r>
              <a:rPr lang="he-IL" dirty="0"/>
              <a:t>למשתמש דייל, יש הרשאות כתיבה וקריאה</a:t>
            </a:r>
          </a:p>
          <a:p>
            <a:pPr marL="285750" indent="-285750">
              <a:buFont typeface="Wingdings" panose="05000000000000000000" pitchFamily="2" charset="2"/>
              <a:buChar char="§"/>
            </a:pPr>
            <a:r>
              <a:rPr lang="he-IL" dirty="0"/>
              <a:t>לקבוצה </a:t>
            </a:r>
            <a:r>
              <a:rPr lang="en-US" dirty="0"/>
              <a:t>Admin</a:t>
            </a:r>
            <a:r>
              <a:rPr lang="he-IL" dirty="0"/>
              <a:t>, יש הרשאות קריאה בלבד</a:t>
            </a:r>
          </a:p>
          <a:p>
            <a:pPr marL="285750" indent="-285750">
              <a:buFont typeface="Wingdings" panose="05000000000000000000" pitchFamily="2" charset="2"/>
              <a:buChar char="§"/>
            </a:pPr>
            <a:r>
              <a:rPr lang="he-IL" dirty="0"/>
              <a:t>ליתר אין הרשאות על הקובץ כלל</a:t>
            </a:r>
          </a:p>
        </p:txBody>
      </p:sp>
      <p:sp>
        <p:nvSpPr>
          <p:cNvPr id="31" name="Rounded Rectangular Callout 30"/>
          <p:cNvSpPr/>
          <p:nvPr/>
        </p:nvSpPr>
        <p:spPr>
          <a:xfrm>
            <a:off x="304855" y="1777242"/>
            <a:ext cx="1420109" cy="2088232"/>
          </a:xfrm>
          <a:prstGeom prst="wedgeRoundRectCallout">
            <a:avLst>
              <a:gd name="adj1" fmla="val 57220"/>
              <a:gd name="adj2" fmla="val 555"/>
              <a:gd name="adj3" fmla="val 16667"/>
            </a:avLst>
          </a:prstGeom>
        </p:spPr>
        <p:style>
          <a:lnRef idx="2">
            <a:schemeClr val="accent1"/>
          </a:lnRef>
          <a:fillRef idx="1">
            <a:schemeClr val="lt1"/>
          </a:fillRef>
          <a:effectRef idx="0">
            <a:schemeClr val="accent1"/>
          </a:effectRef>
          <a:fontRef idx="minor">
            <a:schemeClr val="dk1"/>
          </a:fontRef>
        </p:style>
        <p:txBody>
          <a:bodyPr rtlCol="1" anchor="ctr"/>
          <a:lstStyle/>
          <a:p>
            <a:r>
              <a:rPr lang="he-IL"/>
              <a:t>הדגל הראשון מציין האם ההרשאות הן לקובץ (-) או לספריה (</a:t>
            </a:r>
            <a:r>
              <a:rPr lang="en-US"/>
              <a:t>d</a:t>
            </a:r>
            <a:r>
              <a:rPr lang="he-IL"/>
              <a:t>) </a:t>
            </a:r>
            <a:endParaRPr lang="he-IL" dirty="0"/>
          </a:p>
        </p:txBody>
      </p:sp>
      <p:sp>
        <p:nvSpPr>
          <p:cNvPr id="32" name="AutoShape 6"/>
          <p:cNvSpPr>
            <a:spLocks noChangeArrowheads="1"/>
          </p:cNvSpPr>
          <p:nvPr/>
        </p:nvSpPr>
        <p:spPr bwMode="auto">
          <a:xfrm>
            <a:off x="2125495" y="4659768"/>
            <a:ext cx="1080000" cy="360000"/>
          </a:xfrm>
          <a:prstGeom prst="roundRect">
            <a:avLst>
              <a:gd name="adj" fmla="val 12352"/>
            </a:avLst>
          </a:prstGeom>
          <a:solidFill>
            <a:srgbClr val="FFFFFF"/>
          </a:solidFill>
          <a:ln w="12600">
            <a:solidFill>
              <a:srgbClr val="000000"/>
            </a:solidFill>
            <a:round/>
            <a:headEnd/>
            <a:tailEnd/>
          </a:ln>
          <a:effectLst>
            <a:outerShdw dist="107933" dir="2700000" algn="ctr" rotWithShape="0">
              <a:srgbClr val="919191">
                <a:alpha val="0"/>
              </a:srgbClr>
            </a:outerShdw>
          </a:effectLst>
        </p:spPr>
        <p:txBody>
          <a:bodyPr wrap="none" anchor="ctr"/>
          <a:lstStyle/>
          <a:p>
            <a:pPr marL="319088" indent="-319088" algn="ctr" rtl="0">
              <a:lnSpc>
                <a:spcPts val="2425"/>
              </a:lnSpc>
              <a:spcBef>
                <a:spcPct val="0"/>
              </a:spcBef>
              <a:spcAft>
                <a:spcPts val="1550"/>
              </a:spcAft>
              <a:buFont typeface="Times New Roman" pitchFamily="18" charset="0"/>
              <a:buNone/>
              <a:tabLst>
                <a:tab pos="319088"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 pos="9302750" algn="l"/>
              </a:tabLst>
            </a:pPr>
            <a:r>
              <a:rPr lang="en-GB" i="1" dirty="0">
                <a:latin typeface="Times New Roman" pitchFamily="18" charset="0"/>
              </a:rPr>
              <a:t>group</a:t>
            </a:r>
          </a:p>
        </p:txBody>
      </p:sp>
      <p:sp>
        <p:nvSpPr>
          <p:cNvPr id="33" name="AutoShape 4"/>
          <p:cNvSpPr>
            <a:spLocks noChangeArrowheads="1"/>
          </p:cNvSpPr>
          <p:nvPr/>
        </p:nvSpPr>
        <p:spPr bwMode="auto">
          <a:xfrm>
            <a:off x="1490159" y="4158125"/>
            <a:ext cx="1080000" cy="360000"/>
          </a:xfrm>
          <a:prstGeom prst="roundRect">
            <a:avLst>
              <a:gd name="adj" fmla="val 12426"/>
            </a:avLst>
          </a:prstGeom>
          <a:solidFill>
            <a:srgbClr val="FFFFFF"/>
          </a:solidFill>
          <a:ln w="12600">
            <a:solidFill>
              <a:srgbClr val="000000"/>
            </a:solidFill>
            <a:round/>
            <a:headEnd/>
            <a:tailEnd/>
          </a:ln>
          <a:effectLst>
            <a:outerShdw dist="107933" dir="2700000" algn="ctr" rotWithShape="0">
              <a:srgbClr val="919191">
                <a:alpha val="0"/>
              </a:srgbClr>
            </a:outerShdw>
          </a:effectLst>
        </p:spPr>
        <p:txBody>
          <a:bodyPr wrap="none" anchor="ctr"/>
          <a:lstStyle/>
          <a:p>
            <a:pPr algn="ctr" rtl="0"/>
            <a:r>
              <a:rPr lang="en-GB" i="1">
                <a:latin typeface="Times New Roman" pitchFamily="18" charset="0"/>
              </a:rPr>
              <a:t>user</a:t>
            </a:r>
            <a:endParaRPr lang="en-US"/>
          </a:p>
        </p:txBody>
      </p:sp>
    </p:spTree>
    <p:extLst>
      <p:ext uri="{BB962C8B-B14F-4D97-AF65-F5344CB8AC3E}">
        <p14:creationId xmlns:p14="http://schemas.microsoft.com/office/powerpoint/2010/main" val="2687460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a:t>GNU</a:t>
            </a:r>
            <a:r>
              <a:rPr lang="he-IL"/>
              <a:t> ורישיון </a:t>
            </a:r>
            <a:r>
              <a:rPr lang="en-US"/>
              <a:t>GPL</a:t>
            </a:r>
            <a:endParaRPr lang="he-IL" dirty="0"/>
          </a:p>
        </p:txBody>
      </p:sp>
      <p:sp>
        <p:nvSpPr>
          <p:cNvPr id="3" name="מציין מיקום תוכן 2"/>
          <p:cNvSpPr>
            <a:spLocks noGrp="1"/>
          </p:cNvSpPr>
          <p:nvPr>
            <p:ph type="body" sz="quarter" idx="10"/>
          </p:nvPr>
        </p:nvSpPr>
        <p:spPr>
          <a:xfrm>
            <a:off x="323850" y="1988840"/>
            <a:ext cx="7704534" cy="4248448"/>
          </a:xfrm>
        </p:spPr>
        <p:txBody>
          <a:bodyPr/>
          <a:lstStyle/>
          <a:p>
            <a:pPr marL="0" indent="0">
              <a:buNone/>
            </a:pPr>
            <a:r>
              <a:rPr lang="he-IL" dirty="0"/>
              <a:t>תוכנה חופשית</a:t>
            </a:r>
            <a:endParaRPr lang="en-US" dirty="0"/>
          </a:p>
          <a:p>
            <a:endParaRPr lang="en-US" dirty="0"/>
          </a:p>
          <a:p>
            <a:pPr lvl="1"/>
            <a:endParaRPr lang="en-US" dirty="0"/>
          </a:p>
        </p:txBody>
      </p:sp>
      <p:sp>
        <p:nvSpPr>
          <p:cNvPr id="5" name="Text Placeholder 4"/>
          <p:cNvSpPr>
            <a:spLocks noGrp="1"/>
          </p:cNvSpPr>
          <p:nvPr>
            <p:ph type="body" sz="quarter" idx="11"/>
          </p:nvPr>
        </p:nvSpPr>
        <p:spPr/>
        <p:txBody>
          <a:bodyPr/>
          <a:lstStyle/>
          <a:p>
            <a:r>
              <a:rPr lang="en-US" dirty="0"/>
              <a:t>GPL – General Public License</a:t>
            </a:r>
            <a:endParaRPr lang="he-IL" dirty="0"/>
          </a:p>
          <a:p>
            <a:endParaRPr lang="he-IL" dirty="0"/>
          </a:p>
        </p:txBody>
      </p:sp>
      <p:pic>
        <p:nvPicPr>
          <p:cNvPr id="4" name="תמונה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 y="4593305"/>
            <a:ext cx="2375942" cy="1673059"/>
          </a:xfrm>
          <a:prstGeom prst="rect">
            <a:avLst/>
          </a:prstGeom>
          <a:ln>
            <a:noFill/>
          </a:ln>
          <a:effectLst>
            <a:outerShdw blurRad="190500" algn="tl" rotWithShape="0">
              <a:srgbClr val="000000">
                <a:alpha val="70000"/>
              </a:srgbClr>
            </a:outerShdw>
          </a:effectLst>
        </p:spPr>
      </p:pic>
      <p:sp>
        <p:nvSpPr>
          <p:cNvPr id="9" name="TextBox 8"/>
          <p:cNvSpPr txBox="1"/>
          <p:nvPr/>
        </p:nvSpPr>
        <p:spPr>
          <a:xfrm>
            <a:off x="338733" y="2333685"/>
            <a:ext cx="7848872" cy="4524315"/>
          </a:xfrm>
          <a:prstGeom prst="rect">
            <a:avLst/>
          </a:prstGeom>
          <a:noFill/>
        </p:spPr>
        <p:txBody>
          <a:bodyPr wrap="square" rtlCol="1">
            <a:spAutoFit/>
          </a:bodyPr>
          <a:lstStyle/>
          <a:p>
            <a:endParaRPr lang="en-US" dirty="0"/>
          </a:p>
          <a:p>
            <a:pPr algn="l" rtl="0"/>
            <a:r>
              <a:rPr lang="en-US" dirty="0"/>
              <a:t>“Free software is a matter of liberty, not price. To understand the concept, you should think of ``free'' as in “free speech”, not as in “free beer”.</a:t>
            </a:r>
          </a:p>
          <a:p>
            <a:pPr algn="l" rtl="0"/>
            <a:r>
              <a:rPr lang="en-US" dirty="0"/>
              <a:t>Free software is a matter of the users' freedom to run, copy, distribute, study, change and improve the software”</a:t>
            </a:r>
          </a:p>
          <a:p>
            <a:pPr algn="r"/>
            <a:r>
              <a:rPr lang="he-IL" sz="1200" dirty="0"/>
              <a:t>מתוך </a:t>
            </a:r>
            <a:r>
              <a:rPr lang="en-US" sz="1200" dirty="0"/>
              <a:t>(</a:t>
            </a:r>
            <a:r>
              <a:rPr lang="en-US" sz="1200" dirty="0">
                <a:hlinkClick r:id="rId3"/>
              </a:rPr>
              <a:t>http://www.gnu.org/philosophy/free-sw.html</a:t>
            </a:r>
            <a:r>
              <a:rPr lang="en-US" sz="1200" dirty="0"/>
              <a:t>)</a:t>
            </a:r>
            <a:endParaRPr lang="he-IL" sz="1200" dirty="0"/>
          </a:p>
          <a:p>
            <a:pPr algn="l" rtl="0"/>
            <a:endParaRPr lang="en-US" dirty="0"/>
          </a:p>
          <a:p>
            <a:pPr marL="285750" indent="-285750">
              <a:buFont typeface="Wingdings" panose="05000000000000000000" pitchFamily="2" charset="2"/>
              <a:buChar char="§"/>
            </a:pPr>
            <a:r>
              <a:rPr lang="he-IL" sz="1600" dirty="0"/>
              <a:t>הזכות להריץ את התוכנית לכל מטרה</a:t>
            </a:r>
          </a:p>
          <a:p>
            <a:pPr marL="285750" indent="-285750">
              <a:buFont typeface="Wingdings" panose="05000000000000000000" pitchFamily="2" charset="2"/>
              <a:buChar char="§"/>
            </a:pPr>
            <a:r>
              <a:rPr lang="he-IL" sz="1600" dirty="0"/>
              <a:t>הזכות ללמוד איך התוכנית עובדת ולהתאים אותה לצרכיך</a:t>
            </a:r>
          </a:p>
          <a:p>
            <a:pPr marL="285750" indent="-285750">
              <a:buFont typeface="Wingdings" panose="05000000000000000000" pitchFamily="2" charset="2"/>
              <a:buChar char="§"/>
            </a:pPr>
            <a:r>
              <a:rPr lang="he-IL" sz="1600" dirty="0"/>
              <a:t>הזכות להפיץ את התוכנה</a:t>
            </a:r>
          </a:p>
          <a:p>
            <a:pPr marL="285750" indent="-285750">
              <a:buFont typeface="Wingdings" panose="05000000000000000000" pitchFamily="2" charset="2"/>
              <a:buChar char="§"/>
            </a:pPr>
            <a:r>
              <a:rPr lang="he-IL" sz="1600" dirty="0"/>
              <a:t>הזכות לשפר את התוכנה </a:t>
            </a:r>
            <a:r>
              <a:rPr lang="he-IL" sz="1600" dirty="0" err="1"/>
              <a:t>ולהפיצה</a:t>
            </a:r>
            <a:r>
              <a:rPr lang="he-IL" sz="1600" dirty="0"/>
              <a:t> עם השינויים לכלל המשתמשים</a:t>
            </a:r>
          </a:p>
          <a:p>
            <a:pPr marL="285750" indent="-285750">
              <a:buFont typeface="Wingdings" panose="05000000000000000000" pitchFamily="2" charset="2"/>
              <a:buChar char="§"/>
            </a:pPr>
            <a:endParaRPr lang="he-IL" sz="1600" dirty="0"/>
          </a:p>
          <a:p>
            <a:pPr marL="285750" indent="-285750">
              <a:buFont typeface="Wingdings" panose="05000000000000000000" pitchFamily="2" charset="2"/>
              <a:buChar char="§"/>
            </a:pPr>
            <a:r>
              <a:rPr lang="he-IL" sz="1600" dirty="0"/>
              <a:t>בכדי להשיג את אלו נדרשת גישה לקוד המקור (</a:t>
            </a:r>
            <a:r>
              <a:rPr lang="en-US" sz="1600" dirty="0"/>
              <a:t>Source code</a:t>
            </a:r>
            <a:r>
              <a:rPr lang="he-IL" sz="1600" dirty="0"/>
              <a:t>) </a:t>
            </a:r>
            <a:br>
              <a:rPr lang="en-US" sz="1600" dirty="0"/>
            </a:br>
            <a:r>
              <a:rPr lang="he-IL" sz="1600" dirty="0"/>
              <a:t>של התוכנה</a:t>
            </a:r>
          </a:p>
          <a:p>
            <a:pPr marL="285750" indent="-285750">
              <a:buFont typeface="Wingdings" panose="05000000000000000000" pitchFamily="2" charset="2"/>
              <a:buChar char="§"/>
            </a:pPr>
            <a:r>
              <a:rPr lang="he-IL" sz="1600" dirty="0"/>
              <a:t>אין צורך לשאול רשות או לשלם תמורת הפצה</a:t>
            </a:r>
          </a:p>
          <a:p>
            <a:pPr marL="285750" indent="-285750">
              <a:buFont typeface="Wingdings" panose="05000000000000000000" pitchFamily="2" charset="2"/>
              <a:buChar char="§"/>
            </a:pPr>
            <a:r>
              <a:rPr lang="he-IL" sz="1600" dirty="0"/>
              <a:t>ההפצה היא חינמית או בתשלום</a:t>
            </a:r>
            <a:endParaRPr lang="en-US" sz="1600" dirty="0"/>
          </a:p>
          <a:p>
            <a:pPr lvl="1"/>
            <a:r>
              <a:rPr lang="he-IL" dirty="0"/>
              <a:t> </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8384" y="1972444"/>
            <a:ext cx="952500" cy="952500"/>
          </a:xfrm>
          <a:prstGeom prst="rect">
            <a:avLst/>
          </a:prstGeom>
        </p:spPr>
      </p:pic>
      <p:cxnSp>
        <p:nvCxnSpPr>
          <p:cNvPr id="12" name="Straight Connector 11"/>
          <p:cNvCxnSpPr/>
          <p:nvPr/>
        </p:nvCxnSpPr>
        <p:spPr>
          <a:xfrm flipH="1" flipV="1">
            <a:off x="338733" y="1959833"/>
            <a:ext cx="8553747" cy="126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323850" y="6374998"/>
            <a:ext cx="8553747" cy="1261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06453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איך קובעים מה ההרשאה למשתמש?</a:t>
            </a:r>
            <a:endParaRPr lang="he-IL" dirty="0"/>
          </a:p>
        </p:txBody>
      </p:sp>
      <p:sp>
        <p:nvSpPr>
          <p:cNvPr id="10" name="Text Placeholder 9"/>
          <p:cNvSpPr>
            <a:spLocks noGrp="1"/>
          </p:cNvSpPr>
          <p:nvPr>
            <p:ph type="body" sz="quarter" idx="10"/>
          </p:nvPr>
        </p:nvSpPr>
        <p:spPr/>
        <p:txBody>
          <a:bodyPr/>
          <a:lstStyle/>
          <a:p>
            <a:r>
              <a:rPr lang="he-IL" dirty="0"/>
              <a:t>לפי שם המשתמש בכניסה, </a:t>
            </a:r>
            <a:r>
              <a:rPr lang="he-IL" dirty="0" err="1"/>
              <a:t>תבדק</a:t>
            </a:r>
            <a:r>
              <a:rPr lang="he-IL" dirty="0"/>
              <a:t> קבוצה אחת של הרשאות (לכל היותר), לפי הלוגיקה שמודגמת: או </a:t>
            </a:r>
            <a:r>
              <a:rPr lang="he-IL" dirty="0" err="1"/>
              <a:t>הכל</a:t>
            </a:r>
            <a:r>
              <a:rPr lang="he-IL" dirty="0"/>
              <a:t>, או משתמש, או קבוצה או אחרים</a:t>
            </a:r>
          </a:p>
        </p:txBody>
      </p:sp>
      <p:graphicFrame>
        <p:nvGraphicFramePr>
          <p:cNvPr id="5" name="מציין מיקום תוכן 4"/>
          <p:cNvGraphicFramePr>
            <a:graphicFrameLocks noGrp="1"/>
          </p:cNvGraphicFramePr>
          <p:nvPr>
            <p:ph idx="4294967295"/>
            <p:extLst/>
          </p:nvPr>
        </p:nvGraphicFramePr>
        <p:xfrm>
          <a:off x="322034" y="2624782"/>
          <a:ext cx="8570445" cy="3805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מלבן מעוגל 5"/>
          <p:cNvSpPr/>
          <p:nvPr/>
        </p:nvSpPr>
        <p:spPr>
          <a:xfrm>
            <a:off x="7308304" y="3306641"/>
            <a:ext cx="864096" cy="288032"/>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solidFill>
                  <a:schemeClr val="tx1"/>
                </a:solidFill>
              </a:rPr>
              <a:t>אם לא</a:t>
            </a:r>
          </a:p>
        </p:txBody>
      </p:sp>
      <p:sp>
        <p:nvSpPr>
          <p:cNvPr id="7" name="מלבן מעוגל 6"/>
          <p:cNvSpPr/>
          <p:nvPr/>
        </p:nvSpPr>
        <p:spPr>
          <a:xfrm>
            <a:off x="6300192" y="4383385"/>
            <a:ext cx="864096" cy="288032"/>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solidFill>
                  <a:schemeClr val="tx1"/>
                </a:solidFill>
              </a:rPr>
              <a:t>אם לא</a:t>
            </a:r>
          </a:p>
        </p:txBody>
      </p:sp>
      <p:sp>
        <p:nvSpPr>
          <p:cNvPr id="8" name="מלבן מעוגל 7"/>
          <p:cNvSpPr/>
          <p:nvPr/>
        </p:nvSpPr>
        <p:spPr>
          <a:xfrm>
            <a:off x="5148064" y="5445224"/>
            <a:ext cx="864096" cy="288032"/>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solidFill>
                  <a:schemeClr val="tx1"/>
                </a:solidFill>
              </a:rPr>
              <a:t>אם לא</a:t>
            </a:r>
          </a:p>
        </p:txBody>
      </p:sp>
    </p:spTree>
    <p:extLst>
      <p:ext uri="{BB962C8B-B14F-4D97-AF65-F5344CB8AC3E}">
        <p14:creationId xmlns:p14="http://schemas.microsoft.com/office/powerpoint/2010/main" val="6142650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דגלון וסוג ההרשאה</a:t>
            </a:r>
          </a:p>
        </p:txBody>
      </p:sp>
      <p:sp>
        <p:nvSpPr>
          <p:cNvPr id="3" name="מציין מיקום תוכן 2"/>
          <p:cNvSpPr>
            <a:spLocks noGrp="1"/>
          </p:cNvSpPr>
          <p:nvPr>
            <p:ph type="body" sz="quarter" idx="10"/>
          </p:nvPr>
        </p:nvSpPr>
        <p:spPr/>
        <p:txBody>
          <a:bodyPr/>
          <a:lstStyle/>
          <a:p>
            <a:pPr algn="l" rtl="0"/>
            <a:r>
              <a:rPr lang="en-GB" sz="2400" dirty="0"/>
              <a:t>READ		</a:t>
            </a:r>
            <a:r>
              <a:rPr lang="en-GB" sz="2400" dirty="0" err="1">
                <a:solidFill>
                  <a:schemeClr val="accent6">
                    <a:lumMod val="60000"/>
                    <a:lumOff val="40000"/>
                  </a:schemeClr>
                </a:solidFill>
                <a:latin typeface="Courier New" panose="02070309020205020404" pitchFamily="49" charset="0"/>
                <a:cs typeface="Courier New" panose="02070309020205020404" pitchFamily="49" charset="0"/>
              </a:rPr>
              <a:t>r</a:t>
            </a:r>
            <a:r>
              <a:rPr lang="en-GB" sz="2400" dirty="0" err="1">
                <a:latin typeface="Courier New" panose="02070309020205020404" pitchFamily="49" charset="0"/>
                <a:cs typeface="Courier New" panose="02070309020205020404" pitchFamily="49" charset="0"/>
              </a:rPr>
              <a:t>wx</a:t>
            </a:r>
            <a:r>
              <a:rPr lang="en-GB" sz="2400" dirty="0"/>
              <a:t>	</a:t>
            </a:r>
            <a:r>
              <a:rPr lang="en-GB" sz="1600" i="1" dirty="0"/>
              <a:t>- access contents (and copy)</a:t>
            </a:r>
          </a:p>
          <a:p>
            <a:pPr algn="l" rtl="0"/>
            <a:endParaRPr lang="en-GB" sz="2400" dirty="0"/>
          </a:p>
          <a:p>
            <a:pPr algn="l" rtl="0"/>
            <a:r>
              <a:rPr lang="en-GB" sz="2400" dirty="0"/>
              <a:t>WRITE		</a:t>
            </a:r>
            <a:r>
              <a:rPr lang="en-GB" sz="2400" dirty="0" err="1">
                <a:latin typeface="Courier New" panose="02070309020205020404" pitchFamily="49" charset="0"/>
                <a:cs typeface="Courier New" panose="02070309020205020404" pitchFamily="49" charset="0"/>
              </a:rPr>
              <a:t>r</a:t>
            </a:r>
            <a:r>
              <a:rPr lang="en-GB" sz="2400" dirty="0" err="1">
                <a:solidFill>
                  <a:schemeClr val="accent6">
                    <a:lumMod val="60000"/>
                    <a:lumOff val="40000"/>
                  </a:schemeClr>
                </a:solidFill>
                <a:latin typeface="Courier New" panose="02070309020205020404" pitchFamily="49" charset="0"/>
                <a:cs typeface="Courier New" panose="02070309020205020404" pitchFamily="49" charset="0"/>
              </a:rPr>
              <a:t>w</a:t>
            </a:r>
            <a:r>
              <a:rPr lang="en-GB" sz="2400" dirty="0" err="1">
                <a:latin typeface="Courier New" panose="02070309020205020404" pitchFamily="49" charset="0"/>
                <a:cs typeface="Courier New" panose="02070309020205020404" pitchFamily="49" charset="0"/>
              </a:rPr>
              <a:t>x</a:t>
            </a:r>
            <a:r>
              <a:rPr lang="en-GB" sz="2400" dirty="0"/>
              <a:t>	</a:t>
            </a:r>
            <a:r>
              <a:rPr lang="en-GB" sz="1600" i="1" dirty="0"/>
              <a:t>- update contents (not delete)</a:t>
            </a:r>
          </a:p>
          <a:p>
            <a:pPr algn="l" rtl="0"/>
            <a:endParaRPr lang="en-GB" sz="2400" dirty="0"/>
          </a:p>
          <a:p>
            <a:pPr algn="l" rtl="0"/>
            <a:r>
              <a:rPr lang="en-GB" sz="2400" dirty="0"/>
              <a:t>EXECUTE</a:t>
            </a:r>
            <a:r>
              <a:rPr lang="he-IL" sz="2400" dirty="0"/>
              <a:t>	</a:t>
            </a:r>
            <a:r>
              <a:rPr lang="en-GB" sz="2400" dirty="0"/>
              <a:t>	</a:t>
            </a:r>
            <a:r>
              <a:rPr lang="en-GB" sz="2400" dirty="0" err="1">
                <a:solidFill>
                  <a:schemeClr val="accent6">
                    <a:lumMod val="60000"/>
                    <a:lumOff val="40000"/>
                  </a:schemeClr>
                </a:solidFill>
                <a:latin typeface="Courier New" panose="02070309020205020404" pitchFamily="49" charset="0"/>
                <a:cs typeface="Courier New" panose="02070309020205020404" pitchFamily="49" charset="0"/>
              </a:rPr>
              <a:t>r</a:t>
            </a:r>
            <a:r>
              <a:rPr lang="en-GB" sz="2400" dirty="0" err="1">
                <a:latin typeface="Courier New" panose="02070309020205020404" pitchFamily="49" charset="0"/>
                <a:cs typeface="Courier New" panose="02070309020205020404" pitchFamily="49" charset="0"/>
              </a:rPr>
              <a:t>wx</a:t>
            </a:r>
            <a:r>
              <a:rPr lang="en-GB" sz="2400" dirty="0"/>
              <a:t>	</a:t>
            </a:r>
            <a:r>
              <a:rPr lang="en-GB" sz="1600" i="1" dirty="0"/>
              <a:t>- executable programs</a:t>
            </a:r>
          </a:p>
          <a:p>
            <a:pPr marL="0" indent="0" algn="l" rtl="0">
              <a:buNone/>
            </a:pPr>
            <a:r>
              <a:rPr lang="en-GB" sz="2400" dirty="0"/>
              <a:t>			</a:t>
            </a:r>
            <a:r>
              <a:rPr lang="en-GB" sz="2400" dirty="0" err="1">
                <a:latin typeface="Courier New" panose="02070309020205020404" pitchFamily="49" charset="0"/>
                <a:cs typeface="Courier New" panose="02070309020205020404" pitchFamily="49" charset="0"/>
              </a:rPr>
              <a:t>rw</a:t>
            </a:r>
            <a:r>
              <a:rPr lang="en-GB" sz="2400" dirty="0" err="1">
                <a:solidFill>
                  <a:schemeClr val="accent6">
                    <a:lumMod val="60000"/>
                    <a:lumOff val="40000"/>
                  </a:schemeClr>
                </a:solidFill>
                <a:latin typeface="Courier New" panose="02070309020205020404" pitchFamily="49" charset="0"/>
                <a:cs typeface="Courier New" panose="02070309020205020404" pitchFamily="49" charset="0"/>
              </a:rPr>
              <a:t>x</a:t>
            </a:r>
            <a:r>
              <a:rPr lang="en-GB" sz="2400" dirty="0"/>
              <a:t>	</a:t>
            </a:r>
            <a:r>
              <a:rPr lang="en-GB" sz="1600" i="1" dirty="0"/>
              <a:t>- shell scripts</a:t>
            </a:r>
          </a:p>
          <a:p>
            <a:r>
              <a:rPr lang="he-IL" dirty="0"/>
              <a:t>הרשאות ההפעלה בספריה </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usr</a:t>
            </a:r>
            <a:r>
              <a:rPr lang="en-GB" sz="2400" dirty="0">
                <a:latin typeface="Courier New" panose="02070309020205020404" pitchFamily="49" charset="0"/>
                <a:cs typeface="Courier New" panose="02070309020205020404" pitchFamily="49" charset="0"/>
              </a:rPr>
              <a:t>/bin </a:t>
            </a:r>
            <a:endParaRPr lang="he-IL" sz="2400" dirty="0">
              <a:latin typeface="Courier New" panose="02070309020205020404" pitchFamily="49" charset="0"/>
              <a:cs typeface="Courier New" panose="02070309020205020404" pitchFamily="49" charset="0"/>
            </a:endParaRPr>
          </a:p>
          <a:p>
            <a:pPr lvl="1"/>
            <a:r>
              <a:rPr lang="he-IL" dirty="0"/>
              <a:t>בספריה הזו נמצאים כל תוכנות העזר של מערכת ההפעלה שלכל משתמש מותר להפעיל</a:t>
            </a:r>
          </a:p>
          <a:p>
            <a:r>
              <a:rPr lang="he-IL" dirty="0"/>
              <a:t>הרשאות ההפעלה בספריה </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usr</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sbin</a:t>
            </a:r>
            <a:r>
              <a:rPr lang="en-GB" dirty="0"/>
              <a:t> </a:t>
            </a:r>
            <a:endParaRPr lang="he-IL" dirty="0"/>
          </a:p>
          <a:p>
            <a:pPr lvl="1"/>
            <a:r>
              <a:rPr lang="he-IL" dirty="0"/>
              <a:t>בספריה הזו לרוב המשתמשים הרגילים אין הרשאות הפעלה</a:t>
            </a:r>
          </a:p>
          <a:p>
            <a:pPr lvl="1"/>
            <a:endParaRPr lang="he-IL" dirty="0"/>
          </a:p>
          <a:p>
            <a:endParaRPr lang="he-IL" dirty="0"/>
          </a:p>
          <a:p>
            <a:endParaRPr lang="en-GB" dirty="0"/>
          </a:p>
          <a:p>
            <a:endParaRPr lang="he-IL" dirty="0"/>
          </a:p>
        </p:txBody>
      </p:sp>
    </p:spTree>
    <p:extLst>
      <p:ext uri="{BB962C8B-B14F-4D97-AF65-F5344CB8AC3E}">
        <p14:creationId xmlns:p14="http://schemas.microsoft.com/office/powerpoint/2010/main" val="31665414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הרשאות לביצוע פעולות על קבצים וספריות</a:t>
            </a:r>
          </a:p>
        </p:txBody>
      </p:sp>
      <p:sp>
        <p:nvSpPr>
          <p:cNvPr id="3" name="מציין מיקום תוכן 2"/>
          <p:cNvSpPr>
            <a:spLocks noGrp="1"/>
          </p:cNvSpPr>
          <p:nvPr>
            <p:ph type="body" sz="quarter" idx="10"/>
          </p:nvPr>
        </p:nvSpPr>
        <p:spPr/>
        <p:txBody>
          <a:bodyPr/>
          <a:lstStyle/>
          <a:p>
            <a:pPr algn="l" rtl="0"/>
            <a:r>
              <a:rPr lang="en-GB" dirty="0"/>
              <a:t>LIST		</a:t>
            </a:r>
            <a:r>
              <a:rPr lang="en-GB" sz="2400" dirty="0" err="1">
                <a:solidFill>
                  <a:schemeClr val="accent6">
                    <a:lumMod val="60000"/>
                    <a:lumOff val="40000"/>
                  </a:schemeClr>
                </a:solidFill>
                <a:latin typeface="Courier New" panose="02070309020205020404" pitchFamily="49" charset="0"/>
                <a:cs typeface="Courier New" panose="02070309020205020404" pitchFamily="49" charset="0"/>
              </a:rPr>
              <a:t>r</a:t>
            </a:r>
            <a:r>
              <a:rPr lang="en-GB" sz="2400" dirty="0" err="1">
                <a:latin typeface="Courier New" panose="02070309020205020404" pitchFamily="49" charset="0"/>
                <a:cs typeface="Courier New" panose="02070309020205020404" pitchFamily="49" charset="0"/>
              </a:rPr>
              <a:t>wx</a:t>
            </a:r>
            <a:r>
              <a:rPr lang="en-GB" dirty="0"/>
              <a:t>	</a:t>
            </a:r>
            <a:r>
              <a:rPr lang="en-GB" sz="1600" i="1" dirty="0"/>
              <a:t>list directory contents, e.g. ls</a:t>
            </a:r>
          </a:p>
          <a:p>
            <a:pPr algn="l" rtl="0"/>
            <a:endParaRPr lang="en-GB" dirty="0"/>
          </a:p>
          <a:p>
            <a:pPr algn="l" rtl="0"/>
            <a:r>
              <a:rPr lang="en-GB" dirty="0"/>
              <a:t>SEARCH		</a:t>
            </a:r>
            <a:r>
              <a:rPr lang="en-GB" sz="2400" dirty="0" err="1">
                <a:latin typeface="Courier New" panose="02070309020205020404" pitchFamily="49" charset="0"/>
                <a:cs typeface="Courier New" panose="02070309020205020404" pitchFamily="49" charset="0"/>
              </a:rPr>
              <a:t>rw</a:t>
            </a:r>
            <a:r>
              <a:rPr lang="en-GB" sz="2400" dirty="0" err="1">
                <a:solidFill>
                  <a:schemeClr val="accent6">
                    <a:lumMod val="60000"/>
                    <a:lumOff val="40000"/>
                  </a:schemeClr>
                </a:solidFill>
                <a:latin typeface="Courier New" panose="02070309020205020404" pitchFamily="49" charset="0"/>
                <a:cs typeface="Courier New" panose="02070309020205020404" pitchFamily="49" charset="0"/>
              </a:rPr>
              <a:t>x</a:t>
            </a:r>
            <a:r>
              <a:rPr lang="en-GB" dirty="0"/>
              <a:t>	</a:t>
            </a:r>
            <a:r>
              <a:rPr lang="en-GB" sz="1600" i="1" dirty="0"/>
              <a:t>must be able to search directory to locate and work 				on files	</a:t>
            </a:r>
          </a:p>
          <a:p>
            <a:pPr algn="l" rtl="0"/>
            <a:r>
              <a:rPr lang="en-GB" dirty="0"/>
              <a:t>CREATE FILE	</a:t>
            </a:r>
            <a:r>
              <a:rPr lang="en-GB" sz="2400" dirty="0" err="1">
                <a:latin typeface="Courier New" panose="02070309020205020404" pitchFamily="49" charset="0"/>
                <a:cs typeface="Courier New" panose="02070309020205020404" pitchFamily="49" charset="0"/>
              </a:rPr>
              <a:t>r</a:t>
            </a:r>
            <a:r>
              <a:rPr lang="en-GB" sz="2400" dirty="0" err="1">
                <a:solidFill>
                  <a:schemeClr val="accent6">
                    <a:lumMod val="60000"/>
                    <a:lumOff val="40000"/>
                  </a:schemeClr>
                </a:solidFill>
                <a:latin typeface="Courier New" panose="02070309020205020404" pitchFamily="49" charset="0"/>
                <a:cs typeface="Courier New" panose="02070309020205020404" pitchFamily="49" charset="0"/>
              </a:rPr>
              <a:t>wx</a:t>
            </a:r>
            <a:endParaRPr lang="en-GB" sz="2400" dirty="0">
              <a:solidFill>
                <a:schemeClr val="accent6">
                  <a:lumMod val="60000"/>
                  <a:lumOff val="40000"/>
                </a:schemeClr>
              </a:solidFill>
              <a:latin typeface="Courier New" panose="02070309020205020404" pitchFamily="49" charset="0"/>
              <a:cs typeface="Courier New" panose="02070309020205020404" pitchFamily="49" charset="0"/>
            </a:endParaRPr>
          </a:p>
          <a:p>
            <a:pPr algn="l" rtl="0"/>
            <a:r>
              <a:rPr lang="en-GB" dirty="0"/>
              <a:t>RENAME FILE	</a:t>
            </a:r>
            <a:r>
              <a:rPr lang="en-GB" sz="2400" dirty="0" err="1">
                <a:latin typeface="Courier New" panose="02070309020205020404" pitchFamily="49" charset="0"/>
                <a:cs typeface="Courier New" panose="02070309020205020404" pitchFamily="49" charset="0"/>
              </a:rPr>
              <a:t>r</a:t>
            </a:r>
            <a:r>
              <a:rPr lang="en-GB" sz="2400" dirty="0" err="1">
                <a:solidFill>
                  <a:schemeClr val="accent6">
                    <a:lumMod val="60000"/>
                    <a:lumOff val="40000"/>
                  </a:schemeClr>
                </a:solidFill>
                <a:latin typeface="Courier New" panose="02070309020205020404" pitchFamily="49" charset="0"/>
                <a:cs typeface="Courier New" panose="02070309020205020404" pitchFamily="49" charset="0"/>
              </a:rPr>
              <a:t>wx</a:t>
            </a:r>
            <a:r>
              <a:rPr lang="en-GB" dirty="0"/>
              <a:t>	   </a:t>
            </a:r>
            <a:r>
              <a:rPr lang="en-GB" sz="1600" i="1" dirty="0"/>
              <a:t>file permissions are not relevant</a:t>
            </a:r>
          </a:p>
          <a:p>
            <a:pPr algn="l" rtl="0"/>
            <a:r>
              <a:rPr lang="en-GB" dirty="0"/>
              <a:t>DELETE FILE	</a:t>
            </a:r>
            <a:r>
              <a:rPr lang="en-GB" sz="2400" dirty="0" err="1">
                <a:latin typeface="Courier New" panose="02070309020205020404" pitchFamily="49" charset="0"/>
                <a:cs typeface="Courier New" panose="02070309020205020404" pitchFamily="49" charset="0"/>
              </a:rPr>
              <a:t>r</a:t>
            </a:r>
            <a:r>
              <a:rPr lang="en-GB" sz="2400" dirty="0" err="1">
                <a:solidFill>
                  <a:schemeClr val="accent6">
                    <a:lumMod val="60000"/>
                    <a:lumOff val="40000"/>
                  </a:schemeClr>
                </a:solidFill>
                <a:latin typeface="Courier New" panose="02070309020205020404" pitchFamily="49" charset="0"/>
                <a:cs typeface="Courier New" panose="02070309020205020404" pitchFamily="49" charset="0"/>
              </a:rPr>
              <a:t>wx</a:t>
            </a:r>
            <a:endParaRPr lang="en-GB" sz="2400" dirty="0">
              <a:solidFill>
                <a:schemeClr val="accent6">
                  <a:lumMod val="60000"/>
                  <a:lumOff val="40000"/>
                </a:schemeClr>
              </a:solidFill>
              <a:latin typeface="Courier New" panose="02070309020205020404" pitchFamily="49" charset="0"/>
              <a:cs typeface="Courier New" panose="02070309020205020404" pitchFamily="49" charset="0"/>
            </a:endParaRPr>
          </a:p>
          <a:p>
            <a:pPr lvl="1"/>
            <a:r>
              <a:rPr lang="he-IL" dirty="0"/>
              <a:t>שם הקובץ הוא לא חלק מהקובץ אלא חלק </a:t>
            </a:r>
            <a:r>
              <a:rPr lang="he-IL" dirty="0" err="1"/>
              <a:t>מהספריה</a:t>
            </a:r>
            <a:r>
              <a:rPr lang="he-IL" dirty="0"/>
              <a:t>, לכן כדי למחוק או לשנות שם יש צורך בהרשאות לספריה ולא לקובץ עצמו</a:t>
            </a:r>
          </a:p>
          <a:p>
            <a:pPr lvl="1"/>
            <a:r>
              <a:rPr lang="he-IL" dirty="0"/>
              <a:t>עבור ספריות, הרשאת "הפעלה" משמעותה, למעשה, הצגה</a:t>
            </a:r>
          </a:p>
          <a:p>
            <a:pPr lvl="1"/>
            <a:r>
              <a:rPr lang="he-IL" dirty="0"/>
              <a:t>לא ניתן להציג תוכן ספריה (או תוכן ספריות מתחתיה) ללא הרשאת הפעלה על </a:t>
            </a:r>
            <a:r>
              <a:rPr lang="he-IL" dirty="0" err="1"/>
              <a:t>הספריה</a:t>
            </a:r>
            <a:endParaRPr lang="en-GB" dirty="0"/>
          </a:p>
          <a:p>
            <a:endParaRPr lang="he-IL" dirty="0"/>
          </a:p>
        </p:txBody>
      </p:sp>
      <p:sp>
        <p:nvSpPr>
          <p:cNvPr id="5" name="Freeform 13"/>
          <p:cNvSpPr>
            <a:spLocks noChangeArrowheads="1"/>
          </p:cNvSpPr>
          <p:nvPr/>
        </p:nvSpPr>
        <p:spPr bwMode="auto">
          <a:xfrm>
            <a:off x="3889524" y="3392041"/>
            <a:ext cx="228600" cy="782960"/>
          </a:xfrm>
          <a:custGeom>
            <a:avLst/>
            <a:gdLst/>
            <a:ahLst/>
            <a:cxnLst>
              <a:cxn ang="0">
                <a:pos x="0" y="0"/>
              </a:cxn>
              <a:cxn ang="0">
                <a:pos x="317" y="263"/>
              </a:cxn>
              <a:cxn ang="0">
                <a:pos x="317" y="1322"/>
              </a:cxn>
              <a:cxn ang="0">
                <a:pos x="635" y="1587"/>
              </a:cxn>
              <a:cxn ang="0">
                <a:pos x="317" y="1851"/>
              </a:cxn>
              <a:cxn ang="0">
                <a:pos x="317" y="2910"/>
              </a:cxn>
              <a:cxn ang="0">
                <a:pos x="0" y="3175"/>
              </a:cxn>
            </a:cxnLst>
            <a:rect l="0" t="0" r="r" b="b"/>
            <a:pathLst>
              <a:path w="636" h="3176">
                <a:moveTo>
                  <a:pt x="0" y="0"/>
                </a:moveTo>
                <a:cubicBezTo>
                  <a:pt x="158" y="0"/>
                  <a:pt x="317" y="131"/>
                  <a:pt x="317" y="263"/>
                </a:cubicBezTo>
                <a:lnTo>
                  <a:pt x="317" y="1322"/>
                </a:lnTo>
                <a:cubicBezTo>
                  <a:pt x="317" y="1454"/>
                  <a:pt x="476" y="1587"/>
                  <a:pt x="635" y="1587"/>
                </a:cubicBezTo>
                <a:cubicBezTo>
                  <a:pt x="476" y="1587"/>
                  <a:pt x="317" y="1719"/>
                  <a:pt x="317" y="1851"/>
                </a:cubicBezTo>
                <a:lnTo>
                  <a:pt x="317" y="2910"/>
                </a:lnTo>
                <a:cubicBezTo>
                  <a:pt x="317" y="3042"/>
                  <a:pt x="158" y="3175"/>
                  <a:pt x="0" y="3175"/>
                </a:cubicBezTo>
              </a:path>
            </a:pathLst>
          </a:custGeom>
          <a:noFill/>
          <a:ln w="12600">
            <a:solidFill>
              <a:srgbClr val="800000"/>
            </a:solidFill>
            <a:round/>
            <a:headEnd/>
            <a:tailEnd/>
          </a:ln>
        </p:spPr>
        <p:txBody>
          <a:bodyPr/>
          <a:lstStyle/>
          <a:p>
            <a:endParaRPr lang="en-US"/>
          </a:p>
        </p:txBody>
      </p:sp>
    </p:spTree>
    <p:extLst>
      <p:ext uri="{BB962C8B-B14F-4D97-AF65-F5344CB8AC3E}">
        <p14:creationId xmlns:p14="http://schemas.microsoft.com/office/powerpoint/2010/main" val="10561949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שינוי הרשאות</a:t>
            </a:r>
          </a:p>
        </p:txBody>
      </p:sp>
      <p:sp>
        <p:nvSpPr>
          <p:cNvPr id="3" name="מציין מיקום תוכן 2"/>
          <p:cNvSpPr>
            <a:spLocks noGrp="1"/>
          </p:cNvSpPr>
          <p:nvPr>
            <p:ph type="body" sz="quarter" idx="10"/>
          </p:nvPr>
        </p:nvSpPr>
        <p:spPr/>
        <p:txBody>
          <a:bodyPr/>
          <a:lstStyle/>
          <a:p>
            <a:r>
              <a:rPr lang="he-IL" dirty="0"/>
              <a:t>אפשר לשנות את הבעלות על הקובץ באמצעות הפקודה</a:t>
            </a:r>
            <a:endParaRPr lang="en-GB" dirty="0"/>
          </a:p>
          <a:p>
            <a:pPr marL="457200" lvl="1" indent="0" algn="l" rtl="0">
              <a:buNone/>
            </a:pPr>
            <a:r>
              <a:rPr lang="en-GB" sz="1400" dirty="0" err="1">
                <a:solidFill>
                  <a:srgbClr val="0033CC"/>
                </a:solidFill>
                <a:latin typeface="Courier New" pitchFamily="49" charset="0"/>
                <a:ea typeface="+mn-ea"/>
              </a:rPr>
              <a:t>chown</a:t>
            </a:r>
            <a:r>
              <a:rPr lang="en-GB" sz="1400" dirty="0"/>
              <a:t> </a:t>
            </a:r>
            <a:r>
              <a:rPr lang="en-GB" sz="1400" i="1" dirty="0">
                <a:solidFill>
                  <a:srgbClr val="0033CC"/>
                </a:solidFill>
                <a:latin typeface="Times New Roman" pitchFamily="18" charset="0"/>
                <a:ea typeface="+mn-ea"/>
              </a:rPr>
              <a:t>user files...  </a:t>
            </a:r>
          </a:p>
          <a:p>
            <a:pPr lvl="1"/>
            <a:r>
              <a:rPr lang="he-IL" dirty="0"/>
              <a:t>רק בעל הקובץ/</a:t>
            </a:r>
            <a:r>
              <a:rPr lang="he-IL" dirty="0" err="1"/>
              <a:t>הספריה</a:t>
            </a:r>
            <a:r>
              <a:rPr lang="he-IL" dirty="0"/>
              <a:t> או משתמש העל, יכולים לבצע שינוי בעלות</a:t>
            </a:r>
          </a:p>
          <a:p>
            <a:pPr lvl="1"/>
            <a:r>
              <a:rPr lang="he-IL" dirty="0"/>
              <a:t>ישנן מערכות בהן רק משתמש העל רשאי לבצע שינוי זה</a:t>
            </a:r>
          </a:p>
          <a:p>
            <a:pPr lvl="1"/>
            <a:endParaRPr lang="en-GB" dirty="0"/>
          </a:p>
          <a:p>
            <a:r>
              <a:rPr lang="he-IL" dirty="0"/>
              <a:t>אפשר לשנות שיוך לקבוצה באמצעות הפקודה</a:t>
            </a:r>
            <a:endParaRPr lang="en-GB" dirty="0"/>
          </a:p>
          <a:p>
            <a:pPr marL="457200" lvl="1" indent="0" algn="l" rtl="0">
              <a:buNone/>
            </a:pPr>
            <a:r>
              <a:rPr lang="en-GB" sz="1400" dirty="0" err="1">
                <a:solidFill>
                  <a:srgbClr val="0033CC"/>
                </a:solidFill>
                <a:latin typeface="Courier New" pitchFamily="49" charset="0"/>
                <a:ea typeface="+mn-ea"/>
              </a:rPr>
              <a:t>chgrp</a:t>
            </a:r>
            <a:r>
              <a:rPr lang="en-GB" sz="1400" dirty="0"/>
              <a:t> </a:t>
            </a:r>
            <a:r>
              <a:rPr lang="en-GB" sz="1400" i="1" dirty="0">
                <a:solidFill>
                  <a:srgbClr val="0033CC"/>
                </a:solidFill>
                <a:latin typeface="Times New Roman" pitchFamily="18" charset="0"/>
                <a:ea typeface="+mn-ea"/>
              </a:rPr>
              <a:t>group files...</a:t>
            </a:r>
            <a:r>
              <a:rPr lang="en-GB" dirty="0"/>
              <a:t>			</a:t>
            </a:r>
          </a:p>
          <a:p>
            <a:r>
              <a:rPr lang="he-IL" dirty="0"/>
              <a:t>אפשר לשנות הרשאות על קובץ או ספריה באמצעות הפקודה</a:t>
            </a:r>
            <a:endParaRPr lang="en-GB" dirty="0"/>
          </a:p>
          <a:p>
            <a:pPr marL="457200" lvl="1" indent="0" algn="l" rtl="0">
              <a:buNone/>
            </a:pPr>
            <a:r>
              <a:rPr lang="en-GB" sz="1400" dirty="0" err="1">
                <a:solidFill>
                  <a:srgbClr val="0033CC"/>
                </a:solidFill>
                <a:latin typeface="Courier New" pitchFamily="49" charset="0"/>
                <a:ea typeface="+mn-ea"/>
              </a:rPr>
              <a:t>chmod</a:t>
            </a:r>
            <a:r>
              <a:rPr lang="en-GB" sz="1400" dirty="0"/>
              <a:t> </a:t>
            </a:r>
            <a:r>
              <a:rPr lang="en-GB" sz="1400" i="1" dirty="0">
                <a:solidFill>
                  <a:srgbClr val="0033CC"/>
                </a:solidFill>
                <a:latin typeface="Times New Roman" pitchFamily="18" charset="0"/>
                <a:ea typeface="+mn-ea"/>
              </a:rPr>
              <a:t>mode</a:t>
            </a:r>
            <a:r>
              <a:rPr lang="en-GB" sz="1400" i="1" dirty="0">
                <a:solidFill>
                  <a:srgbClr val="0070C0"/>
                </a:solidFill>
                <a:latin typeface="Times New Roman" panose="02020603050405020304" pitchFamily="18" charset="0"/>
                <a:cs typeface="Times New Roman" panose="02020603050405020304" pitchFamily="18" charset="0"/>
              </a:rPr>
              <a:t>  </a:t>
            </a:r>
            <a:r>
              <a:rPr lang="en-GB" sz="1400" i="1" dirty="0">
                <a:solidFill>
                  <a:srgbClr val="0033CC"/>
                </a:solidFill>
                <a:latin typeface="Times New Roman" pitchFamily="18" charset="0"/>
                <a:ea typeface="+mn-ea"/>
              </a:rPr>
              <a:t>files...</a:t>
            </a:r>
            <a:r>
              <a:rPr lang="en-GB" dirty="0"/>
              <a:t>			</a:t>
            </a:r>
          </a:p>
          <a:p>
            <a:r>
              <a:rPr lang="he-IL" dirty="0"/>
              <a:t>אפשרות שימושית היא לשנות רקורסיבית הרשאות על </a:t>
            </a:r>
            <a:r>
              <a:rPr lang="he-IL" dirty="0" err="1"/>
              <a:t>הספריה</a:t>
            </a:r>
            <a:r>
              <a:rPr lang="he-IL" dirty="0"/>
              <a:t> הנוכחית וכל הספריות מתחתיה				  </a:t>
            </a:r>
            <a:r>
              <a:rPr lang="he-IL" sz="1400" i="1" dirty="0">
                <a:solidFill>
                  <a:srgbClr val="0033CC"/>
                </a:solidFill>
                <a:latin typeface="Times New Roman" pitchFamily="18" charset="0"/>
              </a:rPr>
              <a:t>       </a:t>
            </a:r>
            <a:r>
              <a:rPr lang="en-US" sz="1400" i="1" dirty="0">
                <a:solidFill>
                  <a:srgbClr val="0033CC"/>
                </a:solidFill>
                <a:latin typeface="Times New Roman" pitchFamily="18" charset="0"/>
              </a:rPr>
              <a:t>-r</a:t>
            </a:r>
            <a:endParaRPr lang="en-GB" sz="1400" i="1" dirty="0">
              <a:solidFill>
                <a:srgbClr val="0033CC"/>
              </a:solidFill>
              <a:latin typeface="Times New Roman" pitchFamily="18" charset="0"/>
            </a:endParaRPr>
          </a:p>
        </p:txBody>
      </p:sp>
    </p:spTree>
    <p:extLst>
      <p:ext uri="{BB962C8B-B14F-4D97-AF65-F5344CB8AC3E}">
        <p14:creationId xmlns:p14="http://schemas.microsoft.com/office/powerpoint/2010/main" val="38489612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שינוי הרשאות</a:t>
            </a:r>
            <a:endParaRPr lang="he-IL" dirty="0"/>
          </a:p>
        </p:txBody>
      </p:sp>
      <p:sp>
        <p:nvSpPr>
          <p:cNvPr id="3" name="מציין מיקום תוכן 2"/>
          <p:cNvSpPr>
            <a:spLocks noGrp="1"/>
          </p:cNvSpPr>
          <p:nvPr>
            <p:ph type="body" sz="quarter" idx="10"/>
          </p:nvPr>
        </p:nvSpPr>
        <p:spPr/>
        <p:txBody>
          <a:bodyPr/>
          <a:lstStyle/>
          <a:p>
            <a:r>
              <a:rPr lang="he-IL" dirty="0"/>
              <a:t>אפשר לשנות הרשאות בעזרת הפקודה </a:t>
            </a:r>
          </a:p>
          <a:p>
            <a:endParaRPr lang="he-IL" dirty="0"/>
          </a:p>
          <a:p>
            <a:endParaRPr lang="he-IL" dirty="0"/>
          </a:p>
          <a:p>
            <a:r>
              <a:rPr lang="he-IL" dirty="0"/>
              <a:t>כאשר משתמש יכול להיות אחד מאלו:</a:t>
            </a:r>
            <a:r>
              <a:rPr lang="en-GB" dirty="0"/>
              <a:t>	</a:t>
            </a:r>
            <a:endParaRPr lang="he-IL" dirty="0"/>
          </a:p>
          <a:p>
            <a:endParaRPr lang="he-IL" dirty="0"/>
          </a:p>
          <a:p>
            <a:r>
              <a:rPr lang="he-IL" dirty="0"/>
              <a:t>ודגלון הגישה יכול להיות אחד מאלו:</a:t>
            </a:r>
            <a:endParaRPr lang="en-GB" dirty="0"/>
          </a:p>
          <a:p>
            <a:pPr lvl="1" algn="l" rtl="0"/>
            <a:endParaRPr lang="he-IL" dirty="0"/>
          </a:p>
        </p:txBody>
      </p:sp>
      <p:sp>
        <p:nvSpPr>
          <p:cNvPr id="7" name="Rounded Rectangular Callout 6"/>
          <p:cNvSpPr/>
          <p:nvPr/>
        </p:nvSpPr>
        <p:spPr>
          <a:xfrm>
            <a:off x="179512" y="4799550"/>
            <a:ext cx="8712968" cy="1725794"/>
          </a:xfrm>
          <a:prstGeom prst="wedgeRoundRectCallout">
            <a:avLst>
              <a:gd name="adj1" fmla="val -1972"/>
              <a:gd name="adj2" fmla="val -64398"/>
              <a:gd name="adj3" fmla="val 16667"/>
            </a:avLst>
          </a:prstGeom>
        </p:spPr>
        <p:style>
          <a:lnRef idx="2">
            <a:schemeClr val="accent1"/>
          </a:lnRef>
          <a:fillRef idx="1">
            <a:schemeClr val="lt1"/>
          </a:fillRef>
          <a:effectRef idx="0">
            <a:schemeClr val="accent1"/>
          </a:effectRef>
          <a:fontRef idx="minor">
            <a:schemeClr val="dk1"/>
          </a:fontRef>
        </p:style>
        <p:txBody>
          <a:bodyPr rtlCol="1" anchor="ctr"/>
          <a:lstStyle/>
          <a:p>
            <a:pPr marL="168275" lvl="1" indent="0" algn="r">
              <a:lnSpc>
                <a:spcPct val="90000"/>
              </a:lnSpc>
              <a:spcBef>
                <a:spcPts val="600"/>
              </a:spcBef>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he-IL" sz="1400" b="1" dirty="0">
                <a:solidFill>
                  <a:schemeClr val="tx1"/>
                </a:solidFill>
                <a:latin typeface="Courier New" pitchFamily="49" charset="0"/>
              </a:rPr>
              <a:t>לדוגמה:</a:t>
            </a:r>
            <a:endParaRPr lang="en-GB" sz="1400" b="1" dirty="0">
              <a:solidFill>
                <a:schemeClr val="tx1"/>
              </a:solidFill>
              <a:latin typeface="Courier New" pitchFamily="49" charset="0"/>
            </a:endParaRPr>
          </a:p>
          <a:p>
            <a:pPr marL="168275" lvl="1" indent="0" algn="l" rtl="0">
              <a:lnSpc>
                <a:spcPct val="90000"/>
              </a:lnSpc>
              <a:spcBef>
                <a:spcPts val="600"/>
              </a:spcBef>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400" b="1" dirty="0" err="1">
                <a:solidFill>
                  <a:schemeClr val="tx1"/>
                </a:solidFill>
                <a:latin typeface="Courier New" pitchFamily="49" charset="0"/>
              </a:rPr>
              <a:t>chmod</a:t>
            </a:r>
            <a:r>
              <a:rPr lang="en-GB" sz="1400" b="1" dirty="0">
                <a:solidFill>
                  <a:schemeClr val="tx1"/>
                </a:solidFill>
                <a:latin typeface="Courier New" pitchFamily="49" charset="0"/>
              </a:rPr>
              <a:t> +x</a:t>
            </a:r>
            <a:r>
              <a:rPr lang="en-GB" sz="1400" dirty="0">
                <a:solidFill>
                  <a:schemeClr val="tx1"/>
                </a:solidFill>
              </a:rPr>
              <a:t>	</a:t>
            </a:r>
            <a:r>
              <a:rPr lang="he-IL" sz="1400" dirty="0">
                <a:solidFill>
                  <a:schemeClr val="tx1"/>
                </a:solidFill>
              </a:rPr>
              <a:t>		</a:t>
            </a:r>
            <a:r>
              <a:rPr lang="en-GB" sz="1200" i="1" dirty="0">
                <a:solidFill>
                  <a:schemeClr val="tx1"/>
                </a:solidFill>
              </a:rPr>
              <a:t>add execute permission for all</a:t>
            </a:r>
            <a:r>
              <a:rPr lang="en-GB" sz="1200" dirty="0">
                <a:solidFill>
                  <a:schemeClr val="tx1"/>
                </a:solidFill>
              </a:rPr>
              <a:t>	</a:t>
            </a:r>
          </a:p>
          <a:p>
            <a:pPr marL="168275" lvl="1" indent="0" algn="l" rtl="0">
              <a:lnSpc>
                <a:spcPct val="90000"/>
              </a:lnSpc>
              <a:spcBef>
                <a:spcPts val="600"/>
              </a:spcBef>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400" b="1" dirty="0" err="1">
                <a:solidFill>
                  <a:schemeClr val="tx1"/>
                </a:solidFill>
                <a:latin typeface="Courier New" pitchFamily="49" charset="0"/>
              </a:rPr>
              <a:t>chmod</a:t>
            </a:r>
            <a:r>
              <a:rPr lang="en-GB" sz="1400" b="1" dirty="0">
                <a:solidFill>
                  <a:schemeClr val="tx1"/>
                </a:solidFill>
                <a:latin typeface="Courier New" pitchFamily="49" charset="0"/>
              </a:rPr>
              <a:t> </a:t>
            </a:r>
            <a:r>
              <a:rPr lang="en-GB" sz="1400" b="1" dirty="0" err="1">
                <a:solidFill>
                  <a:schemeClr val="tx1"/>
                </a:solidFill>
                <a:latin typeface="Courier New" pitchFamily="49" charset="0"/>
              </a:rPr>
              <a:t>g+rw</a:t>
            </a:r>
            <a:r>
              <a:rPr lang="en-GB" sz="1400" dirty="0">
                <a:solidFill>
                  <a:schemeClr val="tx1"/>
                </a:solidFill>
              </a:rPr>
              <a:t>	</a:t>
            </a:r>
            <a:r>
              <a:rPr lang="he-IL" sz="1400" dirty="0">
                <a:solidFill>
                  <a:schemeClr val="tx1"/>
                </a:solidFill>
              </a:rPr>
              <a:t>		</a:t>
            </a:r>
            <a:r>
              <a:rPr lang="en-GB" sz="1200" i="1" dirty="0">
                <a:solidFill>
                  <a:schemeClr val="tx1"/>
                </a:solidFill>
              </a:rPr>
              <a:t>add read and write permission for group</a:t>
            </a:r>
          </a:p>
          <a:p>
            <a:pPr marL="168275" lvl="1" indent="0" algn="l" rtl="0">
              <a:lnSpc>
                <a:spcPct val="90000"/>
              </a:lnSpc>
              <a:spcBef>
                <a:spcPts val="600"/>
              </a:spcBef>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400" b="1" dirty="0" err="1">
                <a:solidFill>
                  <a:schemeClr val="tx1"/>
                </a:solidFill>
                <a:latin typeface="Courier New" pitchFamily="49" charset="0"/>
              </a:rPr>
              <a:t>chmod</a:t>
            </a:r>
            <a:r>
              <a:rPr lang="en-GB" sz="1400" b="1" dirty="0">
                <a:solidFill>
                  <a:schemeClr val="tx1"/>
                </a:solidFill>
                <a:latin typeface="Courier New" pitchFamily="49" charset="0"/>
              </a:rPr>
              <a:t> </a:t>
            </a:r>
            <a:r>
              <a:rPr lang="en-GB" sz="1400" b="1" dirty="0" err="1">
                <a:solidFill>
                  <a:schemeClr val="tx1"/>
                </a:solidFill>
                <a:latin typeface="Courier New" pitchFamily="49" charset="0"/>
              </a:rPr>
              <a:t>ug</a:t>
            </a:r>
            <a:r>
              <a:rPr lang="en-GB" sz="1400" b="1" dirty="0">
                <a:solidFill>
                  <a:schemeClr val="tx1"/>
                </a:solidFill>
                <a:latin typeface="Courier New" pitchFamily="49" charset="0"/>
              </a:rPr>
              <a:t>-w</a:t>
            </a:r>
            <a:r>
              <a:rPr lang="en-GB" sz="1400" dirty="0">
                <a:solidFill>
                  <a:schemeClr val="tx1"/>
                </a:solidFill>
              </a:rPr>
              <a:t>	</a:t>
            </a:r>
            <a:r>
              <a:rPr lang="he-IL" sz="1400" dirty="0">
                <a:solidFill>
                  <a:schemeClr val="tx1"/>
                </a:solidFill>
              </a:rPr>
              <a:t>		</a:t>
            </a:r>
            <a:r>
              <a:rPr lang="en-GB" sz="1200" i="1" dirty="0">
                <a:solidFill>
                  <a:schemeClr val="tx1"/>
                </a:solidFill>
              </a:rPr>
              <a:t>remove write permission for user and group</a:t>
            </a:r>
            <a:r>
              <a:rPr lang="en-GB" sz="1400" dirty="0">
                <a:solidFill>
                  <a:schemeClr val="tx1"/>
                </a:solidFill>
              </a:rPr>
              <a:t>	</a:t>
            </a:r>
          </a:p>
          <a:p>
            <a:pPr marL="168275" lvl="1" indent="0" algn="l" rtl="0">
              <a:lnSpc>
                <a:spcPct val="90000"/>
              </a:lnSpc>
              <a:spcBef>
                <a:spcPts val="600"/>
              </a:spcBef>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400" b="1" dirty="0" err="1">
                <a:solidFill>
                  <a:schemeClr val="tx1"/>
                </a:solidFill>
                <a:latin typeface="Courier New" pitchFamily="49" charset="0"/>
              </a:rPr>
              <a:t>chmod</a:t>
            </a:r>
            <a:r>
              <a:rPr lang="en-GB" sz="1400" b="1" dirty="0">
                <a:solidFill>
                  <a:schemeClr val="tx1"/>
                </a:solidFill>
                <a:latin typeface="Courier New" pitchFamily="49" charset="0"/>
              </a:rPr>
              <a:t> </a:t>
            </a:r>
            <a:r>
              <a:rPr lang="en-GB" sz="1400" b="1" dirty="0" err="1">
                <a:solidFill>
                  <a:schemeClr val="tx1"/>
                </a:solidFill>
                <a:latin typeface="Courier New" pitchFamily="49" charset="0"/>
              </a:rPr>
              <a:t>og</a:t>
            </a:r>
            <a:r>
              <a:rPr lang="en-GB" sz="1400" b="1" dirty="0">
                <a:solidFill>
                  <a:schemeClr val="tx1"/>
                </a:solidFill>
                <a:latin typeface="Courier New" pitchFamily="49" charset="0"/>
              </a:rPr>
              <a:t>=</a:t>
            </a:r>
            <a:r>
              <a:rPr lang="en-GB" sz="1400" b="1" dirty="0" err="1">
                <a:solidFill>
                  <a:schemeClr val="tx1"/>
                </a:solidFill>
                <a:latin typeface="Courier New" pitchFamily="49" charset="0"/>
              </a:rPr>
              <a:t>rx</a:t>
            </a:r>
            <a:r>
              <a:rPr lang="en-GB" sz="1400" dirty="0">
                <a:solidFill>
                  <a:schemeClr val="tx1"/>
                </a:solidFill>
              </a:rPr>
              <a:t>	</a:t>
            </a:r>
            <a:r>
              <a:rPr lang="he-IL" sz="1400" dirty="0">
                <a:solidFill>
                  <a:schemeClr val="tx1"/>
                </a:solidFill>
              </a:rPr>
              <a:t>		</a:t>
            </a:r>
            <a:r>
              <a:rPr lang="en-GB" sz="1200" i="1" dirty="0">
                <a:solidFill>
                  <a:schemeClr val="tx1"/>
                </a:solidFill>
              </a:rPr>
              <a:t>set other and group access to read and execute (removing write permission if set)	</a:t>
            </a:r>
          </a:p>
          <a:p>
            <a:pPr marL="168275" lvl="1" algn="l" rtl="0">
              <a:lnSpc>
                <a:spcPct val="90000"/>
              </a:lnSpc>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400" b="1" dirty="0" err="1">
                <a:solidFill>
                  <a:schemeClr val="tx1"/>
                </a:solidFill>
                <a:latin typeface="Courier New" pitchFamily="49" charset="0"/>
              </a:rPr>
              <a:t>chmod</a:t>
            </a:r>
            <a:r>
              <a:rPr lang="en-GB" sz="1400" b="1" dirty="0">
                <a:solidFill>
                  <a:schemeClr val="tx1"/>
                </a:solidFill>
                <a:latin typeface="Courier New" pitchFamily="49" charset="0"/>
              </a:rPr>
              <a:t> </a:t>
            </a:r>
            <a:r>
              <a:rPr lang="en-GB" sz="1400" b="1" dirty="0" err="1">
                <a:solidFill>
                  <a:schemeClr val="tx1"/>
                </a:solidFill>
                <a:latin typeface="Courier New" pitchFamily="49" charset="0"/>
              </a:rPr>
              <a:t>ug+x,o-rwx</a:t>
            </a:r>
            <a:r>
              <a:rPr lang="en-GB" sz="1400" dirty="0">
                <a:solidFill>
                  <a:schemeClr val="tx1"/>
                </a:solidFill>
              </a:rPr>
              <a:t>	</a:t>
            </a:r>
            <a:r>
              <a:rPr lang="en-GB" sz="1200" i="1" dirty="0">
                <a:solidFill>
                  <a:schemeClr val="tx1"/>
                </a:solidFill>
              </a:rPr>
              <a:t>add execute permission for user and group.  Remove all permissions for others</a:t>
            </a:r>
            <a:endParaRPr lang="he-IL" sz="1200" i="1" dirty="0">
              <a:solidFill>
                <a:schemeClr val="tx1"/>
              </a:solidFill>
            </a:endParaRPr>
          </a:p>
        </p:txBody>
      </p:sp>
      <p:sp>
        <p:nvSpPr>
          <p:cNvPr id="11" name="TextBox 10"/>
          <p:cNvSpPr txBox="1"/>
          <p:nvPr/>
        </p:nvSpPr>
        <p:spPr>
          <a:xfrm>
            <a:off x="179512" y="1504338"/>
            <a:ext cx="3454792" cy="1231106"/>
          </a:xfrm>
          <a:prstGeom prst="rect">
            <a:avLst/>
          </a:prstGeom>
          <a:noFill/>
        </p:spPr>
        <p:txBody>
          <a:bodyPr wrap="none" rtlCol="1">
            <a:spAutoFit/>
          </a:bodyPr>
          <a:lstStyle/>
          <a:p>
            <a:pPr algn="l" rtl="0"/>
            <a:r>
              <a:rPr lang="en-GB" sz="1400" dirty="0" err="1">
                <a:solidFill>
                  <a:srgbClr val="0033CC"/>
                </a:solidFill>
                <a:latin typeface="Courier New" pitchFamily="49" charset="0"/>
              </a:rPr>
              <a:t>chmod</a:t>
            </a:r>
            <a:r>
              <a:rPr lang="en-GB" sz="1400" dirty="0"/>
              <a:t> </a:t>
            </a:r>
            <a:r>
              <a:rPr lang="en-GB" sz="1400" i="1" dirty="0">
                <a:solidFill>
                  <a:srgbClr val="0033CC"/>
                </a:solidFill>
                <a:latin typeface="Times New Roman" pitchFamily="18" charset="0"/>
              </a:rPr>
              <a:t>user</a:t>
            </a:r>
            <a:r>
              <a:rPr lang="en-GB" sz="1400" dirty="0"/>
              <a:t> </a:t>
            </a:r>
            <a:r>
              <a:rPr lang="en-GB" sz="1400" dirty="0">
                <a:solidFill>
                  <a:srgbClr val="0033CC"/>
                </a:solidFill>
                <a:latin typeface="Courier New" pitchFamily="49" charset="0"/>
              </a:rPr>
              <a:t>[=+-]</a:t>
            </a:r>
            <a:r>
              <a:rPr lang="en-GB" sz="1400" dirty="0"/>
              <a:t> </a:t>
            </a:r>
            <a:r>
              <a:rPr lang="en-GB" sz="1400" i="1" dirty="0">
                <a:solidFill>
                  <a:srgbClr val="0033CC"/>
                </a:solidFill>
                <a:latin typeface="Times New Roman" pitchFamily="18" charset="0"/>
              </a:rPr>
              <a:t>flag</a:t>
            </a:r>
            <a:r>
              <a:rPr lang="en-GB" sz="1400" dirty="0"/>
              <a:t>  </a:t>
            </a:r>
            <a:r>
              <a:rPr lang="en-GB" sz="1400" i="1" dirty="0">
                <a:solidFill>
                  <a:srgbClr val="0033CC"/>
                </a:solidFill>
                <a:latin typeface="Times New Roman" pitchFamily="18" charset="0"/>
              </a:rPr>
              <a:t>files...</a:t>
            </a:r>
          </a:p>
          <a:p>
            <a:pPr lvl="1" algn="l" rtl="0"/>
            <a:r>
              <a:rPr lang="en-GB" sz="1400" dirty="0">
                <a:solidFill>
                  <a:srgbClr val="0033CC"/>
                </a:solidFill>
                <a:latin typeface="Courier New" pitchFamily="49" charset="0"/>
              </a:rPr>
              <a:t>=</a:t>
            </a:r>
            <a:r>
              <a:rPr lang="en-GB" sz="1400" dirty="0"/>
              <a:t>	sets permission</a:t>
            </a:r>
          </a:p>
          <a:p>
            <a:pPr lvl="1" algn="l" rtl="0"/>
            <a:r>
              <a:rPr lang="en-GB" sz="1400" dirty="0">
                <a:solidFill>
                  <a:srgbClr val="0033CC"/>
                </a:solidFill>
                <a:latin typeface="Courier New" pitchFamily="49" charset="0"/>
              </a:rPr>
              <a:t>+</a:t>
            </a:r>
            <a:r>
              <a:rPr lang="en-GB" sz="1400" dirty="0"/>
              <a:t>	adds permission	</a:t>
            </a:r>
          </a:p>
          <a:p>
            <a:pPr lvl="1" algn="l" rtl="0"/>
            <a:r>
              <a:rPr lang="en-GB" sz="1400" dirty="0">
                <a:solidFill>
                  <a:srgbClr val="0033CC"/>
                </a:solidFill>
                <a:latin typeface="Courier New" pitchFamily="49" charset="0"/>
              </a:rPr>
              <a:t>-</a:t>
            </a:r>
            <a:r>
              <a:rPr lang="en-GB" sz="1400" dirty="0"/>
              <a:t>	removes permission</a:t>
            </a:r>
          </a:p>
          <a:p>
            <a:endParaRPr lang="he-IL" dirty="0"/>
          </a:p>
        </p:txBody>
      </p:sp>
      <p:sp>
        <p:nvSpPr>
          <p:cNvPr id="12" name="TextBox 11"/>
          <p:cNvSpPr txBox="1"/>
          <p:nvPr/>
        </p:nvSpPr>
        <p:spPr>
          <a:xfrm>
            <a:off x="-246322" y="2702203"/>
            <a:ext cx="5017720" cy="1231106"/>
          </a:xfrm>
          <a:prstGeom prst="rect">
            <a:avLst/>
          </a:prstGeom>
          <a:noFill/>
        </p:spPr>
        <p:txBody>
          <a:bodyPr wrap="none" rtlCol="1">
            <a:spAutoFit/>
          </a:bodyPr>
          <a:lstStyle/>
          <a:p>
            <a:pPr lvl="1" algn="l" rtl="0"/>
            <a:r>
              <a:rPr lang="en-GB" sz="1400" dirty="0">
                <a:solidFill>
                  <a:srgbClr val="0033CC"/>
                </a:solidFill>
                <a:latin typeface="Courier New" pitchFamily="49" charset="0"/>
              </a:rPr>
              <a:t>u</a:t>
            </a:r>
            <a:r>
              <a:rPr lang="en-GB" sz="1400" dirty="0"/>
              <a:t>	user</a:t>
            </a:r>
          </a:p>
          <a:p>
            <a:pPr lvl="1" algn="l" rtl="0"/>
            <a:r>
              <a:rPr lang="en-GB" sz="1400" dirty="0">
                <a:solidFill>
                  <a:srgbClr val="0033CC"/>
                </a:solidFill>
                <a:latin typeface="Courier New" pitchFamily="49" charset="0"/>
              </a:rPr>
              <a:t>g</a:t>
            </a:r>
            <a:r>
              <a:rPr lang="en-GB" sz="1400" dirty="0"/>
              <a:t>	group</a:t>
            </a:r>
          </a:p>
          <a:p>
            <a:pPr lvl="1" algn="l" rtl="0"/>
            <a:r>
              <a:rPr lang="en-GB" sz="1400" dirty="0">
                <a:solidFill>
                  <a:srgbClr val="0033CC"/>
                </a:solidFill>
                <a:latin typeface="Courier New" pitchFamily="49" charset="0"/>
              </a:rPr>
              <a:t>o</a:t>
            </a:r>
            <a:r>
              <a:rPr lang="en-GB" sz="1400" dirty="0"/>
              <a:t>	other</a:t>
            </a:r>
          </a:p>
          <a:p>
            <a:pPr lvl="1" algn="l" rtl="0"/>
            <a:r>
              <a:rPr lang="en-GB" sz="1400" dirty="0">
                <a:solidFill>
                  <a:srgbClr val="0033CC"/>
                </a:solidFill>
                <a:latin typeface="Courier New" pitchFamily="49" charset="0"/>
              </a:rPr>
              <a:t>a</a:t>
            </a:r>
            <a:r>
              <a:rPr lang="en-GB" sz="1400" dirty="0"/>
              <a:t>	all types of users (collective option, same as </a:t>
            </a:r>
            <a:r>
              <a:rPr lang="en-GB" sz="1400" dirty="0" err="1"/>
              <a:t>ugo</a:t>
            </a:r>
            <a:r>
              <a:rPr lang="en-GB" sz="1400" dirty="0"/>
              <a:t>)</a:t>
            </a:r>
          </a:p>
          <a:p>
            <a:endParaRPr lang="he-IL" dirty="0"/>
          </a:p>
        </p:txBody>
      </p:sp>
      <p:sp>
        <p:nvSpPr>
          <p:cNvPr id="13" name="TextBox 12"/>
          <p:cNvSpPr txBox="1"/>
          <p:nvPr/>
        </p:nvSpPr>
        <p:spPr>
          <a:xfrm>
            <a:off x="-252536" y="3783888"/>
            <a:ext cx="1734770" cy="1015663"/>
          </a:xfrm>
          <a:prstGeom prst="rect">
            <a:avLst/>
          </a:prstGeom>
          <a:noFill/>
        </p:spPr>
        <p:txBody>
          <a:bodyPr wrap="none" rtlCol="1">
            <a:spAutoFit/>
          </a:bodyPr>
          <a:lstStyle/>
          <a:p>
            <a:pPr lvl="1" algn="l" rtl="0"/>
            <a:r>
              <a:rPr lang="en-GB" sz="1400" dirty="0">
                <a:solidFill>
                  <a:srgbClr val="0033CC"/>
                </a:solidFill>
                <a:latin typeface="Courier New" pitchFamily="49" charset="0"/>
              </a:rPr>
              <a:t>r</a:t>
            </a:r>
            <a:r>
              <a:rPr lang="en-GB" sz="1400" dirty="0"/>
              <a:t>	read</a:t>
            </a:r>
          </a:p>
          <a:p>
            <a:pPr lvl="1" algn="l" rtl="0"/>
            <a:r>
              <a:rPr lang="en-GB" sz="1400" dirty="0">
                <a:solidFill>
                  <a:srgbClr val="0033CC"/>
                </a:solidFill>
                <a:latin typeface="Courier New" pitchFamily="49" charset="0"/>
              </a:rPr>
              <a:t>w</a:t>
            </a:r>
            <a:r>
              <a:rPr lang="en-GB" sz="1400" dirty="0"/>
              <a:t>	write</a:t>
            </a:r>
          </a:p>
          <a:p>
            <a:pPr lvl="1" algn="l" rtl="0"/>
            <a:r>
              <a:rPr lang="en-GB" sz="1400" dirty="0">
                <a:solidFill>
                  <a:srgbClr val="0033CC"/>
                </a:solidFill>
                <a:latin typeface="Courier New" pitchFamily="49" charset="0"/>
              </a:rPr>
              <a:t>x</a:t>
            </a:r>
            <a:r>
              <a:rPr lang="en-GB" sz="1400" dirty="0"/>
              <a:t>	execute</a:t>
            </a:r>
            <a:endParaRPr lang="en-US" sz="1400" dirty="0"/>
          </a:p>
          <a:p>
            <a:endParaRPr lang="he-IL" dirty="0"/>
          </a:p>
        </p:txBody>
      </p:sp>
    </p:spTree>
    <p:extLst>
      <p:ext uri="{BB962C8B-B14F-4D97-AF65-F5344CB8AC3E}">
        <p14:creationId xmlns:p14="http://schemas.microsoft.com/office/powerpoint/2010/main" val="33588037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הרשאות </a:t>
            </a:r>
            <a:endParaRPr lang="he-IL" dirty="0"/>
          </a:p>
        </p:txBody>
      </p:sp>
      <p:sp>
        <p:nvSpPr>
          <p:cNvPr id="3" name="מציין מיקום תוכן 2"/>
          <p:cNvSpPr>
            <a:spLocks noGrp="1"/>
          </p:cNvSpPr>
          <p:nvPr>
            <p:ph type="body" sz="quarter" idx="10"/>
          </p:nvPr>
        </p:nvSpPr>
        <p:spPr/>
        <p:txBody>
          <a:bodyPr/>
          <a:lstStyle/>
          <a:p>
            <a:r>
              <a:rPr lang="he-IL" dirty="0"/>
              <a:t>שיטה אחרת לשנות הרשאות היא באמצעות קוד </a:t>
            </a:r>
            <a:r>
              <a:rPr lang="he-IL" dirty="0" err="1"/>
              <a:t>אוקטלי</a:t>
            </a:r>
            <a:r>
              <a:rPr lang="he-IL" dirty="0"/>
              <a:t> </a:t>
            </a:r>
            <a:r>
              <a:rPr lang="en-US" sz="1400" dirty="0" err="1">
                <a:solidFill>
                  <a:schemeClr val="accent1"/>
                </a:solidFill>
              </a:rPr>
              <a:t>chmod</a:t>
            </a:r>
            <a:r>
              <a:rPr lang="en-US" sz="1400" dirty="0">
                <a:solidFill>
                  <a:schemeClr val="accent1"/>
                </a:solidFill>
              </a:rPr>
              <a:t> </a:t>
            </a:r>
            <a:r>
              <a:rPr lang="en-US" sz="1400" i="1" dirty="0">
                <a:solidFill>
                  <a:schemeClr val="accent1"/>
                </a:solidFill>
              </a:rPr>
              <a:t>number</a:t>
            </a:r>
            <a:endParaRPr lang="he-IL" sz="1400" i="1" dirty="0">
              <a:solidFill>
                <a:schemeClr val="accent1"/>
              </a:solidFill>
            </a:endParaRPr>
          </a:p>
          <a:p>
            <a:pPr lvl="1"/>
            <a:r>
              <a:rPr lang="he-IL" dirty="0"/>
              <a:t>חשוב </a:t>
            </a:r>
            <a:r>
              <a:rPr lang="he-IL" dirty="0" err="1"/>
              <a:t>להזהר</a:t>
            </a:r>
            <a:r>
              <a:rPr lang="he-IL" dirty="0"/>
              <a:t> ולהכניס את המספר הנכון, כי אחרת יכולים לאבד הרשאות חשובות לקבצים ולספריות</a:t>
            </a:r>
          </a:p>
          <a:p>
            <a:pPr lvl="1"/>
            <a:endParaRPr lang="he-IL" dirty="0"/>
          </a:p>
          <a:p>
            <a:r>
              <a:rPr lang="he-IL" dirty="0"/>
              <a:t>המספר מורכב תמיד משלוש ספרות</a:t>
            </a:r>
          </a:p>
          <a:p>
            <a:endParaRPr lang="he-IL" dirty="0"/>
          </a:p>
          <a:p>
            <a:r>
              <a:rPr lang="he-IL" dirty="0"/>
              <a:t>כל ספרה מייצגת קבוצת הרשאות</a:t>
            </a:r>
          </a:p>
          <a:p>
            <a:pPr lvl="1"/>
            <a:r>
              <a:rPr lang="he-IL" dirty="0"/>
              <a:t>הספרה הראשונה מייצגת את הרשאות המשתמש</a:t>
            </a:r>
          </a:p>
          <a:p>
            <a:pPr lvl="1"/>
            <a:r>
              <a:rPr lang="he-IL" dirty="0"/>
              <a:t>הספרה השנייה מייצגת את הרשאות הקבוצה</a:t>
            </a:r>
          </a:p>
          <a:p>
            <a:pPr lvl="1"/>
            <a:r>
              <a:rPr lang="he-IL" dirty="0"/>
              <a:t>הספרה השלישית מייצגת את ההרשאות של כל היתר</a:t>
            </a:r>
          </a:p>
          <a:p>
            <a:endParaRPr lang="he-IL" dirty="0"/>
          </a:p>
        </p:txBody>
      </p:sp>
      <p:sp>
        <p:nvSpPr>
          <p:cNvPr id="6" name="Text Placeholder 5"/>
          <p:cNvSpPr>
            <a:spLocks noGrp="1"/>
          </p:cNvSpPr>
          <p:nvPr>
            <p:ph type="body" sz="quarter" idx="11"/>
          </p:nvPr>
        </p:nvSpPr>
        <p:spPr/>
        <p:txBody>
          <a:bodyPr/>
          <a:lstStyle/>
          <a:p>
            <a:r>
              <a:rPr lang="he-IL"/>
              <a:t>קיצורי דרך למתקדמים</a:t>
            </a:r>
            <a:endParaRPr lang="he-IL" dirty="0"/>
          </a:p>
        </p:txBody>
      </p:sp>
      <p:sp>
        <p:nvSpPr>
          <p:cNvPr id="4" name="TextBox 3"/>
          <p:cNvSpPr txBox="1"/>
          <p:nvPr/>
        </p:nvSpPr>
        <p:spPr>
          <a:xfrm>
            <a:off x="323850" y="3704456"/>
            <a:ext cx="1655862" cy="2506392"/>
          </a:xfrm>
          <a:prstGeom prst="rect">
            <a:avLst/>
          </a:prstGeom>
        </p:spPr>
        <p:style>
          <a:lnRef idx="2">
            <a:schemeClr val="accent1"/>
          </a:lnRef>
          <a:fillRef idx="1">
            <a:schemeClr val="lt1"/>
          </a:fillRef>
          <a:effectRef idx="0">
            <a:schemeClr val="accent1"/>
          </a:effectRef>
          <a:fontRef idx="minor">
            <a:schemeClr val="dk1"/>
          </a:fontRef>
        </p:style>
        <p:txBody>
          <a:bodyPr wrap="square" rtlCol="1">
            <a:spAutoFit/>
          </a:bodyPr>
          <a:lstStyle/>
          <a:p>
            <a:pPr indent="-19050" algn="ctr" rtl="0">
              <a:lnSpc>
                <a:spcPct val="80000"/>
              </a:lnSpc>
              <a:spcBef>
                <a:spcPts val="650"/>
              </a:spcBef>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i="1" dirty="0" err="1">
                <a:solidFill>
                  <a:schemeClr val="accent1"/>
                </a:solidFill>
                <a:latin typeface="Courier New" pitchFamily="49" charset="0"/>
              </a:rPr>
              <a:t>rwx</a:t>
            </a:r>
            <a:r>
              <a:rPr lang="en-GB" i="1" dirty="0">
                <a:solidFill>
                  <a:schemeClr val="accent1"/>
                </a:solidFill>
                <a:latin typeface="Courier New" pitchFamily="49" charset="0"/>
              </a:rPr>
              <a:t>	 </a:t>
            </a:r>
            <a:r>
              <a:rPr lang="en-GB" i="1" dirty="0">
                <a:solidFill>
                  <a:schemeClr val="accent1"/>
                </a:solidFill>
              </a:rPr>
              <a:t>is 7</a:t>
            </a:r>
          </a:p>
          <a:p>
            <a:pPr indent="-19050" algn="ctr" rtl="0">
              <a:lnSpc>
                <a:spcPct val="80000"/>
              </a:lnSpc>
              <a:spcBef>
                <a:spcPts val="650"/>
              </a:spcBef>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i="1" dirty="0" err="1">
                <a:solidFill>
                  <a:schemeClr val="accent1"/>
                </a:solidFill>
                <a:latin typeface="Courier New" pitchFamily="49" charset="0"/>
              </a:rPr>
              <a:t>rw</a:t>
            </a:r>
            <a:r>
              <a:rPr lang="en-GB" i="1" dirty="0">
                <a:solidFill>
                  <a:schemeClr val="accent1"/>
                </a:solidFill>
                <a:latin typeface="Courier New" pitchFamily="49" charset="0"/>
              </a:rPr>
              <a:t>-	 </a:t>
            </a:r>
            <a:r>
              <a:rPr lang="en-GB" i="1" dirty="0">
                <a:solidFill>
                  <a:schemeClr val="accent1"/>
                </a:solidFill>
              </a:rPr>
              <a:t>is 6</a:t>
            </a:r>
          </a:p>
          <a:p>
            <a:pPr indent="-19050" algn="ctr" rtl="0">
              <a:lnSpc>
                <a:spcPct val="80000"/>
              </a:lnSpc>
              <a:spcBef>
                <a:spcPts val="650"/>
              </a:spcBef>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i="1" dirty="0">
                <a:solidFill>
                  <a:schemeClr val="accent1"/>
                </a:solidFill>
                <a:latin typeface="Courier New" pitchFamily="49" charset="0"/>
              </a:rPr>
              <a:t>r-x	 </a:t>
            </a:r>
            <a:r>
              <a:rPr lang="en-GB" i="1" dirty="0">
                <a:solidFill>
                  <a:schemeClr val="accent1"/>
                </a:solidFill>
              </a:rPr>
              <a:t>is 5</a:t>
            </a:r>
          </a:p>
          <a:p>
            <a:pPr indent="-19050" algn="ctr" rtl="0">
              <a:lnSpc>
                <a:spcPct val="80000"/>
              </a:lnSpc>
              <a:spcBef>
                <a:spcPts val="650"/>
              </a:spcBef>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i="1" dirty="0">
                <a:solidFill>
                  <a:schemeClr val="accent1"/>
                </a:solidFill>
                <a:latin typeface="Courier New" pitchFamily="49" charset="0"/>
              </a:rPr>
              <a:t>r--	 </a:t>
            </a:r>
            <a:r>
              <a:rPr lang="en-GB" i="1" dirty="0">
                <a:solidFill>
                  <a:schemeClr val="accent1"/>
                </a:solidFill>
              </a:rPr>
              <a:t>is 4</a:t>
            </a:r>
          </a:p>
          <a:p>
            <a:pPr indent="-19050" algn="ctr" rtl="0">
              <a:lnSpc>
                <a:spcPct val="80000"/>
              </a:lnSpc>
              <a:spcBef>
                <a:spcPts val="650"/>
              </a:spcBef>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i="1" dirty="0">
                <a:solidFill>
                  <a:schemeClr val="accent1"/>
                </a:solidFill>
                <a:latin typeface="Courier New" pitchFamily="49" charset="0"/>
              </a:rPr>
              <a:t>-</a:t>
            </a:r>
            <a:r>
              <a:rPr lang="en-GB" i="1" dirty="0" err="1">
                <a:solidFill>
                  <a:schemeClr val="accent1"/>
                </a:solidFill>
                <a:latin typeface="Courier New" pitchFamily="49" charset="0"/>
              </a:rPr>
              <a:t>wx</a:t>
            </a:r>
            <a:r>
              <a:rPr lang="en-GB" i="1" dirty="0">
                <a:solidFill>
                  <a:schemeClr val="accent1"/>
                </a:solidFill>
                <a:latin typeface="Courier New" pitchFamily="49" charset="0"/>
              </a:rPr>
              <a:t>	 </a:t>
            </a:r>
            <a:r>
              <a:rPr lang="en-GB" i="1" dirty="0">
                <a:solidFill>
                  <a:schemeClr val="accent1"/>
                </a:solidFill>
              </a:rPr>
              <a:t>is 3</a:t>
            </a:r>
          </a:p>
          <a:p>
            <a:pPr indent="-19050" algn="ctr" rtl="0">
              <a:lnSpc>
                <a:spcPct val="80000"/>
              </a:lnSpc>
              <a:spcBef>
                <a:spcPts val="650"/>
              </a:spcBef>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i="1" dirty="0">
                <a:solidFill>
                  <a:schemeClr val="accent1"/>
                </a:solidFill>
                <a:latin typeface="Courier New" pitchFamily="49" charset="0"/>
              </a:rPr>
              <a:t>-w-	 </a:t>
            </a:r>
            <a:r>
              <a:rPr lang="en-GB" i="1" dirty="0">
                <a:solidFill>
                  <a:schemeClr val="accent1"/>
                </a:solidFill>
              </a:rPr>
              <a:t>is 2</a:t>
            </a:r>
          </a:p>
          <a:p>
            <a:pPr indent="-19050" algn="ctr" rtl="0">
              <a:lnSpc>
                <a:spcPct val="80000"/>
              </a:lnSpc>
              <a:spcBef>
                <a:spcPts val="650"/>
              </a:spcBef>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i="1" dirty="0">
                <a:solidFill>
                  <a:schemeClr val="accent1"/>
                </a:solidFill>
                <a:latin typeface="Courier New" pitchFamily="49" charset="0"/>
              </a:rPr>
              <a:t>--x	 </a:t>
            </a:r>
            <a:r>
              <a:rPr lang="en-GB" i="1" dirty="0">
                <a:solidFill>
                  <a:schemeClr val="accent1"/>
                </a:solidFill>
              </a:rPr>
              <a:t>is 1</a:t>
            </a:r>
          </a:p>
          <a:p>
            <a:pPr indent="-19050" algn="ctr" rtl="0">
              <a:lnSpc>
                <a:spcPct val="80000"/>
              </a:lnSpc>
              <a:spcBef>
                <a:spcPts val="650"/>
              </a:spcBef>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i="1" dirty="0">
                <a:solidFill>
                  <a:schemeClr val="accent1"/>
                </a:solidFill>
                <a:latin typeface="Courier New" pitchFamily="49" charset="0"/>
              </a:rPr>
              <a:t>---	 </a:t>
            </a:r>
            <a:r>
              <a:rPr lang="en-GB" i="1" dirty="0">
                <a:solidFill>
                  <a:schemeClr val="accent1"/>
                </a:solidFill>
              </a:rPr>
              <a:t>is 0</a:t>
            </a:r>
            <a:endParaRPr lang="he-IL" dirty="0"/>
          </a:p>
        </p:txBody>
      </p:sp>
    </p:spTree>
    <p:extLst>
      <p:ext uri="{BB962C8B-B14F-4D97-AF65-F5344CB8AC3E}">
        <p14:creationId xmlns:p14="http://schemas.microsoft.com/office/powerpoint/2010/main" val="5809024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הרשאות </a:t>
            </a:r>
            <a:endParaRPr lang="he-IL" dirty="0"/>
          </a:p>
        </p:txBody>
      </p:sp>
      <p:sp>
        <p:nvSpPr>
          <p:cNvPr id="3" name="מציין מיקום תוכן 2"/>
          <p:cNvSpPr>
            <a:spLocks noGrp="1"/>
          </p:cNvSpPr>
          <p:nvPr>
            <p:ph type="body" sz="quarter" idx="10"/>
          </p:nvPr>
        </p:nvSpPr>
        <p:spPr/>
        <p:txBody>
          <a:bodyPr/>
          <a:lstStyle/>
          <a:p>
            <a:r>
              <a:rPr lang="he-IL" dirty="0"/>
              <a:t>לחישוב כל ספרה פעלו בדרך הבאה:</a:t>
            </a:r>
          </a:p>
          <a:p>
            <a:pPr marL="457200" lvl="1" indent="0">
              <a:buNone/>
            </a:pPr>
            <a:r>
              <a:rPr lang="he-IL" sz="2000" dirty="0"/>
              <a:t>קריאה = 4</a:t>
            </a:r>
          </a:p>
          <a:p>
            <a:pPr marL="457200" lvl="1" indent="0">
              <a:buNone/>
            </a:pPr>
            <a:r>
              <a:rPr lang="he-IL" sz="2000" dirty="0"/>
              <a:t>כתיבה = 2</a:t>
            </a:r>
          </a:p>
          <a:p>
            <a:pPr marL="457200" lvl="1" indent="0">
              <a:buNone/>
            </a:pPr>
            <a:r>
              <a:rPr lang="he-IL" sz="2000" dirty="0"/>
              <a:t>הפעלה =1</a:t>
            </a:r>
          </a:p>
          <a:p>
            <a:pPr marL="457200" lvl="1" indent="0">
              <a:buNone/>
            </a:pPr>
            <a:r>
              <a:rPr lang="he-IL" dirty="0"/>
              <a:t>לחישוב הספרה חברו את ההרשאות הדרושות</a:t>
            </a:r>
          </a:p>
          <a:p>
            <a:pPr marL="457200" lvl="1" indent="0">
              <a:buNone/>
            </a:pPr>
            <a:r>
              <a:rPr lang="he-IL" dirty="0"/>
              <a:t> </a:t>
            </a:r>
          </a:p>
          <a:p>
            <a:pPr lvl="1"/>
            <a:endParaRPr lang="he-IL" dirty="0"/>
          </a:p>
          <a:p>
            <a:endParaRPr lang="he-IL" dirty="0"/>
          </a:p>
        </p:txBody>
      </p:sp>
      <p:sp>
        <p:nvSpPr>
          <p:cNvPr id="6" name="Text Placeholder 5"/>
          <p:cNvSpPr>
            <a:spLocks noGrp="1"/>
          </p:cNvSpPr>
          <p:nvPr>
            <p:ph type="body" sz="quarter" idx="11"/>
          </p:nvPr>
        </p:nvSpPr>
        <p:spPr/>
        <p:txBody>
          <a:bodyPr/>
          <a:lstStyle/>
          <a:p>
            <a:r>
              <a:rPr lang="he-IL" dirty="0"/>
              <a:t>קיצורי דרך למתקדמים - המשך</a:t>
            </a:r>
          </a:p>
        </p:txBody>
      </p:sp>
      <p:cxnSp>
        <p:nvCxnSpPr>
          <p:cNvPr id="7" name="Straight Connector 6"/>
          <p:cNvCxnSpPr/>
          <p:nvPr/>
        </p:nvCxnSpPr>
        <p:spPr>
          <a:xfrm flipH="1">
            <a:off x="323850" y="4437112"/>
            <a:ext cx="8568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395635" y="6021288"/>
            <a:ext cx="856863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073496" y="4478062"/>
            <a:ext cx="3810723" cy="1754326"/>
          </a:xfrm>
          <a:prstGeom prst="rect">
            <a:avLst/>
          </a:prstGeom>
          <a:noFill/>
        </p:spPr>
        <p:txBody>
          <a:bodyPr wrap="none" rtlCol="1">
            <a:spAutoFit/>
          </a:bodyPr>
          <a:lstStyle/>
          <a:p>
            <a:r>
              <a:rPr lang="he-IL" dirty="0"/>
              <a:t>לדוגמה: </a:t>
            </a:r>
          </a:p>
          <a:p>
            <a:pPr marL="285750" indent="-285750">
              <a:buFont typeface="Wingdings" panose="05000000000000000000" pitchFamily="2" charset="2"/>
              <a:buChar char="§"/>
            </a:pPr>
            <a:r>
              <a:rPr lang="he-IL" dirty="0"/>
              <a:t>הרשאה 750 משמעותה </a:t>
            </a:r>
          </a:p>
          <a:p>
            <a:pPr marL="742950" lvl="1" indent="-285750">
              <a:buFont typeface="Wingdings" panose="05000000000000000000" pitchFamily="2" charset="2"/>
              <a:buChar char="§"/>
            </a:pPr>
            <a:r>
              <a:rPr lang="he-IL" dirty="0"/>
              <a:t>הרשאות מלאות למשתמש</a:t>
            </a:r>
          </a:p>
          <a:p>
            <a:pPr marL="742950" lvl="1" indent="-285750">
              <a:buFont typeface="Wingdings" panose="05000000000000000000" pitchFamily="2" charset="2"/>
              <a:buChar char="§"/>
            </a:pPr>
            <a:r>
              <a:rPr lang="he-IL" dirty="0"/>
              <a:t>הרשאות קריאה והפעלה לקבוצה</a:t>
            </a:r>
          </a:p>
          <a:p>
            <a:pPr marL="742950" lvl="1" indent="-285750">
              <a:buFont typeface="Wingdings" panose="05000000000000000000" pitchFamily="2" charset="2"/>
              <a:buChar char="§"/>
            </a:pPr>
            <a:r>
              <a:rPr lang="he-IL" dirty="0"/>
              <a:t>אין הרשאות לאחרים</a:t>
            </a:r>
          </a:p>
          <a:p>
            <a:endParaRPr lang="he-IL" dirty="0"/>
          </a:p>
        </p:txBody>
      </p:sp>
    </p:spTree>
    <p:extLst>
      <p:ext uri="{BB962C8B-B14F-4D97-AF65-F5344CB8AC3E}">
        <p14:creationId xmlns:p14="http://schemas.microsoft.com/office/powerpoint/2010/main" val="34392448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הרשאות </a:t>
            </a:r>
            <a:endParaRPr lang="he-IL" dirty="0"/>
          </a:p>
        </p:txBody>
      </p:sp>
      <p:sp>
        <p:nvSpPr>
          <p:cNvPr id="3" name="מציין מיקום תוכן 2"/>
          <p:cNvSpPr>
            <a:spLocks noGrp="1"/>
          </p:cNvSpPr>
          <p:nvPr>
            <p:ph type="body" sz="quarter" idx="10"/>
          </p:nvPr>
        </p:nvSpPr>
        <p:spPr>
          <a:xfrm>
            <a:off x="323850" y="1988840"/>
            <a:ext cx="7704534" cy="4248448"/>
          </a:xfrm>
        </p:spPr>
        <p:txBody>
          <a:bodyPr/>
          <a:lstStyle/>
          <a:p>
            <a:pPr marL="457200" indent="-457200">
              <a:buFont typeface="+mj-lt"/>
              <a:buAutoNum type="arabicPeriod"/>
            </a:pPr>
            <a:r>
              <a:rPr lang="he-IL" sz="1800" dirty="0"/>
              <a:t>מה משמעות הפקודות הבאות?</a:t>
            </a:r>
          </a:p>
          <a:p>
            <a:pPr marL="457200" indent="-457200">
              <a:buFont typeface="+mj-lt"/>
              <a:buAutoNum type="arabicPeriod"/>
            </a:pPr>
            <a:endParaRPr lang="he-IL" sz="1800" dirty="0"/>
          </a:p>
          <a:p>
            <a:pPr marL="457200" indent="-457200">
              <a:buFont typeface="+mj-lt"/>
              <a:buAutoNum type="arabicPeriod"/>
            </a:pPr>
            <a:endParaRPr lang="he-IL" sz="1800" dirty="0"/>
          </a:p>
          <a:p>
            <a:pPr marL="457200" indent="-457200">
              <a:buFont typeface="+mj-lt"/>
              <a:buAutoNum type="arabicPeriod"/>
            </a:pPr>
            <a:endParaRPr lang="he-IL" sz="1800" dirty="0"/>
          </a:p>
          <a:p>
            <a:pPr marL="457200" indent="-457200">
              <a:buFont typeface="+mj-lt"/>
              <a:buAutoNum type="arabicPeriod"/>
            </a:pPr>
            <a:endParaRPr lang="he-IL" sz="1800" dirty="0"/>
          </a:p>
          <a:p>
            <a:pPr marL="457200" indent="-457200">
              <a:buFont typeface="+mj-lt"/>
              <a:buAutoNum type="arabicPeriod"/>
            </a:pPr>
            <a:endParaRPr lang="en-GB" sz="1800" dirty="0"/>
          </a:p>
          <a:p>
            <a:pPr marL="457200" indent="-457200">
              <a:buFont typeface="+mj-lt"/>
              <a:buAutoNum type="arabicPeriod"/>
            </a:pPr>
            <a:r>
              <a:rPr lang="he-IL" sz="1800" dirty="0"/>
              <a:t>בהעתקת קובץ שמישהו אחר יצר, מי הבעלים של העותק?</a:t>
            </a:r>
          </a:p>
          <a:p>
            <a:pPr marL="457200" indent="-457200">
              <a:buFont typeface="+mj-lt"/>
              <a:buAutoNum type="arabicPeriod"/>
            </a:pPr>
            <a:r>
              <a:rPr lang="he-IL" sz="1800" dirty="0"/>
              <a:t>האם ניתן למחוק קובץ שיש לנו עליו הרשאות כתיבה וקריאה, אם אין לנו הרשאות כלל על </a:t>
            </a:r>
            <a:r>
              <a:rPr lang="he-IL" sz="1800" dirty="0" err="1"/>
              <a:t>הספריה</a:t>
            </a:r>
            <a:r>
              <a:rPr lang="he-IL" sz="1800" dirty="0"/>
              <a:t> שבה הוא נמצא?</a:t>
            </a:r>
          </a:p>
          <a:p>
            <a:pPr marL="457200" indent="-457200">
              <a:buFont typeface="+mj-lt"/>
              <a:buAutoNum type="arabicPeriod"/>
            </a:pPr>
            <a:r>
              <a:rPr lang="he-IL" sz="1800" dirty="0"/>
              <a:t>לכל הקבצים בספריה יש הרשאה 777. למי יש הרשאה לעשות מה?</a:t>
            </a:r>
          </a:p>
          <a:p>
            <a:pPr marL="457200" indent="-457200">
              <a:buFont typeface="+mj-lt"/>
              <a:buAutoNum type="arabicPeriod"/>
            </a:pPr>
            <a:r>
              <a:rPr lang="he-IL" sz="1800" dirty="0"/>
              <a:t>לכל הקבצים בספריה יש הרשאה 700. למי יש הרשאה לעשות מה?</a:t>
            </a:r>
          </a:p>
          <a:p>
            <a:pPr marL="457200" indent="-457200">
              <a:buFont typeface="+mj-lt"/>
              <a:buAutoNum type="arabicPeriod"/>
            </a:pPr>
            <a:r>
              <a:rPr lang="he-IL" sz="1800" dirty="0"/>
              <a:t>לכל הקבצים בספריה יש הרשאה 764. למי יש הרשאה לעשות מה?</a:t>
            </a:r>
          </a:p>
          <a:p>
            <a:pPr marL="457200" indent="-457200">
              <a:buFont typeface="+mj-lt"/>
              <a:buAutoNum type="arabicPeriod"/>
            </a:pPr>
            <a:r>
              <a:rPr lang="he-IL" sz="1800" dirty="0"/>
              <a:t>לכל הקבצים בספרית הבית (</a:t>
            </a:r>
            <a:r>
              <a:rPr lang="en-US" sz="1800" dirty="0"/>
              <a:t>home</a:t>
            </a:r>
            <a:r>
              <a:rPr lang="he-IL" sz="1800" dirty="0"/>
              <a:t>) יש הרשאה 000. באיזו בעיה עלולים </a:t>
            </a:r>
            <a:r>
              <a:rPr lang="he-IL" sz="1800" dirty="0" err="1"/>
              <a:t>להתקל</a:t>
            </a:r>
            <a:r>
              <a:rPr lang="he-IL" sz="1800" dirty="0"/>
              <a:t>?</a:t>
            </a:r>
          </a:p>
        </p:txBody>
      </p:sp>
      <p:sp>
        <p:nvSpPr>
          <p:cNvPr id="5" name="Text Placeholder 4"/>
          <p:cNvSpPr>
            <a:spLocks noGrp="1"/>
          </p:cNvSpPr>
          <p:nvPr>
            <p:ph type="body" sz="quarter" idx="11"/>
          </p:nvPr>
        </p:nvSpPr>
        <p:spPr/>
        <p:txBody>
          <a:bodyPr/>
          <a:lstStyle/>
          <a:p>
            <a:r>
              <a:rPr lang="he-IL"/>
              <a:t>תרגיל</a:t>
            </a:r>
            <a:endParaRPr lang="he-IL" dirty="0"/>
          </a:p>
        </p:txBody>
      </p:sp>
      <p:sp>
        <p:nvSpPr>
          <p:cNvPr id="9" name="Rectangle 8"/>
          <p:cNvSpPr/>
          <p:nvPr/>
        </p:nvSpPr>
        <p:spPr>
          <a:xfrm>
            <a:off x="611560" y="1944710"/>
            <a:ext cx="4572000" cy="2062103"/>
          </a:xfrm>
          <a:prstGeom prst="rect">
            <a:avLst/>
          </a:prstGeom>
        </p:spPr>
        <p:txBody>
          <a:bodyPr>
            <a:spAutoFit/>
          </a:bodyPr>
          <a:lstStyle/>
          <a:p>
            <a:pPr marL="249238" indent="-249238" algn="l" rtl="0">
              <a:spcBef>
                <a:spcPts val="600"/>
              </a:spcBef>
              <a:buFont typeface="Courier New" pitchFamily="49" charset="0"/>
              <a:buNone/>
              <a:tabLst>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Lst>
            </a:pPr>
            <a:r>
              <a:rPr lang="en-GB" sz="1400" dirty="0">
                <a:latin typeface="Courier New" pitchFamily="49" charset="0"/>
              </a:rPr>
              <a:t>$ </a:t>
            </a:r>
            <a:r>
              <a:rPr lang="en-GB" sz="1400" dirty="0" err="1">
                <a:latin typeface="Courier New" pitchFamily="49" charset="0"/>
              </a:rPr>
              <a:t>chmod</a:t>
            </a:r>
            <a:r>
              <a:rPr lang="en-GB" sz="1400" dirty="0">
                <a:latin typeface="Courier New" pitchFamily="49" charset="0"/>
              </a:rPr>
              <a:t> </a:t>
            </a:r>
            <a:r>
              <a:rPr lang="en-GB" sz="1400" dirty="0" err="1">
                <a:latin typeface="Courier New" pitchFamily="49" charset="0"/>
              </a:rPr>
              <a:t>u+x</a:t>
            </a:r>
            <a:r>
              <a:rPr lang="en-GB" sz="1400" dirty="0">
                <a:latin typeface="Courier New" pitchFamily="49" charset="0"/>
              </a:rPr>
              <a:t> </a:t>
            </a:r>
            <a:r>
              <a:rPr lang="en-GB" sz="1400" i="1" dirty="0">
                <a:latin typeface="Times New Roman" pitchFamily="18" charset="0"/>
              </a:rPr>
              <a:t>files...</a:t>
            </a:r>
          </a:p>
          <a:p>
            <a:pPr marL="249238" indent="-249238" algn="l" rtl="0">
              <a:spcBef>
                <a:spcPts val="600"/>
              </a:spcBef>
              <a:buFont typeface="Courier New" pitchFamily="49" charset="0"/>
              <a:buNone/>
              <a:tabLst>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Lst>
            </a:pPr>
            <a:r>
              <a:rPr lang="en-GB" sz="1400" dirty="0">
                <a:latin typeface="Courier New" pitchFamily="49" charset="0"/>
              </a:rPr>
              <a:t>$ </a:t>
            </a:r>
            <a:r>
              <a:rPr lang="en-GB" sz="1400" dirty="0" err="1">
                <a:latin typeface="Courier New" pitchFamily="49" charset="0"/>
              </a:rPr>
              <a:t>chmod</a:t>
            </a:r>
            <a:r>
              <a:rPr lang="en-GB" sz="1400" dirty="0">
                <a:latin typeface="Courier New" pitchFamily="49" charset="0"/>
              </a:rPr>
              <a:t> </a:t>
            </a:r>
            <a:r>
              <a:rPr lang="en-GB" sz="1400" dirty="0" err="1">
                <a:latin typeface="Courier New" pitchFamily="49" charset="0"/>
              </a:rPr>
              <a:t>a+r</a:t>
            </a:r>
            <a:r>
              <a:rPr lang="en-GB" sz="1400" dirty="0">
                <a:latin typeface="Courier New" pitchFamily="49" charset="0"/>
              </a:rPr>
              <a:t> </a:t>
            </a:r>
            <a:r>
              <a:rPr lang="en-GB" sz="1400" i="1" dirty="0">
                <a:latin typeface="Times New Roman" pitchFamily="18" charset="0"/>
              </a:rPr>
              <a:t>files...</a:t>
            </a:r>
          </a:p>
          <a:p>
            <a:pPr marL="249238" indent="-249238" algn="l" rtl="0">
              <a:spcBef>
                <a:spcPts val="600"/>
              </a:spcBef>
              <a:buFont typeface="Courier New" pitchFamily="49" charset="0"/>
              <a:buNone/>
              <a:tabLst>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Lst>
            </a:pPr>
            <a:r>
              <a:rPr lang="en-GB" sz="1400" dirty="0">
                <a:latin typeface="Courier New" pitchFamily="49" charset="0"/>
              </a:rPr>
              <a:t>$ </a:t>
            </a:r>
            <a:r>
              <a:rPr lang="en-GB" sz="1400" dirty="0" err="1">
                <a:latin typeface="Courier New" pitchFamily="49" charset="0"/>
              </a:rPr>
              <a:t>chmod</a:t>
            </a:r>
            <a:r>
              <a:rPr lang="en-GB" sz="1400" dirty="0">
                <a:latin typeface="Courier New" pitchFamily="49" charset="0"/>
              </a:rPr>
              <a:t> </a:t>
            </a:r>
            <a:r>
              <a:rPr lang="en-GB" sz="1400" dirty="0" err="1">
                <a:latin typeface="Courier New" pitchFamily="49" charset="0"/>
              </a:rPr>
              <a:t>g+rw</a:t>
            </a:r>
            <a:r>
              <a:rPr lang="en-GB" sz="1400" dirty="0">
                <a:latin typeface="Courier New" pitchFamily="49" charset="0"/>
              </a:rPr>
              <a:t> </a:t>
            </a:r>
            <a:r>
              <a:rPr lang="en-GB" sz="1400" i="1" dirty="0">
                <a:latin typeface="Times New Roman" pitchFamily="18" charset="0"/>
              </a:rPr>
              <a:t>files...</a:t>
            </a:r>
          </a:p>
          <a:p>
            <a:pPr marL="249238" indent="-249238" algn="l" rtl="0">
              <a:spcBef>
                <a:spcPts val="600"/>
              </a:spcBef>
              <a:buFont typeface="Courier New" pitchFamily="49" charset="0"/>
              <a:buNone/>
              <a:tabLst>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Lst>
            </a:pPr>
            <a:r>
              <a:rPr lang="en-GB" sz="1400" dirty="0">
                <a:latin typeface="Courier New" pitchFamily="49" charset="0"/>
              </a:rPr>
              <a:t>$ </a:t>
            </a:r>
            <a:r>
              <a:rPr lang="en-GB" sz="1400" dirty="0" err="1">
                <a:latin typeface="Courier New" pitchFamily="49" charset="0"/>
              </a:rPr>
              <a:t>chmod</a:t>
            </a:r>
            <a:r>
              <a:rPr lang="en-GB" sz="1400" dirty="0">
                <a:latin typeface="Courier New" pitchFamily="49" charset="0"/>
              </a:rPr>
              <a:t> </a:t>
            </a:r>
            <a:r>
              <a:rPr lang="en-GB" sz="1400" dirty="0" err="1">
                <a:latin typeface="Courier New" pitchFamily="49" charset="0"/>
              </a:rPr>
              <a:t>og</a:t>
            </a:r>
            <a:r>
              <a:rPr lang="en-GB" sz="1400" dirty="0">
                <a:latin typeface="Courier New" pitchFamily="49" charset="0"/>
              </a:rPr>
              <a:t>-w </a:t>
            </a:r>
            <a:r>
              <a:rPr lang="en-GB" sz="1400" i="1" dirty="0">
                <a:latin typeface="Times New Roman" pitchFamily="18" charset="0"/>
              </a:rPr>
              <a:t>files...</a:t>
            </a:r>
          </a:p>
          <a:p>
            <a:pPr marL="249238" indent="-249238" algn="l" rtl="0">
              <a:spcBef>
                <a:spcPts val="600"/>
              </a:spcBef>
              <a:buFont typeface="Courier New" pitchFamily="49" charset="0"/>
              <a:buNone/>
              <a:tabLst>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Lst>
            </a:pPr>
            <a:r>
              <a:rPr lang="en-GB" sz="1400" dirty="0">
                <a:latin typeface="Courier New" pitchFamily="49" charset="0"/>
              </a:rPr>
              <a:t>$ </a:t>
            </a:r>
            <a:r>
              <a:rPr lang="en-GB" sz="1400" dirty="0" err="1">
                <a:latin typeface="Courier New" pitchFamily="49" charset="0"/>
              </a:rPr>
              <a:t>chmod</a:t>
            </a:r>
            <a:r>
              <a:rPr lang="en-GB" sz="1400" dirty="0">
                <a:latin typeface="Courier New" pitchFamily="49" charset="0"/>
              </a:rPr>
              <a:t> -R go-</a:t>
            </a:r>
            <a:r>
              <a:rPr lang="en-GB" sz="1400" dirty="0" err="1">
                <a:latin typeface="Courier New" pitchFamily="49" charset="0"/>
              </a:rPr>
              <a:t>wx</a:t>
            </a:r>
            <a:r>
              <a:rPr lang="en-GB" sz="1400" dirty="0">
                <a:latin typeface="Courier New" pitchFamily="49" charset="0"/>
              </a:rPr>
              <a:t> </a:t>
            </a:r>
            <a:r>
              <a:rPr lang="en-GB" sz="1400" i="1" dirty="0">
                <a:latin typeface="Times New Roman" pitchFamily="18" charset="0"/>
              </a:rPr>
              <a:t>directory</a:t>
            </a:r>
          </a:p>
          <a:p>
            <a:pPr marL="249238" indent="-249238" algn="l" rtl="0">
              <a:spcBef>
                <a:spcPts val="600"/>
              </a:spcBef>
              <a:buFont typeface="Courier New" pitchFamily="49" charset="0"/>
              <a:buNone/>
              <a:tabLst>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Lst>
            </a:pPr>
            <a:r>
              <a:rPr lang="en-GB" sz="1400" dirty="0">
                <a:latin typeface="Courier New" pitchFamily="49" charset="0"/>
              </a:rPr>
              <a:t>$ </a:t>
            </a:r>
            <a:r>
              <a:rPr lang="en-GB" sz="1400" dirty="0" err="1">
                <a:latin typeface="Courier New" pitchFamily="49" charset="0"/>
              </a:rPr>
              <a:t>chmod</a:t>
            </a:r>
            <a:r>
              <a:rPr lang="en-GB" sz="1400" dirty="0">
                <a:latin typeface="Courier New" pitchFamily="49" charset="0"/>
              </a:rPr>
              <a:t> </a:t>
            </a:r>
            <a:r>
              <a:rPr lang="en-GB" sz="1400" dirty="0" err="1">
                <a:latin typeface="Courier New" pitchFamily="49" charset="0"/>
              </a:rPr>
              <a:t>og</a:t>
            </a:r>
            <a:r>
              <a:rPr lang="en-GB" sz="1400" dirty="0">
                <a:latin typeface="Courier New" pitchFamily="49" charset="0"/>
              </a:rPr>
              <a:t>=</a:t>
            </a:r>
            <a:r>
              <a:rPr lang="en-GB" sz="1400" dirty="0" err="1">
                <a:latin typeface="Courier New" pitchFamily="49" charset="0"/>
              </a:rPr>
              <a:t>rx</a:t>
            </a:r>
            <a:r>
              <a:rPr lang="en-GB" sz="1400" dirty="0">
                <a:latin typeface="Courier New" pitchFamily="49" charset="0"/>
              </a:rPr>
              <a:t> </a:t>
            </a:r>
            <a:r>
              <a:rPr lang="en-GB" sz="1400" i="1" dirty="0">
                <a:latin typeface="Times New Roman" pitchFamily="18" charset="0"/>
              </a:rPr>
              <a:t>files...</a:t>
            </a:r>
          </a:p>
          <a:p>
            <a:pPr marL="249238" indent="-249238" algn="l" rtl="0">
              <a:spcBef>
                <a:spcPts val="600"/>
              </a:spcBef>
              <a:buFont typeface="Courier New" pitchFamily="49" charset="0"/>
              <a:buNone/>
              <a:tabLst>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Lst>
            </a:pPr>
            <a:r>
              <a:rPr lang="en-GB" sz="1400" dirty="0">
                <a:latin typeface="Courier New" pitchFamily="49" charset="0"/>
              </a:rPr>
              <a:t>$ </a:t>
            </a:r>
            <a:r>
              <a:rPr lang="en-GB" sz="1400" dirty="0" err="1">
                <a:latin typeface="Courier New" pitchFamily="49" charset="0"/>
              </a:rPr>
              <a:t>chmod</a:t>
            </a:r>
            <a:r>
              <a:rPr lang="en-GB" sz="1400" dirty="0">
                <a:latin typeface="Courier New" pitchFamily="49" charset="0"/>
              </a:rPr>
              <a:t> go= </a:t>
            </a:r>
            <a:r>
              <a:rPr lang="en-GB" sz="1400" i="1" dirty="0">
                <a:latin typeface="Times New Roman" pitchFamily="18" charset="0"/>
              </a:rPr>
              <a:t>files...</a:t>
            </a:r>
            <a:endParaRPr lang="he-IL" sz="1400" i="1" dirty="0">
              <a:latin typeface="Times New Roman"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4217" y="1895469"/>
            <a:ext cx="952500" cy="952500"/>
          </a:xfrm>
          <a:prstGeom prst="rect">
            <a:avLst/>
          </a:prstGeom>
        </p:spPr>
      </p:pic>
      <p:cxnSp>
        <p:nvCxnSpPr>
          <p:cNvPr id="12" name="Straight Connector 11"/>
          <p:cNvCxnSpPr/>
          <p:nvPr/>
        </p:nvCxnSpPr>
        <p:spPr>
          <a:xfrm flipH="1">
            <a:off x="323850" y="1895469"/>
            <a:ext cx="8568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323850" y="6453336"/>
            <a:ext cx="856863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8996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משפחת מערכות הפעלה </a:t>
            </a:r>
            <a:r>
              <a:rPr lang="en-US"/>
              <a:t>Unix</a:t>
            </a:r>
            <a:r>
              <a:rPr lang="he-IL"/>
              <a:t> ו- </a:t>
            </a:r>
            <a:r>
              <a:rPr lang="en-US"/>
              <a:t>Linux</a:t>
            </a:r>
            <a:endParaRPr lang="he-IL" dirty="0"/>
          </a:p>
        </p:txBody>
      </p:sp>
      <p:sp>
        <p:nvSpPr>
          <p:cNvPr id="3" name="מציין מיקום תוכן 2"/>
          <p:cNvSpPr>
            <a:spLocks noGrp="1"/>
          </p:cNvSpPr>
          <p:nvPr>
            <p:ph type="body" sz="quarter" idx="10"/>
          </p:nvPr>
        </p:nvSpPr>
        <p:spPr/>
        <p:txBody>
          <a:bodyPr/>
          <a:lstStyle/>
          <a:p>
            <a:r>
              <a:rPr lang="he-IL" dirty="0"/>
              <a:t>לינוקס היא מערכת הפעלה דמוית </a:t>
            </a:r>
            <a:r>
              <a:rPr lang="en-US" dirty="0"/>
              <a:t>Unix</a:t>
            </a:r>
          </a:p>
          <a:p>
            <a:endParaRPr lang="he-IL" dirty="0"/>
          </a:p>
          <a:p>
            <a:r>
              <a:rPr lang="he-IL" dirty="0"/>
              <a:t>בניגוד ל- </a:t>
            </a:r>
            <a:r>
              <a:rPr lang="en-US" dirty="0"/>
              <a:t>Unix</a:t>
            </a:r>
            <a:r>
              <a:rPr lang="he-IL" dirty="0"/>
              <a:t>, </a:t>
            </a:r>
            <a:r>
              <a:rPr lang="en-US" dirty="0"/>
              <a:t>Linux</a:t>
            </a:r>
            <a:r>
              <a:rPr lang="he-IL" dirty="0"/>
              <a:t> היא מערכת הפעלה הפועלת ברישיון </a:t>
            </a:r>
            <a:r>
              <a:rPr lang="en-US" dirty="0"/>
              <a:t>GPL</a:t>
            </a:r>
            <a:r>
              <a:rPr lang="he-IL" dirty="0"/>
              <a:t>, ולעתים קרובות חינמית</a:t>
            </a:r>
          </a:p>
          <a:p>
            <a:endParaRPr lang="he-IL" dirty="0"/>
          </a:p>
          <a:p>
            <a:r>
              <a:rPr lang="he-IL" dirty="0"/>
              <a:t>מערכות הפעלה אלו הן אינטראקטיביות, ותומכות בריבוי משתמשים ותהליכים</a:t>
            </a:r>
            <a:r>
              <a:rPr lang="en-US" dirty="0"/>
              <a:t>'</a:t>
            </a:r>
            <a:r>
              <a:rPr lang="he-IL" dirty="0"/>
              <a:t> ולכן מתאימות במיוחד עבור שרתים</a:t>
            </a:r>
          </a:p>
        </p:txBody>
      </p:sp>
    </p:spTree>
    <p:extLst>
      <p:ext uri="{BB962C8B-B14F-4D97-AF65-F5344CB8AC3E}">
        <p14:creationId xmlns:p14="http://schemas.microsoft.com/office/powerpoint/2010/main" val="118754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משפחת מערכות הפעלה </a:t>
            </a:r>
            <a:r>
              <a:rPr lang="en-US" dirty="0"/>
              <a:t>Unix</a:t>
            </a:r>
            <a:r>
              <a:rPr lang="he-IL" dirty="0"/>
              <a:t> ו- </a:t>
            </a:r>
            <a:r>
              <a:rPr lang="en-US" dirty="0"/>
              <a:t>Linux</a:t>
            </a:r>
            <a:endParaRPr lang="he-IL" dirty="0"/>
          </a:p>
        </p:txBody>
      </p:sp>
      <p:pic>
        <p:nvPicPr>
          <p:cNvPr id="5" name="Picture 4">
            <a:extLst>
              <a:ext uri="{FF2B5EF4-FFF2-40B4-BE49-F238E27FC236}">
                <a16:creationId xmlns:a16="http://schemas.microsoft.com/office/drawing/2014/main" id="{6F8B52FD-9E47-CA4D-B123-C99F673D3B25}"/>
              </a:ext>
            </a:extLst>
          </p:cNvPr>
          <p:cNvPicPr>
            <a:picLocks noChangeAspect="1"/>
          </p:cNvPicPr>
          <p:nvPr/>
        </p:nvPicPr>
        <p:blipFill>
          <a:blip r:embed="rId2"/>
          <a:stretch>
            <a:fillRect/>
          </a:stretch>
        </p:blipFill>
        <p:spPr>
          <a:xfrm>
            <a:off x="2225789" y="1412776"/>
            <a:ext cx="4692422" cy="4692422"/>
          </a:xfrm>
          <a:prstGeom prst="rect">
            <a:avLst/>
          </a:prstGeom>
        </p:spPr>
      </p:pic>
    </p:spTree>
    <p:extLst>
      <p:ext uri="{BB962C8B-B14F-4D97-AF65-F5344CB8AC3E}">
        <p14:creationId xmlns:p14="http://schemas.microsoft.com/office/powerpoint/2010/main" val="2212074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משפחת מערכות הפעלה </a:t>
            </a:r>
            <a:r>
              <a:rPr lang="en-US"/>
              <a:t>Unix</a:t>
            </a:r>
            <a:r>
              <a:rPr lang="he-IL"/>
              <a:t> ו- </a:t>
            </a:r>
            <a:r>
              <a:rPr lang="en-US"/>
              <a:t>Linux</a:t>
            </a:r>
            <a:endParaRPr lang="he-IL" dirty="0"/>
          </a:p>
        </p:txBody>
      </p:sp>
      <p:sp>
        <p:nvSpPr>
          <p:cNvPr id="4" name="Text Placeholder 3"/>
          <p:cNvSpPr>
            <a:spLocks noGrp="1"/>
          </p:cNvSpPr>
          <p:nvPr>
            <p:ph type="body" sz="quarter" idx="10"/>
          </p:nvPr>
        </p:nvSpPr>
        <p:spPr/>
        <p:txBody>
          <a:bodyPr/>
          <a:lstStyle/>
          <a:p>
            <a:endParaRPr lang="he-IL"/>
          </a:p>
        </p:txBody>
      </p:sp>
      <p:graphicFrame>
        <p:nvGraphicFramePr>
          <p:cNvPr id="242" name="מציין מיקום תוכן 241"/>
          <p:cNvGraphicFramePr>
            <a:graphicFrameLocks noGrp="1"/>
          </p:cNvGraphicFramePr>
          <p:nvPr>
            <p:ph idx="4294967295"/>
            <p:extLst/>
          </p:nvPr>
        </p:nvGraphicFramePr>
        <p:xfrm>
          <a:off x="374848" y="1340768"/>
          <a:ext cx="8517632" cy="4896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7701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מבנה מערכות הפעלה </a:t>
            </a:r>
            <a:r>
              <a:rPr lang="en-US"/>
              <a:t>Unix</a:t>
            </a:r>
            <a:r>
              <a:rPr lang="he-IL"/>
              <a:t> ו- </a:t>
            </a:r>
            <a:r>
              <a:rPr lang="en-US"/>
              <a:t>Linux</a:t>
            </a:r>
            <a:endParaRPr lang="he-IL" dirty="0"/>
          </a:p>
        </p:txBody>
      </p:sp>
      <p:sp>
        <p:nvSpPr>
          <p:cNvPr id="8" name="Text Placeholder 7"/>
          <p:cNvSpPr>
            <a:spLocks noGrp="1"/>
          </p:cNvSpPr>
          <p:nvPr>
            <p:ph type="body" sz="quarter" idx="10"/>
          </p:nvPr>
        </p:nvSpPr>
        <p:spPr>
          <a:xfrm>
            <a:off x="2999930" y="1340768"/>
            <a:ext cx="6036120" cy="5080090"/>
          </a:xfrm>
        </p:spPr>
        <p:txBody>
          <a:bodyPr/>
          <a:lstStyle/>
          <a:p>
            <a:pPr>
              <a:spcBef>
                <a:spcPts val="1200"/>
              </a:spcBef>
            </a:pPr>
            <a:r>
              <a:rPr lang="he-IL" sz="2000" dirty="0"/>
              <a:t>מבנה מערכת ההפעלה: ליבה (</a:t>
            </a:r>
            <a:r>
              <a:rPr lang="en-US" sz="2000" dirty="0"/>
              <a:t>Kernel</a:t>
            </a:r>
            <a:r>
              <a:rPr lang="he-IL" sz="2000" dirty="0"/>
              <a:t>) ומספר מערכות עזר (</a:t>
            </a:r>
            <a:r>
              <a:rPr lang="en-US" sz="2000" dirty="0"/>
              <a:t>Utilities</a:t>
            </a:r>
            <a:r>
              <a:rPr lang="he-IL" sz="2000" dirty="0"/>
              <a:t>)</a:t>
            </a:r>
          </a:p>
          <a:p>
            <a:pPr>
              <a:spcBef>
                <a:spcPts val="1200"/>
              </a:spcBef>
            </a:pPr>
            <a:r>
              <a:rPr lang="he-IL" sz="2000" dirty="0"/>
              <a:t>תפקיד הליבה כפול: </a:t>
            </a:r>
          </a:p>
          <a:p>
            <a:pPr lvl="1">
              <a:spcBef>
                <a:spcPts val="0"/>
              </a:spcBef>
            </a:pPr>
            <a:r>
              <a:rPr lang="he-IL" sz="1800" dirty="0"/>
              <a:t>לתווך בין החומרה לתוכניות והמשתמשים</a:t>
            </a:r>
          </a:p>
          <a:p>
            <a:pPr lvl="1">
              <a:spcBef>
                <a:spcPts val="0"/>
              </a:spcBef>
            </a:pPr>
            <a:r>
              <a:rPr lang="he-IL" sz="1800" dirty="0"/>
              <a:t>לחלק משאבים בין משתמשים</a:t>
            </a:r>
          </a:p>
          <a:p>
            <a:pPr>
              <a:spcBef>
                <a:spcPts val="1200"/>
              </a:spcBef>
            </a:pPr>
            <a:r>
              <a:rPr lang="he-IL" sz="2000" dirty="0"/>
              <a:t>הליבה מסתירה את פרטי החומרה ומאפשרת לתוכניות ולמשתמשים </a:t>
            </a:r>
            <a:r>
              <a:rPr lang="he-IL" sz="2000" dirty="0" err="1"/>
              <a:t>להעזר</a:t>
            </a:r>
            <a:r>
              <a:rPr lang="he-IL" sz="2000" dirty="0"/>
              <a:t> בחומרה מבלי לדעת את פרטי היצרן או המבנה המדויק של החומרה</a:t>
            </a:r>
          </a:p>
          <a:p>
            <a:pPr>
              <a:spcBef>
                <a:spcPts val="1200"/>
              </a:spcBef>
            </a:pPr>
            <a:r>
              <a:rPr lang="he-IL" sz="2000" dirty="0"/>
              <a:t>הליבה נטענת לזיכרון בזמן ההפעלה ונשארת בזיכרון כל עוד המחשב דולק</a:t>
            </a:r>
          </a:p>
          <a:p>
            <a:pPr>
              <a:spcBef>
                <a:spcPts val="1200"/>
              </a:spcBef>
            </a:pPr>
            <a:r>
              <a:rPr lang="he-IL" sz="2000" dirty="0"/>
              <a:t>יתר הזיכרון מחולק בין התוכניות והמשתמשים </a:t>
            </a:r>
          </a:p>
          <a:p>
            <a:pPr>
              <a:spcBef>
                <a:spcPts val="1200"/>
              </a:spcBef>
            </a:pPr>
            <a:r>
              <a:rPr lang="he-IL" sz="2000" dirty="0"/>
              <a:t>ביוניקס ולינוקס הליבה תופסת מעט זיכרון כך שלכל היתר נשאר יותר זיכרון</a:t>
            </a:r>
          </a:p>
          <a:p>
            <a:pPr>
              <a:spcBef>
                <a:spcPts val="1200"/>
              </a:spcBef>
            </a:pPr>
            <a:endParaRPr lang="he-IL" sz="2000" dirty="0"/>
          </a:p>
        </p:txBody>
      </p:sp>
      <p:pic>
        <p:nvPicPr>
          <p:cNvPr id="38" name="Picture 36"/>
          <p:cNvPicPr>
            <a:picLocks noChangeAspect="1" noChangeArrowheads="1"/>
          </p:cNvPicPr>
          <p:nvPr/>
        </p:nvPicPr>
        <p:blipFill>
          <a:blip r:embed="rId2"/>
          <a:srcRect/>
          <a:stretch>
            <a:fillRect/>
          </a:stretch>
        </p:blipFill>
        <p:spPr bwMode="auto">
          <a:xfrm>
            <a:off x="107504" y="1380546"/>
            <a:ext cx="2892425" cy="5040312"/>
          </a:xfrm>
          <a:prstGeom prst="rect">
            <a:avLst/>
          </a:prstGeom>
          <a:noFill/>
        </p:spPr>
      </p:pic>
    </p:spTree>
    <p:extLst>
      <p:ext uri="{BB962C8B-B14F-4D97-AF65-F5344CB8AC3E}">
        <p14:creationId xmlns:p14="http://schemas.microsoft.com/office/powerpoint/2010/main" val="115691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מבנה מערכות הפעלה </a:t>
            </a:r>
            <a:r>
              <a:rPr lang="en-US"/>
              <a:t>Unix</a:t>
            </a:r>
            <a:r>
              <a:rPr lang="he-IL"/>
              <a:t> ו- </a:t>
            </a:r>
            <a:r>
              <a:rPr lang="en-US"/>
              <a:t>Linux</a:t>
            </a:r>
            <a:endParaRPr lang="he-IL" dirty="0"/>
          </a:p>
        </p:txBody>
      </p:sp>
      <p:sp>
        <p:nvSpPr>
          <p:cNvPr id="40" name="Text Placeholder 39"/>
          <p:cNvSpPr>
            <a:spLocks noGrp="1"/>
          </p:cNvSpPr>
          <p:nvPr>
            <p:ph type="body" sz="quarter" idx="10"/>
          </p:nvPr>
        </p:nvSpPr>
        <p:spPr/>
        <p:txBody>
          <a:bodyPr/>
          <a:lstStyle/>
          <a:p>
            <a:r>
              <a:rPr lang="he-IL" sz="2400" dirty="0"/>
              <a:t>החלק הגדול של מערכת ההפעלה הן </a:t>
            </a:r>
            <a:r>
              <a:rPr lang="he-IL" sz="2400" dirty="0" err="1"/>
              <a:t>תוכניות</a:t>
            </a:r>
            <a:r>
              <a:rPr lang="he-IL" sz="2400" dirty="0"/>
              <a:t> העזר</a:t>
            </a:r>
          </a:p>
          <a:p>
            <a:r>
              <a:rPr lang="he-IL" sz="2400" dirty="0"/>
              <a:t>יש מעל 500 </a:t>
            </a:r>
            <a:r>
              <a:rPr lang="he-IL" sz="2400" dirty="0" err="1"/>
              <a:t>תוכניות</a:t>
            </a:r>
            <a:r>
              <a:rPr lang="he-IL" sz="2400" dirty="0"/>
              <a:t> עזר במערכת, שמאפשרות:</a:t>
            </a:r>
          </a:p>
          <a:p>
            <a:pPr lvl="1"/>
            <a:r>
              <a:rPr lang="he-IL" sz="2000" dirty="0"/>
              <a:t>לנהל ולערוך קבצים</a:t>
            </a:r>
          </a:p>
          <a:p>
            <a:pPr lvl="1"/>
            <a:r>
              <a:rPr lang="he-IL" sz="2000" dirty="0"/>
              <a:t>לבדוק את משאבי המערכת</a:t>
            </a:r>
          </a:p>
          <a:p>
            <a:pPr lvl="1"/>
            <a:r>
              <a:rPr lang="he-IL" sz="2000" dirty="0"/>
              <a:t>לפתח תוכנות</a:t>
            </a:r>
          </a:p>
          <a:p>
            <a:pPr lvl="1"/>
            <a:r>
              <a:rPr lang="he-IL" sz="2000" dirty="0"/>
              <a:t>לנהל משתמשים</a:t>
            </a:r>
          </a:p>
          <a:p>
            <a:pPr lvl="1"/>
            <a:r>
              <a:rPr lang="he-IL" sz="2000" dirty="0"/>
              <a:t>לתקשר עם מערכות אחרות</a:t>
            </a:r>
          </a:p>
          <a:p>
            <a:pPr lvl="1"/>
            <a:r>
              <a:rPr lang="he-IL" sz="2000" dirty="0"/>
              <a:t>ועוד...</a:t>
            </a:r>
          </a:p>
          <a:p>
            <a:r>
              <a:rPr lang="he-IL" sz="2400" dirty="0"/>
              <a:t>אחת מתוכנות העזר היא ה- </a:t>
            </a:r>
            <a:r>
              <a:rPr lang="en-US" sz="2400" dirty="0"/>
              <a:t>Shell</a:t>
            </a:r>
            <a:r>
              <a:rPr lang="he-IL" sz="2400" dirty="0"/>
              <a:t>. </a:t>
            </a:r>
            <a:br>
              <a:rPr lang="en-US" sz="2400" dirty="0"/>
            </a:br>
            <a:r>
              <a:rPr lang="he-IL" sz="2400" dirty="0" err="1"/>
              <a:t>תוכנית</a:t>
            </a:r>
            <a:r>
              <a:rPr lang="he-IL" sz="2400" dirty="0"/>
              <a:t> זו מאפשרת לתת פקודות ברמת </a:t>
            </a:r>
            <a:br>
              <a:rPr lang="en-US" sz="2400" dirty="0"/>
            </a:br>
            <a:r>
              <a:rPr lang="he-IL" sz="2400" dirty="0"/>
              <a:t>השורה (</a:t>
            </a:r>
            <a:r>
              <a:rPr lang="en-US" sz="2400" dirty="0"/>
              <a:t>Interpreter</a:t>
            </a:r>
            <a:r>
              <a:rPr lang="he-IL" sz="2400" dirty="0"/>
              <a:t>) ואין לה זכויות מיוחדות</a:t>
            </a:r>
          </a:p>
          <a:p>
            <a:endParaRPr lang="he-IL" sz="2400" dirty="0"/>
          </a:p>
        </p:txBody>
      </p:sp>
      <p:grpSp>
        <p:nvGrpSpPr>
          <p:cNvPr id="5" name="Group 3"/>
          <p:cNvGrpSpPr>
            <a:grpSpLocks/>
          </p:cNvGrpSpPr>
          <p:nvPr/>
        </p:nvGrpSpPr>
        <p:grpSpPr bwMode="auto">
          <a:xfrm>
            <a:off x="107504" y="1988840"/>
            <a:ext cx="3960440" cy="3522921"/>
            <a:chOff x="1805" y="1028"/>
            <a:chExt cx="2659" cy="2566"/>
          </a:xfrm>
        </p:grpSpPr>
        <p:sp>
          <p:nvSpPr>
            <p:cNvPr id="6" name="Oval 4"/>
            <p:cNvSpPr>
              <a:spLocks noChangeArrowheads="1"/>
            </p:cNvSpPr>
            <p:nvPr/>
          </p:nvSpPr>
          <p:spPr bwMode="auto">
            <a:xfrm>
              <a:off x="1805" y="1028"/>
              <a:ext cx="2659" cy="2566"/>
            </a:xfrm>
            <a:prstGeom prst="ellipse">
              <a:avLst/>
            </a:prstGeom>
            <a:solidFill>
              <a:srgbClr val="DADADA"/>
            </a:solidFill>
            <a:ln w="12600">
              <a:solidFill>
                <a:srgbClr val="FF0066"/>
              </a:solidFill>
              <a:round/>
              <a:headEnd/>
              <a:tailEnd/>
            </a:ln>
            <a:effectLst>
              <a:outerShdw dist="107933" dir="2700000" algn="ctr" rotWithShape="0">
                <a:srgbClr val="000000"/>
              </a:outerShdw>
            </a:effectLst>
          </p:spPr>
          <p:txBody>
            <a:bodyPr wrap="none" anchor="ctr"/>
            <a:lstStyle/>
            <a:p>
              <a:endParaRPr lang="en-US"/>
            </a:p>
          </p:txBody>
        </p:sp>
        <p:sp>
          <p:nvSpPr>
            <p:cNvPr id="7" name="Oval 5"/>
            <p:cNvSpPr>
              <a:spLocks noChangeArrowheads="1"/>
            </p:cNvSpPr>
            <p:nvPr/>
          </p:nvSpPr>
          <p:spPr bwMode="auto">
            <a:xfrm>
              <a:off x="2261" y="1477"/>
              <a:ext cx="1633" cy="1660"/>
            </a:xfrm>
            <a:prstGeom prst="ellipse">
              <a:avLst/>
            </a:prstGeom>
            <a:solidFill>
              <a:srgbClr val="FFFFFF"/>
            </a:solidFill>
            <a:ln w="12600">
              <a:solidFill>
                <a:srgbClr val="000000"/>
              </a:solidFill>
              <a:round/>
              <a:headEnd/>
              <a:tailEnd/>
            </a:ln>
            <a:effectLst>
              <a:outerShdw dist="107933" dir="2700000" algn="ctr" rotWithShape="0">
                <a:srgbClr val="000000"/>
              </a:outerShdw>
            </a:effectLst>
          </p:spPr>
          <p:txBody>
            <a:bodyPr wrap="none" anchor="ctr"/>
            <a:lstStyle/>
            <a:p>
              <a:endParaRPr lang="en-US"/>
            </a:p>
          </p:txBody>
        </p:sp>
        <p:sp>
          <p:nvSpPr>
            <p:cNvPr id="8" name="Oval 6"/>
            <p:cNvSpPr>
              <a:spLocks noChangeArrowheads="1"/>
            </p:cNvSpPr>
            <p:nvPr/>
          </p:nvSpPr>
          <p:spPr bwMode="auto">
            <a:xfrm>
              <a:off x="2815" y="2052"/>
              <a:ext cx="532" cy="533"/>
            </a:xfrm>
            <a:prstGeom prst="ellipse">
              <a:avLst/>
            </a:prstGeom>
            <a:solidFill>
              <a:srgbClr val="919191"/>
            </a:solidFill>
            <a:ln w="12600">
              <a:solidFill>
                <a:srgbClr val="000000"/>
              </a:solidFill>
              <a:round/>
              <a:headEnd/>
              <a:tailEnd/>
            </a:ln>
            <a:effectLst>
              <a:outerShdw dist="107933" dir="2700000" algn="ctr" rotWithShape="0">
                <a:srgbClr val="000000"/>
              </a:outerShdw>
            </a:effectLst>
          </p:spPr>
          <p:txBody>
            <a:bodyPr wrap="none" anchor="ctr"/>
            <a:lstStyle/>
            <a:p>
              <a:endParaRPr lang="en-US"/>
            </a:p>
          </p:txBody>
        </p:sp>
        <p:grpSp>
          <p:nvGrpSpPr>
            <p:cNvPr id="9" name="Group 7"/>
            <p:cNvGrpSpPr>
              <a:grpSpLocks/>
            </p:cNvGrpSpPr>
            <p:nvPr/>
          </p:nvGrpSpPr>
          <p:grpSpPr bwMode="auto">
            <a:xfrm>
              <a:off x="2802" y="2225"/>
              <a:ext cx="609" cy="179"/>
              <a:chOff x="2802" y="2225"/>
              <a:chExt cx="609" cy="179"/>
            </a:xfrm>
          </p:grpSpPr>
          <p:sp>
            <p:nvSpPr>
              <p:cNvPr id="36" name="AutoShape 8"/>
              <p:cNvSpPr>
                <a:spLocks noChangeArrowheads="1"/>
              </p:cNvSpPr>
              <p:nvPr/>
            </p:nvSpPr>
            <p:spPr bwMode="auto">
              <a:xfrm>
                <a:off x="2802" y="2225"/>
                <a:ext cx="609" cy="169"/>
              </a:xfrm>
              <a:prstGeom prst="roundRect">
                <a:avLst>
                  <a:gd name="adj" fmla="val 593"/>
                </a:avLst>
              </a:prstGeom>
              <a:noFill/>
              <a:ln w="9525">
                <a:noFill/>
                <a:round/>
                <a:headEnd/>
                <a:tailEnd/>
              </a:ln>
            </p:spPr>
            <p:txBody>
              <a:bodyPr wrap="none" anchor="ctr"/>
              <a:lstStyle/>
              <a:p>
                <a:endParaRPr lang="en-US"/>
              </a:p>
            </p:txBody>
          </p:sp>
          <p:sp>
            <p:nvSpPr>
              <p:cNvPr id="37" name="Text Box 9"/>
              <p:cNvSpPr txBox="1">
                <a:spLocks noChangeArrowheads="1"/>
              </p:cNvSpPr>
              <p:nvPr/>
            </p:nvSpPr>
            <p:spPr bwMode="auto">
              <a:xfrm>
                <a:off x="2802" y="2225"/>
                <a:ext cx="609" cy="179"/>
              </a:xfrm>
              <a:prstGeom prst="rect">
                <a:avLst/>
              </a:prstGeom>
              <a:noFill/>
              <a:ln w="9525">
                <a:noFill/>
                <a:miter lim="800000"/>
                <a:headEnd/>
                <a:tailEnd/>
              </a:ln>
            </p:spPr>
            <p:txBody>
              <a:bodyPr lIns="87480" tIns="42840" rIns="87480" bIns="42840">
                <a:spAutoFit/>
              </a:bodyPr>
              <a:lstStyle/>
              <a:p>
                <a:pPr marL="320675" indent="-320675">
                  <a:lnSpc>
                    <a:spcPct val="100000"/>
                  </a:lnSpc>
                  <a:spcBef>
                    <a:spcPct val="0"/>
                  </a:spcBef>
                  <a:spcAft>
                    <a:spcPts val="813"/>
                  </a:spcAft>
                  <a:buClr>
                    <a:srgbClr val="FFFFFF"/>
                  </a:buClr>
                  <a:tabLst>
                    <a:tab pos="320675" algn="l"/>
                    <a:tab pos="1235075" algn="l"/>
                    <a:tab pos="2149475" algn="l"/>
                    <a:tab pos="3063875" algn="l"/>
                    <a:tab pos="3978275" algn="l"/>
                    <a:tab pos="4892675" algn="l"/>
                    <a:tab pos="5807075" algn="l"/>
                    <a:tab pos="6721475" algn="l"/>
                    <a:tab pos="7635875" algn="l"/>
                    <a:tab pos="8550275" algn="l"/>
                    <a:tab pos="9464675" algn="l"/>
                    <a:tab pos="10379075" algn="l"/>
                  </a:tabLst>
                </a:pPr>
                <a:r>
                  <a:rPr lang="en-GB" sz="1300">
                    <a:solidFill>
                      <a:srgbClr val="FFFFFF"/>
                    </a:solidFill>
                  </a:rPr>
                  <a:t>hardware</a:t>
                </a:r>
              </a:p>
            </p:txBody>
          </p:sp>
        </p:grpSp>
        <p:sp>
          <p:nvSpPr>
            <p:cNvPr id="10" name="AutoShape 10"/>
            <p:cNvSpPr>
              <a:spLocks noChangeArrowheads="1"/>
            </p:cNvSpPr>
            <p:nvPr/>
          </p:nvSpPr>
          <p:spPr bwMode="auto">
            <a:xfrm>
              <a:off x="3409" y="1977"/>
              <a:ext cx="386" cy="272"/>
            </a:xfrm>
            <a:prstGeom prst="roundRect">
              <a:avLst>
                <a:gd name="adj" fmla="val 366"/>
              </a:avLst>
            </a:prstGeom>
            <a:noFill/>
            <a:ln w="9525">
              <a:noFill/>
              <a:round/>
              <a:headEnd/>
              <a:tailEnd/>
            </a:ln>
          </p:spPr>
          <p:txBody>
            <a:bodyPr wrap="none" lIns="44280" tIns="17640" rIns="44280" bIns="17640">
              <a:spAutoFit/>
            </a:bodyPr>
            <a:lstStyle/>
            <a:p>
              <a:pPr>
                <a:lnSpc>
                  <a:spcPct val="10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b="0"/>
                <a:t>file</a:t>
              </a:r>
            </a:p>
            <a:p>
              <a:pPr>
                <a:lnSpc>
                  <a:spcPct val="10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b="0"/>
                <a:t>system</a:t>
              </a:r>
            </a:p>
          </p:txBody>
        </p:sp>
        <p:sp>
          <p:nvSpPr>
            <p:cNvPr id="11" name="AutoShape 11"/>
            <p:cNvSpPr>
              <a:spLocks noChangeArrowheads="1"/>
            </p:cNvSpPr>
            <p:nvPr/>
          </p:nvSpPr>
          <p:spPr bwMode="auto">
            <a:xfrm>
              <a:off x="2534" y="1809"/>
              <a:ext cx="606" cy="147"/>
            </a:xfrm>
            <a:prstGeom prst="roundRect">
              <a:avLst>
                <a:gd name="adj" fmla="val 681"/>
              </a:avLst>
            </a:prstGeom>
            <a:noFill/>
            <a:ln w="9525">
              <a:noFill/>
              <a:round/>
              <a:headEnd/>
              <a:tailEnd/>
            </a:ln>
          </p:spPr>
          <p:txBody>
            <a:bodyPr wrap="none" lIns="44280" tIns="17640" rIns="44280" bIns="17640">
              <a:spAutoFit/>
            </a:bodyPr>
            <a:lstStyle/>
            <a:p>
              <a:pPr>
                <a:lnSpc>
                  <a:spcPct val="10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b="0"/>
                <a:t>multitasking</a:t>
              </a:r>
            </a:p>
          </p:txBody>
        </p:sp>
        <p:sp>
          <p:nvSpPr>
            <p:cNvPr id="12" name="AutoShape 12"/>
            <p:cNvSpPr>
              <a:spLocks noChangeArrowheads="1"/>
            </p:cNvSpPr>
            <p:nvPr/>
          </p:nvSpPr>
          <p:spPr bwMode="auto">
            <a:xfrm>
              <a:off x="2362" y="2381"/>
              <a:ext cx="508" cy="272"/>
            </a:xfrm>
            <a:prstGeom prst="roundRect">
              <a:avLst>
                <a:gd name="adj" fmla="val 366"/>
              </a:avLst>
            </a:prstGeom>
            <a:noFill/>
            <a:ln w="9525">
              <a:noFill/>
              <a:round/>
              <a:headEnd/>
              <a:tailEnd/>
            </a:ln>
          </p:spPr>
          <p:txBody>
            <a:bodyPr wrap="none" lIns="44280" tIns="17640" rIns="44280" bIns="17640">
              <a:spAutoFit/>
            </a:bodyPr>
            <a:lstStyle/>
            <a:p>
              <a:pPr>
                <a:lnSpc>
                  <a:spcPct val="10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b="0"/>
                <a:t>device</a:t>
              </a:r>
            </a:p>
            <a:p>
              <a:pPr>
                <a:lnSpc>
                  <a:spcPct val="10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b="0"/>
                <a:t>interfaces</a:t>
              </a:r>
            </a:p>
          </p:txBody>
        </p:sp>
        <p:sp>
          <p:nvSpPr>
            <p:cNvPr id="13" name="AutoShape 13"/>
            <p:cNvSpPr>
              <a:spLocks noChangeArrowheads="1"/>
            </p:cNvSpPr>
            <p:nvPr/>
          </p:nvSpPr>
          <p:spPr bwMode="auto">
            <a:xfrm>
              <a:off x="3589" y="1326"/>
              <a:ext cx="253" cy="185"/>
            </a:xfrm>
            <a:prstGeom prst="roundRect">
              <a:avLst>
                <a:gd name="adj" fmla="val 542"/>
              </a:avLst>
            </a:prstGeom>
            <a:noFill/>
            <a:ln w="9525">
              <a:noFill/>
              <a:round/>
              <a:headEnd/>
              <a:tailEnd/>
            </a:ln>
          </p:spPr>
          <p:txBody>
            <a:bodyPr wrap="none" lIns="44280" tIns="17640" rIns="44280" bIns="17640">
              <a:spAutoFit/>
            </a:bodyPr>
            <a:lstStyle/>
            <a:p>
              <a:pPr>
                <a:lnSpc>
                  <a:spcPct val="10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700"/>
                <a:t>cat</a:t>
              </a:r>
            </a:p>
          </p:txBody>
        </p:sp>
        <p:sp>
          <p:nvSpPr>
            <p:cNvPr id="14" name="AutoShape 14"/>
            <p:cNvSpPr>
              <a:spLocks noChangeArrowheads="1"/>
            </p:cNvSpPr>
            <p:nvPr/>
          </p:nvSpPr>
          <p:spPr bwMode="auto">
            <a:xfrm>
              <a:off x="2671" y="1157"/>
              <a:ext cx="170" cy="185"/>
            </a:xfrm>
            <a:prstGeom prst="roundRect">
              <a:avLst>
                <a:gd name="adj" fmla="val 588"/>
              </a:avLst>
            </a:prstGeom>
            <a:noFill/>
            <a:ln w="9525">
              <a:noFill/>
              <a:round/>
              <a:headEnd/>
              <a:tailEnd/>
            </a:ln>
          </p:spPr>
          <p:txBody>
            <a:bodyPr wrap="none" lIns="44280" tIns="17640" rIns="44280" bIns="17640">
              <a:spAutoFit/>
            </a:bodyPr>
            <a:lstStyle/>
            <a:p>
              <a:pPr>
                <a:lnSpc>
                  <a:spcPct val="10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700"/>
                <a:t>vi</a:t>
              </a:r>
            </a:p>
          </p:txBody>
        </p:sp>
        <p:sp>
          <p:nvSpPr>
            <p:cNvPr id="15" name="AutoShape 15"/>
            <p:cNvSpPr>
              <a:spLocks noChangeArrowheads="1"/>
            </p:cNvSpPr>
            <p:nvPr/>
          </p:nvSpPr>
          <p:spPr bwMode="auto">
            <a:xfrm>
              <a:off x="2070" y="1629"/>
              <a:ext cx="208" cy="185"/>
            </a:xfrm>
            <a:prstGeom prst="roundRect">
              <a:avLst>
                <a:gd name="adj" fmla="val 542"/>
              </a:avLst>
            </a:prstGeom>
            <a:noFill/>
            <a:ln w="9525">
              <a:noFill/>
              <a:round/>
              <a:headEnd/>
              <a:tailEnd/>
            </a:ln>
          </p:spPr>
          <p:txBody>
            <a:bodyPr wrap="none" lIns="44280" tIns="17640" rIns="44280" bIns="17640">
              <a:spAutoFit/>
            </a:bodyPr>
            <a:lstStyle/>
            <a:p>
              <a:pPr>
                <a:lnSpc>
                  <a:spcPct val="10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700"/>
                <a:t>cc</a:t>
              </a:r>
            </a:p>
          </p:txBody>
        </p:sp>
        <p:sp>
          <p:nvSpPr>
            <p:cNvPr id="16" name="AutoShape 16"/>
            <p:cNvSpPr>
              <a:spLocks noChangeArrowheads="1"/>
            </p:cNvSpPr>
            <p:nvPr/>
          </p:nvSpPr>
          <p:spPr bwMode="auto">
            <a:xfrm>
              <a:off x="1898" y="2319"/>
              <a:ext cx="215" cy="185"/>
            </a:xfrm>
            <a:prstGeom prst="roundRect">
              <a:avLst>
                <a:gd name="adj" fmla="val 542"/>
              </a:avLst>
            </a:prstGeom>
            <a:noFill/>
            <a:ln w="9525">
              <a:noFill/>
              <a:round/>
              <a:headEnd/>
              <a:tailEnd/>
            </a:ln>
          </p:spPr>
          <p:txBody>
            <a:bodyPr wrap="none" lIns="44280" tIns="17640" rIns="44280" bIns="17640">
              <a:spAutoFit/>
            </a:bodyPr>
            <a:lstStyle/>
            <a:p>
              <a:pPr>
                <a:lnSpc>
                  <a:spcPct val="10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700"/>
                <a:t>sh</a:t>
              </a:r>
            </a:p>
          </p:txBody>
        </p:sp>
        <p:sp>
          <p:nvSpPr>
            <p:cNvPr id="17" name="AutoShape 17"/>
            <p:cNvSpPr>
              <a:spLocks noChangeArrowheads="1"/>
            </p:cNvSpPr>
            <p:nvPr/>
          </p:nvSpPr>
          <p:spPr bwMode="auto">
            <a:xfrm>
              <a:off x="4044" y="2201"/>
              <a:ext cx="170" cy="185"/>
            </a:xfrm>
            <a:prstGeom prst="roundRect">
              <a:avLst>
                <a:gd name="adj" fmla="val 588"/>
              </a:avLst>
            </a:prstGeom>
            <a:noFill/>
            <a:ln w="9525">
              <a:noFill/>
              <a:round/>
              <a:headEnd/>
              <a:tailEnd/>
            </a:ln>
          </p:spPr>
          <p:txBody>
            <a:bodyPr wrap="none" lIns="44280" tIns="17640" rIns="44280" bIns="17640">
              <a:spAutoFit/>
            </a:bodyPr>
            <a:lstStyle/>
            <a:p>
              <a:pPr>
                <a:lnSpc>
                  <a:spcPct val="10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700"/>
                <a:t>ls</a:t>
              </a:r>
            </a:p>
          </p:txBody>
        </p:sp>
        <p:sp>
          <p:nvSpPr>
            <p:cNvPr id="18" name="AutoShape 18"/>
            <p:cNvSpPr>
              <a:spLocks noChangeArrowheads="1"/>
            </p:cNvSpPr>
            <p:nvPr/>
          </p:nvSpPr>
          <p:spPr bwMode="auto">
            <a:xfrm>
              <a:off x="2147" y="2941"/>
              <a:ext cx="328" cy="185"/>
            </a:xfrm>
            <a:prstGeom prst="roundRect">
              <a:avLst>
                <a:gd name="adj" fmla="val 542"/>
              </a:avLst>
            </a:prstGeom>
            <a:noFill/>
            <a:ln w="9525">
              <a:noFill/>
              <a:round/>
              <a:headEnd/>
              <a:tailEnd/>
            </a:ln>
          </p:spPr>
          <p:txBody>
            <a:bodyPr wrap="none" lIns="44280" tIns="17640" rIns="44280" bIns="17640">
              <a:spAutoFit/>
            </a:bodyPr>
            <a:lstStyle/>
            <a:p>
              <a:pPr>
                <a:lnSpc>
                  <a:spcPct val="10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700"/>
                <a:t>who</a:t>
              </a:r>
            </a:p>
          </p:txBody>
        </p:sp>
        <p:sp>
          <p:nvSpPr>
            <p:cNvPr id="19" name="AutoShape 19"/>
            <p:cNvSpPr>
              <a:spLocks noChangeArrowheads="1"/>
            </p:cNvSpPr>
            <p:nvPr/>
          </p:nvSpPr>
          <p:spPr bwMode="auto">
            <a:xfrm>
              <a:off x="3838" y="2891"/>
              <a:ext cx="375" cy="186"/>
            </a:xfrm>
            <a:prstGeom prst="roundRect">
              <a:avLst>
                <a:gd name="adj" fmla="val 542"/>
              </a:avLst>
            </a:prstGeom>
            <a:noFill/>
            <a:ln w="9525">
              <a:noFill/>
              <a:round/>
              <a:headEnd/>
              <a:tailEnd/>
            </a:ln>
          </p:spPr>
          <p:txBody>
            <a:bodyPr wrap="none" lIns="44280" tIns="17640" rIns="44280" bIns="17640">
              <a:spAutoFit/>
            </a:bodyPr>
            <a:lstStyle/>
            <a:p>
              <a:pPr>
                <a:lnSpc>
                  <a:spcPct val="10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700"/>
                <a:t>bash</a:t>
              </a:r>
            </a:p>
          </p:txBody>
        </p:sp>
        <p:grpSp>
          <p:nvGrpSpPr>
            <p:cNvPr id="20" name="Group 20"/>
            <p:cNvGrpSpPr>
              <a:grpSpLocks/>
            </p:cNvGrpSpPr>
            <p:nvPr/>
          </p:nvGrpSpPr>
          <p:grpSpPr bwMode="auto">
            <a:xfrm>
              <a:off x="2737" y="2688"/>
              <a:ext cx="671" cy="335"/>
              <a:chOff x="2737" y="2688"/>
              <a:chExt cx="671" cy="335"/>
            </a:xfrm>
          </p:grpSpPr>
          <p:sp>
            <p:nvSpPr>
              <p:cNvPr id="30" name="Freeform 21"/>
              <p:cNvSpPr>
                <a:spLocks noChangeArrowheads="1"/>
              </p:cNvSpPr>
              <p:nvPr/>
            </p:nvSpPr>
            <p:spPr bwMode="auto">
              <a:xfrm>
                <a:off x="2737" y="2688"/>
                <a:ext cx="672" cy="336"/>
              </a:xfrm>
              <a:custGeom>
                <a:avLst/>
                <a:gdLst/>
                <a:ahLst/>
                <a:cxnLst>
                  <a:cxn ang="0">
                    <a:pos x="0" y="278"/>
                  </a:cxn>
                  <a:cxn ang="0">
                    <a:pos x="92" y="185"/>
                  </a:cxn>
                  <a:cxn ang="0">
                    <a:pos x="2779" y="185"/>
                  </a:cxn>
                  <a:cxn ang="0">
                    <a:pos x="2779" y="92"/>
                  </a:cxn>
                  <a:cxn ang="0">
                    <a:pos x="2872" y="0"/>
                  </a:cxn>
                  <a:cxn ang="0">
                    <a:pos x="2964" y="92"/>
                  </a:cxn>
                  <a:cxn ang="0">
                    <a:pos x="2964" y="1204"/>
                  </a:cxn>
                  <a:cxn ang="0">
                    <a:pos x="2872" y="1297"/>
                  </a:cxn>
                  <a:cxn ang="0">
                    <a:pos x="185" y="1297"/>
                  </a:cxn>
                  <a:cxn ang="0">
                    <a:pos x="185" y="1390"/>
                  </a:cxn>
                  <a:cxn ang="0">
                    <a:pos x="92" y="1482"/>
                  </a:cxn>
                  <a:cxn ang="0">
                    <a:pos x="0" y="1390"/>
                  </a:cxn>
                  <a:cxn ang="0">
                    <a:pos x="0" y="278"/>
                  </a:cxn>
                </a:cxnLst>
                <a:rect l="0" t="0" r="r" b="b"/>
                <a:pathLst>
                  <a:path w="2965" h="1483">
                    <a:moveTo>
                      <a:pt x="0" y="278"/>
                    </a:moveTo>
                    <a:cubicBezTo>
                      <a:pt x="0" y="231"/>
                      <a:pt x="46" y="185"/>
                      <a:pt x="92" y="185"/>
                    </a:cubicBezTo>
                    <a:lnTo>
                      <a:pt x="2779" y="185"/>
                    </a:lnTo>
                    <a:lnTo>
                      <a:pt x="2779" y="92"/>
                    </a:lnTo>
                    <a:cubicBezTo>
                      <a:pt x="2779" y="46"/>
                      <a:pt x="2825" y="0"/>
                      <a:pt x="2872" y="0"/>
                    </a:cubicBezTo>
                    <a:cubicBezTo>
                      <a:pt x="2918" y="0"/>
                      <a:pt x="2964" y="46"/>
                      <a:pt x="2964" y="92"/>
                    </a:cubicBezTo>
                    <a:lnTo>
                      <a:pt x="2964" y="1204"/>
                    </a:lnTo>
                    <a:cubicBezTo>
                      <a:pt x="2964" y="1250"/>
                      <a:pt x="2918" y="1297"/>
                      <a:pt x="2872" y="1297"/>
                    </a:cubicBezTo>
                    <a:lnTo>
                      <a:pt x="185" y="1297"/>
                    </a:lnTo>
                    <a:lnTo>
                      <a:pt x="185" y="1390"/>
                    </a:lnTo>
                    <a:cubicBezTo>
                      <a:pt x="185" y="1436"/>
                      <a:pt x="138" y="1482"/>
                      <a:pt x="92" y="1482"/>
                    </a:cubicBezTo>
                    <a:cubicBezTo>
                      <a:pt x="46" y="1482"/>
                      <a:pt x="0" y="1436"/>
                      <a:pt x="0" y="1390"/>
                    </a:cubicBezTo>
                    <a:lnTo>
                      <a:pt x="0" y="278"/>
                    </a:lnTo>
                  </a:path>
                </a:pathLst>
              </a:custGeom>
              <a:noFill/>
              <a:ln w="12600">
                <a:solidFill>
                  <a:srgbClr val="3333CC"/>
                </a:solidFill>
                <a:round/>
                <a:headEnd/>
                <a:tailEnd/>
              </a:ln>
            </p:spPr>
            <p:txBody>
              <a:bodyPr wrap="none" anchor="ctr"/>
              <a:lstStyle/>
              <a:p>
                <a:endParaRPr lang="en-US"/>
              </a:p>
            </p:txBody>
          </p:sp>
          <p:sp>
            <p:nvSpPr>
              <p:cNvPr id="31" name="Freeform 22"/>
              <p:cNvSpPr>
                <a:spLocks noChangeArrowheads="1"/>
              </p:cNvSpPr>
              <p:nvPr/>
            </p:nvSpPr>
            <p:spPr bwMode="auto">
              <a:xfrm>
                <a:off x="2758" y="2740"/>
                <a:ext cx="21" cy="32"/>
              </a:xfrm>
              <a:custGeom>
                <a:avLst/>
                <a:gdLst/>
                <a:ahLst/>
                <a:cxnLst>
                  <a:cxn ang="0">
                    <a:pos x="0" y="47"/>
                  </a:cxn>
                  <a:cxn ang="0">
                    <a:pos x="47" y="0"/>
                  </a:cxn>
                  <a:cxn ang="0">
                    <a:pos x="93" y="47"/>
                  </a:cxn>
                  <a:cxn ang="0">
                    <a:pos x="0" y="139"/>
                  </a:cxn>
                  <a:cxn ang="0">
                    <a:pos x="0" y="47"/>
                  </a:cxn>
                </a:cxnLst>
                <a:rect l="0" t="0" r="r" b="b"/>
                <a:pathLst>
                  <a:path w="94" h="140">
                    <a:moveTo>
                      <a:pt x="0" y="47"/>
                    </a:moveTo>
                    <a:cubicBezTo>
                      <a:pt x="0" y="23"/>
                      <a:pt x="23" y="0"/>
                      <a:pt x="47" y="0"/>
                    </a:cubicBezTo>
                    <a:cubicBezTo>
                      <a:pt x="70" y="0"/>
                      <a:pt x="93" y="23"/>
                      <a:pt x="93" y="47"/>
                    </a:cubicBezTo>
                    <a:cubicBezTo>
                      <a:pt x="93" y="93"/>
                      <a:pt x="46" y="139"/>
                      <a:pt x="0" y="139"/>
                    </a:cubicBezTo>
                    <a:lnTo>
                      <a:pt x="0" y="47"/>
                    </a:lnTo>
                  </a:path>
                </a:pathLst>
              </a:custGeom>
              <a:noFill/>
              <a:ln w="12600">
                <a:solidFill>
                  <a:srgbClr val="3333CC"/>
                </a:solidFill>
                <a:round/>
                <a:headEnd/>
                <a:tailEnd/>
              </a:ln>
            </p:spPr>
            <p:txBody>
              <a:bodyPr wrap="none" anchor="ctr"/>
              <a:lstStyle/>
              <a:p>
                <a:endParaRPr lang="en-US"/>
              </a:p>
            </p:txBody>
          </p:sp>
          <p:sp>
            <p:nvSpPr>
              <p:cNvPr id="32" name="Freeform 23"/>
              <p:cNvSpPr>
                <a:spLocks noChangeArrowheads="1"/>
              </p:cNvSpPr>
              <p:nvPr/>
            </p:nvSpPr>
            <p:spPr bwMode="auto">
              <a:xfrm>
                <a:off x="3367" y="2688"/>
                <a:ext cx="42" cy="42"/>
              </a:xfrm>
              <a:custGeom>
                <a:avLst/>
                <a:gdLst/>
                <a:ahLst/>
                <a:cxnLst>
                  <a:cxn ang="0">
                    <a:pos x="93" y="92"/>
                  </a:cxn>
                  <a:cxn ang="0">
                    <a:pos x="46" y="139"/>
                  </a:cxn>
                  <a:cxn ang="0">
                    <a:pos x="0" y="92"/>
                  </a:cxn>
                  <a:cxn ang="0">
                    <a:pos x="93" y="0"/>
                  </a:cxn>
                  <a:cxn ang="0">
                    <a:pos x="185" y="92"/>
                  </a:cxn>
                  <a:cxn ang="0">
                    <a:pos x="93" y="185"/>
                  </a:cxn>
                  <a:cxn ang="0">
                    <a:pos x="93" y="92"/>
                  </a:cxn>
                </a:cxnLst>
                <a:rect l="0" t="0" r="r" b="b"/>
                <a:pathLst>
                  <a:path w="186" h="186">
                    <a:moveTo>
                      <a:pt x="93" y="92"/>
                    </a:moveTo>
                    <a:cubicBezTo>
                      <a:pt x="93" y="115"/>
                      <a:pt x="69" y="139"/>
                      <a:pt x="46" y="139"/>
                    </a:cubicBezTo>
                    <a:cubicBezTo>
                      <a:pt x="23" y="139"/>
                      <a:pt x="0" y="115"/>
                      <a:pt x="0" y="92"/>
                    </a:cubicBezTo>
                    <a:cubicBezTo>
                      <a:pt x="0" y="46"/>
                      <a:pt x="46" y="0"/>
                      <a:pt x="93" y="0"/>
                    </a:cubicBezTo>
                    <a:cubicBezTo>
                      <a:pt x="139" y="0"/>
                      <a:pt x="185" y="46"/>
                      <a:pt x="185" y="92"/>
                    </a:cubicBezTo>
                    <a:cubicBezTo>
                      <a:pt x="185" y="138"/>
                      <a:pt x="139" y="185"/>
                      <a:pt x="93" y="185"/>
                    </a:cubicBezTo>
                    <a:lnTo>
                      <a:pt x="93" y="92"/>
                    </a:lnTo>
                  </a:path>
                </a:pathLst>
              </a:custGeom>
              <a:noFill/>
              <a:ln w="12600">
                <a:solidFill>
                  <a:srgbClr val="3333CC"/>
                </a:solidFill>
                <a:round/>
                <a:headEnd/>
                <a:tailEnd/>
              </a:ln>
            </p:spPr>
            <p:txBody>
              <a:bodyPr wrap="none" anchor="ctr"/>
              <a:lstStyle/>
              <a:p>
                <a:endParaRPr lang="en-US"/>
              </a:p>
            </p:txBody>
          </p:sp>
          <p:sp>
            <p:nvSpPr>
              <p:cNvPr id="33" name="Freeform 24"/>
              <p:cNvSpPr>
                <a:spLocks noChangeArrowheads="1"/>
              </p:cNvSpPr>
              <p:nvPr/>
            </p:nvSpPr>
            <p:spPr bwMode="auto">
              <a:xfrm>
                <a:off x="2737" y="2751"/>
                <a:ext cx="21" cy="21"/>
              </a:xfrm>
              <a:custGeom>
                <a:avLst/>
                <a:gdLst/>
                <a:ahLst/>
                <a:cxnLst>
                  <a:cxn ang="0">
                    <a:pos x="92" y="92"/>
                  </a:cxn>
                  <a:cxn ang="0">
                    <a:pos x="0" y="0"/>
                  </a:cxn>
                </a:cxnLst>
                <a:rect l="0" t="0" r="r" b="b"/>
                <a:pathLst>
                  <a:path w="93" h="93">
                    <a:moveTo>
                      <a:pt x="92" y="92"/>
                    </a:moveTo>
                    <a:cubicBezTo>
                      <a:pt x="46" y="92"/>
                      <a:pt x="0" y="46"/>
                      <a:pt x="0" y="0"/>
                    </a:cubicBezTo>
                  </a:path>
                </a:pathLst>
              </a:custGeom>
              <a:noFill/>
              <a:ln w="12600">
                <a:solidFill>
                  <a:srgbClr val="3333CC"/>
                </a:solidFill>
                <a:round/>
                <a:headEnd/>
                <a:tailEnd/>
              </a:ln>
            </p:spPr>
            <p:txBody>
              <a:bodyPr/>
              <a:lstStyle/>
              <a:p>
                <a:endParaRPr lang="en-US"/>
              </a:p>
            </p:txBody>
          </p:sp>
          <p:sp>
            <p:nvSpPr>
              <p:cNvPr id="34" name="Line 25"/>
              <p:cNvSpPr>
                <a:spLocks noChangeShapeType="1"/>
              </p:cNvSpPr>
              <p:nvPr/>
            </p:nvSpPr>
            <p:spPr bwMode="auto">
              <a:xfrm flipH="1">
                <a:off x="3366" y="2730"/>
                <a:ext cx="23" cy="1"/>
              </a:xfrm>
              <a:prstGeom prst="line">
                <a:avLst/>
              </a:prstGeom>
              <a:noFill/>
              <a:ln w="12600">
                <a:solidFill>
                  <a:srgbClr val="3333CC"/>
                </a:solidFill>
                <a:round/>
                <a:headEnd/>
                <a:tailEnd/>
              </a:ln>
            </p:spPr>
            <p:txBody>
              <a:bodyPr/>
              <a:lstStyle/>
              <a:p>
                <a:endParaRPr lang="en-US"/>
              </a:p>
            </p:txBody>
          </p:sp>
          <p:sp>
            <p:nvSpPr>
              <p:cNvPr id="35" name="Line 26"/>
              <p:cNvSpPr>
                <a:spLocks noChangeShapeType="1"/>
              </p:cNvSpPr>
              <p:nvPr/>
            </p:nvSpPr>
            <p:spPr bwMode="auto">
              <a:xfrm>
                <a:off x="2779" y="2751"/>
                <a:ext cx="1" cy="252"/>
              </a:xfrm>
              <a:prstGeom prst="line">
                <a:avLst/>
              </a:prstGeom>
              <a:noFill/>
              <a:ln w="12600">
                <a:solidFill>
                  <a:srgbClr val="3333CC"/>
                </a:solidFill>
                <a:round/>
                <a:headEnd/>
                <a:tailEnd/>
              </a:ln>
            </p:spPr>
            <p:txBody>
              <a:bodyPr/>
              <a:lstStyle/>
              <a:p>
                <a:endParaRPr lang="en-US"/>
              </a:p>
            </p:txBody>
          </p:sp>
        </p:grpSp>
        <p:sp>
          <p:nvSpPr>
            <p:cNvPr id="21" name="Text Box 27"/>
            <p:cNvSpPr txBox="1">
              <a:spLocks noChangeArrowheads="1"/>
            </p:cNvSpPr>
            <p:nvPr/>
          </p:nvSpPr>
          <p:spPr bwMode="auto">
            <a:xfrm>
              <a:off x="2689" y="2736"/>
              <a:ext cx="816" cy="231"/>
            </a:xfrm>
            <a:prstGeom prst="rect">
              <a:avLst/>
            </a:prstGeom>
            <a:noFill/>
            <a:ln w="9525">
              <a:noFill/>
              <a:miter lim="800000"/>
              <a:headEnd/>
              <a:tailEnd/>
            </a:ln>
          </p:spPr>
          <p:txBody>
            <a:bodyPr lIns="90000" tIns="46800" rIns="90000" bIns="46800">
              <a:spAutoFit/>
            </a:bodyPr>
            <a:lstStyle/>
            <a:p>
              <a:pPr algn="ctr">
                <a:lnSpc>
                  <a:spcPct val="100000"/>
                </a:lnSpc>
                <a:spcBef>
                  <a:spcPts val="1125"/>
                </a:spcBef>
                <a:buClr>
                  <a:srgbClr val="FF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FF0066"/>
                  </a:solidFill>
                </a:rPr>
                <a:t>kernel</a:t>
              </a:r>
            </a:p>
          </p:txBody>
        </p:sp>
        <p:sp>
          <p:nvSpPr>
            <p:cNvPr id="22" name="Text Box 28"/>
            <p:cNvSpPr txBox="1">
              <a:spLocks noChangeArrowheads="1"/>
            </p:cNvSpPr>
            <p:nvPr/>
          </p:nvSpPr>
          <p:spPr bwMode="auto">
            <a:xfrm>
              <a:off x="2689" y="3216"/>
              <a:ext cx="816" cy="231"/>
            </a:xfrm>
            <a:prstGeom prst="rect">
              <a:avLst/>
            </a:prstGeom>
            <a:noFill/>
            <a:ln w="9525">
              <a:noFill/>
              <a:miter lim="800000"/>
              <a:headEnd/>
              <a:tailEnd/>
            </a:ln>
          </p:spPr>
          <p:txBody>
            <a:bodyPr lIns="90000" tIns="46800" rIns="90000" bIns="46800">
              <a:spAutoFit/>
            </a:bodyPr>
            <a:lstStyle/>
            <a:p>
              <a:pPr algn="ctr">
                <a:lnSpc>
                  <a:spcPct val="100000"/>
                </a:lnSpc>
                <a:spcBef>
                  <a:spcPts val="1125"/>
                </a:spcBef>
                <a:buClr>
                  <a:srgbClr val="FF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FF0066"/>
                  </a:solidFill>
                </a:rPr>
                <a:t>utilities</a:t>
              </a:r>
            </a:p>
          </p:txBody>
        </p:sp>
        <p:grpSp>
          <p:nvGrpSpPr>
            <p:cNvPr id="23" name="Group 29"/>
            <p:cNvGrpSpPr>
              <a:grpSpLocks/>
            </p:cNvGrpSpPr>
            <p:nvPr/>
          </p:nvGrpSpPr>
          <p:grpSpPr bwMode="auto">
            <a:xfrm>
              <a:off x="2737" y="3168"/>
              <a:ext cx="671" cy="335"/>
              <a:chOff x="2737" y="3168"/>
              <a:chExt cx="671" cy="335"/>
            </a:xfrm>
          </p:grpSpPr>
          <p:sp>
            <p:nvSpPr>
              <p:cNvPr id="24" name="Freeform 30"/>
              <p:cNvSpPr>
                <a:spLocks noChangeArrowheads="1"/>
              </p:cNvSpPr>
              <p:nvPr/>
            </p:nvSpPr>
            <p:spPr bwMode="auto">
              <a:xfrm>
                <a:off x="2737" y="3168"/>
                <a:ext cx="672" cy="336"/>
              </a:xfrm>
              <a:custGeom>
                <a:avLst/>
                <a:gdLst/>
                <a:ahLst/>
                <a:cxnLst>
                  <a:cxn ang="0">
                    <a:pos x="0" y="278"/>
                  </a:cxn>
                  <a:cxn ang="0">
                    <a:pos x="92" y="185"/>
                  </a:cxn>
                  <a:cxn ang="0">
                    <a:pos x="2779" y="185"/>
                  </a:cxn>
                  <a:cxn ang="0">
                    <a:pos x="2779" y="92"/>
                  </a:cxn>
                  <a:cxn ang="0">
                    <a:pos x="2872" y="0"/>
                  </a:cxn>
                  <a:cxn ang="0">
                    <a:pos x="2964" y="92"/>
                  </a:cxn>
                  <a:cxn ang="0">
                    <a:pos x="2964" y="1204"/>
                  </a:cxn>
                  <a:cxn ang="0">
                    <a:pos x="2872" y="1297"/>
                  </a:cxn>
                  <a:cxn ang="0">
                    <a:pos x="185" y="1297"/>
                  </a:cxn>
                  <a:cxn ang="0">
                    <a:pos x="185" y="1390"/>
                  </a:cxn>
                  <a:cxn ang="0">
                    <a:pos x="92" y="1482"/>
                  </a:cxn>
                  <a:cxn ang="0">
                    <a:pos x="0" y="1390"/>
                  </a:cxn>
                  <a:cxn ang="0">
                    <a:pos x="0" y="278"/>
                  </a:cxn>
                </a:cxnLst>
                <a:rect l="0" t="0" r="r" b="b"/>
                <a:pathLst>
                  <a:path w="2965" h="1483">
                    <a:moveTo>
                      <a:pt x="0" y="278"/>
                    </a:moveTo>
                    <a:cubicBezTo>
                      <a:pt x="0" y="231"/>
                      <a:pt x="46" y="185"/>
                      <a:pt x="92" y="185"/>
                    </a:cubicBezTo>
                    <a:lnTo>
                      <a:pt x="2779" y="185"/>
                    </a:lnTo>
                    <a:lnTo>
                      <a:pt x="2779" y="92"/>
                    </a:lnTo>
                    <a:cubicBezTo>
                      <a:pt x="2779" y="46"/>
                      <a:pt x="2825" y="0"/>
                      <a:pt x="2872" y="0"/>
                    </a:cubicBezTo>
                    <a:cubicBezTo>
                      <a:pt x="2918" y="0"/>
                      <a:pt x="2964" y="46"/>
                      <a:pt x="2964" y="92"/>
                    </a:cubicBezTo>
                    <a:lnTo>
                      <a:pt x="2964" y="1204"/>
                    </a:lnTo>
                    <a:cubicBezTo>
                      <a:pt x="2964" y="1250"/>
                      <a:pt x="2918" y="1297"/>
                      <a:pt x="2872" y="1297"/>
                    </a:cubicBezTo>
                    <a:lnTo>
                      <a:pt x="185" y="1297"/>
                    </a:lnTo>
                    <a:lnTo>
                      <a:pt x="185" y="1390"/>
                    </a:lnTo>
                    <a:cubicBezTo>
                      <a:pt x="185" y="1436"/>
                      <a:pt x="138" y="1482"/>
                      <a:pt x="92" y="1482"/>
                    </a:cubicBezTo>
                    <a:cubicBezTo>
                      <a:pt x="46" y="1482"/>
                      <a:pt x="0" y="1436"/>
                      <a:pt x="0" y="1390"/>
                    </a:cubicBezTo>
                    <a:lnTo>
                      <a:pt x="0" y="278"/>
                    </a:lnTo>
                  </a:path>
                </a:pathLst>
              </a:custGeom>
              <a:noFill/>
              <a:ln w="12600">
                <a:solidFill>
                  <a:srgbClr val="3333CC"/>
                </a:solidFill>
                <a:round/>
                <a:headEnd/>
                <a:tailEnd/>
              </a:ln>
            </p:spPr>
            <p:txBody>
              <a:bodyPr wrap="none" anchor="ctr"/>
              <a:lstStyle/>
              <a:p>
                <a:endParaRPr lang="en-US"/>
              </a:p>
            </p:txBody>
          </p:sp>
          <p:sp>
            <p:nvSpPr>
              <p:cNvPr id="25" name="Freeform 31"/>
              <p:cNvSpPr>
                <a:spLocks noChangeArrowheads="1"/>
              </p:cNvSpPr>
              <p:nvPr/>
            </p:nvSpPr>
            <p:spPr bwMode="auto">
              <a:xfrm>
                <a:off x="2758" y="3220"/>
                <a:ext cx="21" cy="32"/>
              </a:xfrm>
              <a:custGeom>
                <a:avLst/>
                <a:gdLst/>
                <a:ahLst/>
                <a:cxnLst>
                  <a:cxn ang="0">
                    <a:pos x="0" y="47"/>
                  </a:cxn>
                  <a:cxn ang="0">
                    <a:pos x="47" y="0"/>
                  </a:cxn>
                  <a:cxn ang="0">
                    <a:pos x="93" y="47"/>
                  </a:cxn>
                  <a:cxn ang="0">
                    <a:pos x="0" y="139"/>
                  </a:cxn>
                  <a:cxn ang="0">
                    <a:pos x="0" y="47"/>
                  </a:cxn>
                </a:cxnLst>
                <a:rect l="0" t="0" r="r" b="b"/>
                <a:pathLst>
                  <a:path w="94" h="140">
                    <a:moveTo>
                      <a:pt x="0" y="47"/>
                    </a:moveTo>
                    <a:cubicBezTo>
                      <a:pt x="0" y="23"/>
                      <a:pt x="23" y="0"/>
                      <a:pt x="47" y="0"/>
                    </a:cubicBezTo>
                    <a:cubicBezTo>
                      <a:pt x="70" y="0"/>
                      <a:pt x="93" y="23"/>
                      <a:pt x="93" y="47"/>
                    </a:cubicBezTo>
                    <a:cubicBezTo>
                      <a:pt x="93" y="93"/>
                      <a:pt x="46" y="139"/>
                      <a:pt x="0" y="139"/>
                    </a:cubicBezTo>
                    <a:lnTo>
                      <a:pt x="0" y="47"/>
                    </a:lnTo>
                  </a:path>
                </a:pathLst>
              </a:custGeom>
              <a:noFill/>
              <a:ln w="12600">
                <a:solidFill>
                  <a:srgbClr val="3333CC"/>
                </a:solidFill>
                <a:round/>
                <a:headEnd/>
                <a:tailEnd/>
              </a:ln>
            </p:spPr>
            <p:txBody>
              <a:bodyPr wrap="none" anchor="ctr"/>
              <a:lstStyle/>
              <a:p>
                <a:endParaRPr lang="en-US"/>
              </a:p>
            </p:txBody>
          </p:sp>
          <p:sp>
            <p:nvSpPr>
              <p:cNvPr id="26" name="Freeform 32"/>
              <p:cNvSpPr>
                <a:spLocks noChangeArrowheads="1"/>
              </p:cNvSpPr>
              <p:nvPr/>
            </p:nvSpPr>
            <p:spPr bwMode="auto">
              <a:xfrm>
                <a:off x="3367" y="3168"/>
                <a:ext cx="42" cy="42"/>
              </a:xfrm>
              <a:custGeom>
                <a:avLst/>
                <a:gdLst/>
                <a:ahLst/>
                <a:cxnLst>
                  <a:cxn ang="0">
                    <a:pos x="93" y="92"/>
                  </a:cxn>
                  <a:cxn ang="0">
                    <a:pos x="46" y="139"/>
                  </a:cxn>
                  <a:cxn ang="0">
                    <a:pos x="0" y="92"/>
                  </a:cxn>
                  <a:cxn ang="0">
                    <a:pos x="93" y="0"/>
                  </a:cxn>
                  <a:cxn ang="0">
                    <a:pos x="185" y="92"/>
                  </a:cxn>
                  <a:cxn ang="0">
                    <a:pos x="93" y="185"/>
                  </a:cxn>
                  <a:cxn ang="0">
                    <a:pos x="93" y="92"/>
                  </a:cxn>
                </a:cxnLst>
                <a:rect l="0" t="0" r="r" b="b"/>
                <a:pathLst>
                  <a:path w="186" h="186">
                    <a:moveTo>
                      <a:pt x="93" y="92"/>
                    </a:moveTo>
                    <a:cubicBezTo>
                      <a:pt x="93" y="115"/>
                      <a:pt x="69" y="139"/>
                      <a:pt x="46" y="139"/>
                    </a:cubicBezTo>
                    <a:cubicBezTo>
                      <a:pt x="23" y="139"/>
                      <a:pt x="0" y="115"/>
                      <a:pt x="0" y="92"/>
                    </a:cubicBezTo>
                    <a:cubicBezTo>
                      <a:pt x="0" y="46"/>
                      <a:pt x="46" y="0"/>
                      <a:pt x="93" y="0"/>
                    </a:cubicBezTo>
                    <a:cubicBezTo>
                      <a:pt x="139" y="0"/>
                      <a:pt x="185" y="46"/>
                      <a:pt x="185" y="92"/>
                    </a:cubicBezTo>
                    <a:cubicBezTo>
                      <a:pt x="185" y="138"/>
                      <a:pt x="139" y="185"/>
                      <a:pt x="93" y="185"/>
                    </a:cubicBezTo>
                    <a:lnTo>
                      <a:pt x="93" y="92"/>
                    </a:lnTo>
                  </a:path>
                </a:pathLst>
              </a:custGeom>
              <a:noFill/>
              <a:ln w="12600">
                <a:solidFill>
                  <a:srgbClr val="3333CC"/>
                </a:solidFill>
                <a:round/>
                <a:headEnd/>
                <a:tailEnd/>
              </a:ln>
            </p:spPr>
            <p:txBody>
              <a:bodyPr wrap="none" anchor="ctr"/>
              <a:lstStyle/>
              <a:p>
                <a:endParaRPr lang="en-US"/>
              </a:p>
            </p:txBody>
          </p:sp>
          <p:sp>
            <p:nvSpPr>
              <p:cNvPr id="27" name="Freeform 33"/>
              <p:cNvSpPr>
                <a:spLocks noChangeArrowheads="1"/>
              </p:cNvSpPr>
              <p:nvPr/>
            </p:nvSpPr>
            <p:spPr bwMode="auto">
              <a:xfrm>
                <a:off x="2737" y="3231"/>
                <a:ext cx="21" cy="21"/>
              </a:xfrm>
              <a:custGeom>
                <a:avLst/>
                <a:gdLst/>
                <a:ahLst/>
                <a:cxnLst>
                  <a:cxn ang="0">
                    <a:pos x="92" y="92"/>
                  </a:cxn>
                  <a:cxn ang="0">
                    <a:pos x="0" y="0"/>
                  </a:cxn>
                </a:cxnLst>
                <a:rect l="0" t="0" r="r" b="b"/>
                <a:pathLst>
                  <a:path w="93" h="93">
                    <a:moveTo>
                      <a:pt x="92" y="92"/>
                    </a:moveTo>
                    <a:cubicBezTo>
                      <a:pt x="46" y="92"/>
                      <a:pt x="0" y="46"/>
                      <a:pt x="0" y="0"/>
                    </a:cubicBezTo>
                  </a:path>
                </a:pathLst>
              </a:custGeom>
              <a:noFill/>
              <a:ln w="12600">
                <a:solidFill>
                  <a:srgbClr val="3333CC"/>
                </a:solidFill>
                <a:round/>
                <a:headEnd/>
                <a:tailEnd/>
              </a:ln>
            </p:spPr>
            <p:txBody>
              <a:bodyPr/>
              <a:lstStyle/>
              <a:p>
                <a:endParaRPr lang="en-US"/>
              </a:p>
            </p:txBody>
          </p:sp>
          <p:sp>
            <p:nvSpPr>
              <p:cNvPr id="28" name="Line 34"/>
              <p:cNvSpPr>
                <a:spLocks noChangeShapeType="1"/>
              </p:cNvSpPr>
              <p:nvPr/>
            </p:nvSpPr>
            <p:spPr bwMode="auto">
              <a:xfrm flipH="1">
                <a:off x="3366" y="3210"/>
                <a:ext cx="23" cy="1"/>
              </a:xfrm>
              <a:prstGeom prst="line">
                <a:avLst/>
              </a:prstGeom>
              <a:noFill/>
              <a:ln w="12600">
                <a:solidFill>
                  <a:srgbClr val="3333CC"/>
                </a:solidFill>
                <a:round/>
                <a:headEnd/>
                <a:tailEnd/>
              </a:ln>
            </p:spPr>
            <p:txBody>
              <a:bodyPr/>
              <a:lstStyle/>
              <a:p>
                <a:endParaRPr lang="en-US"/>
              </a:p>
            </p:txBody>
          </p:sp>
          <p:sp>
            <p:nvSpPr>
              <p:cNvPr id="29" name="Line 35"/>
              <p:cNvSpPr>
                <a:spLocks noChangeShapeType="1"/>
              </p:cNvSpPr>
              <p:nvPr/>
            </p:nvSpPr>
            <p:spPr bwMode="auto">
              <a:xfrm>
                <a:off x="2779" y="3231"/>
                <a:ext cx="1" cy="252"/>
              </a:xfrm>
              <a:prstGeom prst="line">
                <a:avLst/>
              </a:prstGeom>
              <a:noFill/>
              <a:ln w="12600">
                <a:solidFill>
                  <a:srgbClr val="3333CC"/>
                </a:solidFill>
                <a:round/>
                <a:headEnd/>
                <a:tailEnd/>
              </a:ln>
            </p:spPr>
            <p:txBody>
              <a:bodyPr/>
              <a:lstStyle/>
              <a:p>
                <a:endParaRPr lang="en-US"/>
              </a:p>
            </p:txBody>
          </p:sp>
        </p:grpSp>
      </p:grpSp>
      <p:sp>
        <p:nvSpPr>
          <p:cNvPr id="39" name="TextBox 38"/>
          <p:cNvSpPr txBox="1"/>
          <p:nvPr/>
        </p:nvSpPr>
        <p:spPr>
          <a:xfrm>
            <a:off x="312265" y="5745450"/>
            <a:ext cx="7495651" cy="707886"/>
          </a:xfrm>
          <a:prstGeom prst="rect">
            <a:avLst/>
          </a:prstGeom>
          <a:noFill/>
          <a:scene3d>
            <a:camera prst="orthographicFront"/>
            <a:lightRig rig="threePt" dir="t"/>
          </a:scene3d>
          <a:sp3d>
            <a:bevelT/>
            <a:bevelB/>
          </a:sp3d>
        </p:spPr>
        <p:txBody>
          <a:bodyPr wrap="square" rtlCol="1">
            <a:spAutoFit/>
          </a:bodyPr>
          <a:lstStyle/>
          <a:p>
            <a:r>
              <a:rPr lang="en-US" sz="2000" dirty="0"/>
              <a:t>Interpreter</a:t>
            </a:r>
            <a:r>
              <a:rPr lang="he-IL" sz="2000" dirty="0"/>
              <a:t> היא תוכנית הקוראת כל פעם שורה ומתרגמת אותה להוראות למחשב</a:t>
            </a:r>
          </a:p>
        </p:txBody>
      </p:sp>
      <p:pic>
        <p:nvPicPr>
          <p:cNvPr id="43" name="Picture 4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7916" y="5589240"/>
            <a:ext cx="952500" cy="952500"/>
          </a:xfrm>
          <a:prstGeom prst="rect">
            <a:avLst/>
          </a:prstGeom>
        </p:spPr>
      </p:pic>
      <p:cxnSp>
        <p:nvCxnSpPr>
          <p:cNvPr id="45" name="Straight Connector 44"/>
          <p:cNvCxnSpPr/>
          <p:nvPr/>
        </p:nvCxnSpPr>
        <p:spPr>
          <a:xfrm flipH="1">
            <a:off x="312265" y="5661248"/>
            <a:ext cx="84481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323528" y="6453336"/>
            <a:ext cx="844815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09590"/>
      </p:ext>
    </p:extLst>
  </p:cSld>
  <p:clrMapOvr>
    <a:masterClrMapping/>
  </p:clrMapOvr>
</p:sld>
</file>

<file path=ppt/theme/theme1.xml><?xml version="1.0" encoding="utf-8"?>
<a:theme xmlns:a="http://schemas.openxmlformats.org/drawingml/2006/main" name="27485 - מבוא לניתוח מערכות 2015 paz">
  <a:themeElements>
    <a:clrScheme name="התאמה אישית 1">
      <a:dk1>
        <a:srgbClr val="000000"/>
      </a:dk1>
      <a:lt1>
        <a:srgbClr val="FFFFFF"/>
      </a:lt1>
      <a:dk2>
        <a:srgbClr val="000000"/>
      </a:dk2>
      <a:lt2>
        <a:srgbClr val="808080"/>
      </a:lt2>
      <a:accent1>
        <a:srgbClr val="FF0000"/>
      </a:accent1>
      <a:accent2>
        <a:srgbClr val="C00000"/>
      </a:accent2>
      <a:accent3>
        <a:srgbClr val="FFFFFF"/>
      </a:accent3>
      <a:accent4>
        <a:srgbClr val="000000"/>
      </a:accent4>
      <a:accent5>
        <a:srgbClr val="DAEDEF"/>
      </a:accent5>
      <a:accent6>
        <a:srgbClr val="2D2D8A"/>
      </a:accent6>
      <a:hlink>
        <a:srgbClr val="595959"/>
      </a:hlink>
      <a:folHlink>
        <a:srgbClr val="99CC00"/>
      </a:folHlink>
    </a:clrScheme>
    <a:fontScheme name="עיצוב ברירת מחדל">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עיצוב ברירת מחדל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עיצוב ברירת מחדל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עיצוב ברירת מחדל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עיצוב ברירת מחדל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עיצוב ברירת מחדל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עיצוב ברירת מחדל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עיצוב ברירת מחדל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עיצוב ברירת מחדל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עיצוב ברירת מחדל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עיצוב ברירת מחדל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עיצוב ברירת מחדל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עיצוב ברירת מחדל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גון ברייס</Template>
  <TotalTime>2227</TotalTime>
  <Words>2559</Words>
  <Application>Microsoft Macintosh PowerPoint</Application>
  <PresentationFormat>On-screen Show (4:3)</PresentationFormat>
  <Paragraphs>570</Paragraphs>
  <Slides>47</Slides>
  <Notes>1</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47</vt:i4>
      </vt:variant>
    </vt:vector>
  </HeadingPairs>
  <TitlesOfParts>
    <vt:vector size="54" baseType="lpstr">
      <vt:lpstr>Arial</vt:lpstr>
      <vt:lpstr>Calibri</vt:lpstr>
      <vt:lpstr>Courier New</vt:lpstr>
      <vt:lpstr>Tahoma</vt:lpstr>
      <vt:lpstr>Times New Roman</vt:lpstr>
      <vt:lpstr>Wingdings</vt:lpstr>
      <vt:lpstr>27485 - מבוא לניתוח מערכות 2015 paz</vt:lpstr>
      <vt:lpstr>מבוא ללינוקס</vt:lpstr>
      <vt:lpstr>מבוא ללינוקס</vt:lpstr>
      <vt:lpstr>PowerPoint Presentation</vt:lpstr>
      <vt:lpstr>GNU ורישיון GPL</vt:lpstr>
      <vt:lpstr>משפחת מערכות הפעלה Unix ו- Linux</vt:lpstr>
      <vt:lpstr>משפחת מערכות הפעלה Unix ו- Linux</vt:lpstr>
      <vt:lpstr>משפחת מערכות הפעלה Unix ו- Linux</vt:lpstr>
      <vt:lpstr>מבנה מערכות הפעלה Unix ו- Linux</vt:lpstr>
      <vt:lpstr>מבנה מערכות הפעלה Unix ו- Linux</vt:lpstr>
      <vt:lpstr>Linux Operations</vt:lpstr>
      <vt:lpstr>התקנת חבילות</vt:lpstr>
      <vt:lpstr>GNU &amp; Unix Commands</vt:lpstr>
      <vt:lpstr>GNU &amp; Unix Commands</vt:lpstr>
      <vt:lpstr>PowerPoint Presentation</vt:lpstr>
      <vt:lpstr>קבלת עזרה</vt:lpstr>
      <vt:lpstr>ניווט במערכת</vt:lpstr>
      <vt:lpstr>קריאת קבצים</vt:lpstr>
      <vt:lpstr>ניהול קבצים</vt:lpstr>
      <vt:lpstr>שיטות הדפסה לקובץ</vt:lpstr>
      <vt:lpstr>PowerPoint Presentation</vt:lpstr>
      <vt:lpstr>PowerPoint Presentation</vt:lpstr>
      <vt:lpstr>PowerPoint Presentation</vt:lpstr>
      <vt:lpstr>מערכות Unix ו- Linux</vt:lpstr>
      <vt:lpstr>Excecutables</vt:lpstr>
      <vt:lpstr>Data filtering </vt:lpstr>
      <vt:lpstr>מערכות Unix ו- Linux</vt:lpstr>
      <vt:lpstr>Unix ו- Linux</vt:lpstr>
      <vt:lpstr>מערכת הקבצים ב Unix ו- Linux</vt:lpstr>
      <vt:lpstr>מערכת הקבצים ב Unix ו- Linux</vt:lpstr>
      <vt:lpstr>קבצי אתחול וקונפיגורציה</vt:lpstr>
      <vt:lpstr>שמות הקבצים</vt:lpstr>
      <vt:lpstr>העברת ושינוי שם, פקודת mv</vt:lpstr>
      <vt:lpstr>הצגת תוכן קבצים, הפקודות pg ו- Less</vt:lpstr>
      <vt:lpstr>מערכת הקבצים </vt:lpstr>
      <vt:lpstr>מערכת הקבצים </vt:lpstr>
      <vt:lpstr>מערכת ההרשאות וארגון הקבצים</vt:lpstr>
      <vt:lpstr>מערכת ההרשאות וארגון הקבצים</vt:lpstr>
      <vt:lpstr>הרשאות</vt:lpstr>
      <vt:lpstr>הרשאות</vt:lpstr>
      <vt:lpstr>איך קובעים מה ההרשאה למשתמש?</vt:lpstr>
      <vt:lpstr>דגלון וסוג ההרשאה</vt:lpstr>
      <vt:lpstr>הרשאות לביצוע פעולות על קבצים וספריות</vt:lpstr>
      <vt:lpstr>שינוי הרשאות</vt:lpstr>
      <vt:lpstr>שינוי הרשאות</vt:lpstr>
      <vt:lpstr>הרשאות </vt:lpstr>
      <vt:lpstr>הרשאות </vt:lpstr>
      <vt:lpstr>הרשאות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מבוא למערכות הפעלה וירטואליזציה</dc:title>
  <dc:creator>רותי זילברברג</dc:creator>
  <cp:lastModifiedBy>Daniel Maxic</cp:lastModifiedBy>
  <cp:revision>122</cp:revision>
  <dcterms:created xsi:type="dcterms:W3CDTF">2014-03-31T04:41:53Z</dcterms:created>
  <dcterms:modified xsi:type="dcterms:W3CDTF">2019-02-24T14:31:59Z</dcterms:modified>
</cp:coreProperties>
</file>