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6" r:id="rId4"/>
    <p:sldId id="265" r:id="rId5"/>
    <p:sldId id="270" r:id="rId6"/>
    <p:sldId id="258" r:id="rId7"/>
    <p:sldId id="267" r:id="rId8"/>
    <p:sldId id="268" r:id="rId9"/>
    <p:sldId id="259" r:id="rId10"/>
    <p:sldId id="269" r:id="rId11"/>
    <p:sldId id="260" r:id="rId12"/>
    <p:sldId id="261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4619"/>
  </p:normalViewPr>
  <p:slideViewPr>
    <p:cSldViewPr snapToGrid="0" snapToObjects="1">
      <p:cViewPr varScale="1">
        <p:scale>
          <a:sx n="148" d="100"/>
          <a:sy n="148" d="100"/>
        </p:scale>
        <p:origin x="8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24B18-44C5-694D-AC97-E6724938A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7A3935-4970-4849-AD08-C185B0F08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89A9E-E8EA-734D-9EAD-AEDA468C9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FC36-D408-D64A-A601-783E1B49BA58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BA019-AF65-284F-BE43-BB9503CBC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D4BC9-BA54-AD4C-8475-C292DC96A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E75E-30E6-C746-A282-C879D5D93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29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C9BDA-FA86-CE45-9934-6C87C7D6B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289E5A-997D-174B-8EC2-88F2237AA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156D1-E65E-E441-A4DD-44AE006E6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FC36-D408-D64A-A601-783E1B49BA58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F7A15-B7FE-2A46-BA81-ED0ECD81B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6E070-F821-0B49-BAD4-E4A6DB1E8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E75E-30E6-C746-A282-C879D5D93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93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CE20B9-8086-F745-8A04-B4381CD34C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ABA9E1-1BDA-6044-8747-72DA627CD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868B7-5037-A249-A7BA-74E4E1A11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FC36-D408-D64A-A601-783E1B49BA58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0FD70-2DE4-454D-B5A3-85611AA2C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A3884-BC6B-2548-B222-F5F5D88BD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E75E-30E6-C746-A282-C879D5D93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77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7ABE4-EBB1-6E41-840A-A3D000810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ED8C7-D8EB-C047-8AF0-E3040DCA8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0D83B-4B0C-0140-BF05-DFFEEDB76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FC36-D408-D64A-A601-783E1B49BA58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8EF70-E24E-9148-909E-55754E9D6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FCB5F-9CDA-674F-8241-1EABBCDD3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E75E-30E6-C746-A282-C879D5D93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1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536D2-BD7F-4742-88C7-CBF9A7985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2E260-35CC-F748-9595-6DC71AF65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38888-D4D9-8A49-AFDF-42331A181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FC36-D408-D64A-A601-783E1B49BA58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4861A-CB06-6B44-AECC-F7BA5860D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30688-F393-8A49-8F38-437F8F60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E75E-30E6-C746-A282-C879D5D93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4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13B21-6E72-5A4A-AC85-255CBE07E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68820-5A8C-AE42-BA56-032C40533F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1582A-2F3B-154B-8942-00AE2B5EA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9C224-935C-954A-9DD9-CD8D47ED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FC36-D408-D64A-A601-783E1B49BA58}" type="datetimeFigureOut">
              <a:rPr lang="en-US" smtClean="0"/>
              <a:t>2/27/19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99E12-E32A-854A-9284-0622BD8F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28F2D-002B-1244-85DD-1F81193E6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E75E-30E6-C746-A282-C879D5D93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62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4CC41-1DB4-0546-BDE8-B77754AA3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9DD7E-AA40-0945-A5C5-503F0955F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5679D-A866-1A4E-A43A-0B60E3F1F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679102-F9AE-C048-A0B5-0F4CDDD775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70033D-4CF0-EC4C-B5A5-B47FA3CFCB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DF7268-B632-C84A-94E5-5B9128C30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FC36-D408-D64A-A601-783E1B49BA58}" type="datetimeFigureOut">
              <a:rPr lang="en-US" smtClean="0"/>
              <a:t>2/27/19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2E2945-01B7-FD4B-A18E-0EDB3A32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1E37F0-0D9E-5A41-B358-3F5A940C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E75E-30E6-C746-A282-C879D5D93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9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22F75-CAAF-B745-A104-06B3A9763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AF214B-ADD6-A44A-A4AB-8EBE2F6B7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FC36-D408-D64A-A601-783E1B49BA58}" type="datetimeFigureOut">
              <a:rPr lang="en-US" smtClean="0"/>
              <a:t>2/27/19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AA9EC-F230-2E4A-865D-658BC390C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7F3325-838F-0142-B9E6-6CAE00E2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E75E-30E6-C746-A282-C879D5D93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22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6FFEA8-E5AE-8E44-A8C1-1E4B16E1E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FC36-D408-D64A-A601-783E1B49BA58}" type="datetimeFigureOut">
              <a:rPr lang="en-US" smtClean="0"/>
              <a:t>2/27/19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D0D998-19AB-CD45-AE40-6A9B1BA67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31548-6EAB-A442-8501-8A42FD9BD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E75E-30E6-C746-A282-C879D5D93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15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A557F-8E65-5142-BEC2-4B34AC10C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3D439-A62C-8244-B6C6-19EA58B3F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17199-3E64-1942-8BE6-445F36ED0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D84EE-1A9A-444F-9B46-92CF7E636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FC36-D408-D64A-A601-783E1B49BA58}" type="datetimeFigureOut">
              <a:rPr lang="en-US" smtClean="0"/>
              <a:t>2/27/19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81317-96BB-624E-94FC-D21EA48DD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E5FF5-2587-2548-A0A1-64A967303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E75E-30E6-C746-A282-C879D5D93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88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BD012-666C-E34A-983D-8F6404229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35FBFF-7573-CF48-94C8-4DAC6EB93C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C2254-7A56-BA4B-9218-B773EEA12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7B4D8-11EE-DD43-9D97-9876912E1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FC36-D408-D64A-A601-783E1B49BA58}" type="datetimeFigureOut">
              <a:rPr lang="en-US" smtClean="0"/>
              <a:t>2/27/19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40218-0FCB-2F4D-8F0E-8ACEEC73E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B5296-EC62-1644-A2BC-A0EF5587E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E75E-30E6-C746-A282-C879D5D93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78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CE8D37-4C64-1443-A0BD-C86DE7FB4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79390-A440-C844-9255-DBEED58A6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D4D18-5E3F-8C44-B2B5-AFAFCED293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6FC36-D408-D64A-A601-783E1B49BA58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6D902-7CDB-2748-857D-8121A1CCC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735D9-F474-F444-89FB-B8457675BA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FE75E-30E6-C746-A282-C879D5D93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36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kahoot.it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system_Hierarchy_Standard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D8AA3-519D-5345-93B7-4A1D15D5CC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Linux – 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096A0-18C5-7B49-959A-56F93D7157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70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671DD-908E-AB49-BE5A-5336621FB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user &amp;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606B2-426B-A147-8DD1-AAC2F742C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user</a:t>
            </a:r>
          </a:p>
          <a:p>
            <a:r>
              <a:rPr lang="en-US" dirty="0"/>
              <a:t>Set a password to it</a:t>
            </a:r>
          </a:p>
          <a:p>
            <a:r>
              <a:rPr lang="en-US" dirty="0"/>
              <a:t>Login to it</a:t>
            </a:r>
          </a:p>
          <a:p>
            <a:r>
              <a:rPr lang="en-US" dirty="0"/>
              <a:t>Exit</a:t>
            </a:r>
          </a:p>
          <a:p>
            <a:r>
              <a:rPr lang="en-US" dirty="0"/>
              <a:t>Disable login for that 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98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0F287-B0F1-594A-9A63-7096BB4F8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Manual services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EB30-2B5B-574B-8417-2293EFA23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6830" y="1825625"/>
            <a:ext cx="781697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AFFD073-D85E-504F-BDBC-48980C47DE9A}"/>
              </a:ext>
            </a:extLst>
          </p:cNvPr>
          <p:cNvSpPr txBox="1">
            <a:spLocks/>
          </p:cNvSpPr>
          <p:nvPr/>
        </p:nvSpPr>
        <p:spPr>
          <a:xfrm>
            <a:off x="291860" y="1825625"/>
            <a:ext cx="315870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/>
              <a:t>Quiz</a:t>
            </a:r>
          </a:p>
          <a:p>
            <a:r>
              <a:rPr lang="en-US" sz="1050" dirty="0"/>
              <a:t>HW review</a:t>
            </a:r>
          </a:p>
          <a:p>
            <a:r>
              <a:rPr lang="en-US" sz="1050" dirty="0"/>
              <a:t>Linux administration</a:t>
            </a:r>
          </a:p>
          <a:p>
            <a:pPr lvl="1"/>
            <a:r>
              <a:rPr lang="en-US" sz="1000" dirty="0"/>
              <a:t>Linux Filesystem Hierarchy </a:t>
            </a:r>
            <a:r>
              <a:rPr lang="en-US" sz="900" dirty="0"/>
              <a:t>Standard</a:t>
            </a:r>
            <a:endParaRPr lang="en-US" sz="1000" dirty="0"/>
          </a:p>
          <a:p>
            <a:pPr lvl="1"/>
            <a:r>
              <a:rPr lang="en-US" sz="1000" dirty="0"/>
              <a:t>File system permissions</a:t>
            </a:r>
          </a:p>
          <a:p>
            <a:pPr lvl="1"/>
            <a:r>
              <a:rPr lang="en-US" sz="1000" dirty="0"/>
              <a:t>User management</a:t>
            </a:r>
          </a:p>
          <a:p>
            <a:pPr lvl="1"/>
            <a:r>
              <a:rPr lang="en-US" sz="1000" b="1" dirty="0"/>
              <a:t>Manual services management</a:t>
            </a:r>
          </a:p>
          <a:p>
            <a:pPr lvl="1"/>
            <a:r>
              <a:rPr lang="en-US" sz="1000" dirty="0"/>
              <a:t>SSH into machines</a:t>
            </a:r>
          </a:p>
          <a:p>
            <a:r>
              <a:rPr lang="en-US" sz="1050" dirty="0"/>
              <a:t>Scripting in Linux</a:t>
            </a:r>
          </a:p>
          <a:p>
            <a:pPr lvl="1"/>
            <a:r>
              <a:rPr lang="en-US" sz="1000" dirty="0"/>
              <a:t>Using variables</a:t>
            </a:r>
          </a:p>
          <a:p>
            <a:pPr lvl="1"/>
            <a:r>
              <a:rPr lang="en-US" sz="1000" dirty="0"/>
              <a:t>Reading inputs from user</a:t>
            </a:r>
          </a:p>
          <a:p>
            <a:pPr lvl="1"/>
            <a:r>
              <a:rPr lang="en-US" sz="1000" dirty="0"/>
              <a:t>Using functions</a:t>
            </a:r>
          </a:p>
          <a:p>
            <a:pPr lvl="1"/>
            <a:r>
              <a:rPr lang="en-US" sz="1000" dirty="0"/>
              <a:t>Conditions </a:t>
            </a:r>
          </a:p>
          <a:p>
            <a:r>
              <a:rPr lang="en-US" sz="1050" dirty="0"/>
              <a:t>Methods to manage </a:t>
            </a:r>
            <a:r>
              <a:rPr lang="en-US" sz="1050" dirty="0" err="1"/>
              <a:t>linux</a:t>
            </a:r>
            <a:r>
              <a:rPr lang="en-US" sz="1050" dirty="0"/>
              <a:t> servers</a:t>
            </a:r>
          </a:p>
          <a:p>
            <a:r>
              <a:rPr lang="en-US" sz="1050" dirty="0"/>
              <a:t>Vagrant – what it is &amp; usages</a:t>
            </a:r>
          </a:p>
        </p:txBody>
      </p:sp>
    </p:spTree>
    <p:extLst>
      <p:ext uri="{BB962C8B-B14F-4D97-AF65-F5344CB8AC3E}">
        <p14:creationId xmlns:p14="http://schemas.microsoft.com/office/powerpoint/2010/main" val="2581473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0F287-B0F1-594A-9A63-7096BB4F8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Scripting in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EB30-2B5B-574B-8417-2293EFA23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6830" y="1825625"/>
            <a:ext cx="781697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AFFD073-D85E-504F-BDBC-48980C47DE9A}"/>
              </a:ext>
            </a:extLst>
          </p:cNvPr>
          <p:cNvSpPr txBox="1">
            <a:spLocks/>
          </p:cNvSpPr>
          <p:nvPr/>
        </p:nvSpPr>
        <p:spPr>
          <a:xfrm>
            <a:off x="291860" y="1825625"/>
            <a:ext cx="315870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/>
              <a:t>Quiz</a:t>
            </a:r>
          </a:p>
          <a:p>
            <a:r>
              <a:rPr lang="en-US" sz="1050" dirty="0"/>
              <a:t>HW review</a:t>
            </a:r>
          </a:p>
          <a:p>
            <a:r>
              <a:rPr lang="en-US" sz="1050" dirty="0"/>
              <a:t>Linux administration</a:t>
            </a:r>
          </a:p>
          <a:p>
            <a:pPr lvl="1"/>
            <a:r>
              <a:rPr lang="en-US" sz="1000" dirty="0"/>
              <a:t>Linux Filesystem Hierarchy </a:t>
            </a:r>
            <a:r>
              <a:rPr lang="en-US" sz="900" dirty="0"/>
              <a:t>Standard</a:t>
            </a:r>
            <a:endParaRPr lang="en-US" sz="1000" dirty="0"/>
          </a:p>
          <a:p>
            <a:pPr lvl="1"/>
            <a:r>
              <a:rPr lang="en-US" sz="1000" dirty="0"/>
              <a:t>File system permissions</a:t>
            </a:r>
          </a:p>
          <a:p>
            <a:pPr lvl="1"/>
            <a:r>
              <a:rPr lang="en-US" sz="1000" dirty="0"/>
              <a:t>User management</a:t>
            </a:r>
          </a:p>
          <a:p>
            <a:pPr lvl="1"/>
            <a:r>
              <a:rPr lang="en-US" sz="1000" dirty="0"/>
              <a:t>Manual services management</a:t>
            </a:r>
          </a:p>
          <a:p>
            <a:pPr lvl="1"/>
            <a:r>
              <a:rPr lang="en-US" sz="1000" dirty="0"/>
              <a:t>SSH into machines</a:t>
            </a:r>
          </a:p>
          <a:p>
            <a:r>
              <a:rPr lang="en-US" sz="1050" b="1" dirty="0"/>
              <a:t>Scripting in Linux</a:t>
            </a:r>
          </a:p>
          <a:p>
            <a:pPr lvl="1"/>
            <a:r>
              <a:rPr lang="en-US" sz="1000" dirty="0"/>
              <a:t>Using variables</a:t>
            </a:r>
          </a:p>
          <a:p>
            <a:pPr lvl="1"/>
            <a:r>
              <a:rPr lang="en-US" sz="1000" dirty="0"/>
              <a:t>Reading inputs from user</a:t>
            </a:r>
          </a:p>
          <a:p>
            <a:pPr lvl="1"/>
            <a:r>
              <a:rPr lang="en-US" sz="1000" dirty="0"/>
              <a:t>Using functions</a:t>
            </a:r>
          </a:p>
          <a:p>
            <a:pPr lvl="1"/>
            <a:r>
              <a:rPr lang="en-US" sz="1000" dirty="0"/>
              <a:t>Conditions </a:t>
            </a:r>
          </a:p>
          <a:p>
            <a:r>
              <a:rPr lang="en-US" sz="1050" dirty="0"/>
              <a:t>Methods to manage </a:t>
            </a:r>
            <a:r>
              <a:rPr lang="en-US" sz="1050" dirty="0" err="1"/>
              <a:t>linux</a:t>
            </a:r>
            <a:r>
              <a:rPr lang="en-US" sz="1050" dirty="0"/>
              <a:t> servers</a:t>
            </a:r>
          </a:p>
          <a:p>
            <a:r>
              <a:rPr lang="en-US" sz="1050" dirty="0"/>
              <a:t>Vagrant – what it is &amp; usages</a:t>
            </a:r>
          </a:p>
        </p:txBody>
      </p:sp>
    </p:spTree>
    <p:extLst>
      <p:ext uri="{BB962C8B-B14F-4D97-AF65-F5344CB8AC3E}">
        <p14:creationId xmlns:p14="http://schemas.microsoft.com/office/powerpoint/2010/main" val="2970254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0F287-B0F1-594A-9A63-7096BB4F8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Methods to manage </a:t>
            </a:r>
            <a:r>
              <a:rPr lang="en-US" b="1" dirty="0" err="1"/>
              <a:t>linux</a:t>
            </a:r>
            <a:r>
              <a:rPr lang="en-US" b="1" dirty="0"/>
              <a:t> 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EB30-2B5B-574B-8417-2293EFA23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6830" y="1825625"/>
            <a:ext cx="781697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AFFD073-D85E-504F-BDBC-48980C47DE9A}"/>
              </a:ext>
            </a:extLst>
          </p:cNvPr>
          <p:cNvSpPr txBox="1">
            <a:spLocks/>
          </p:cNvSpPr>
          <p:nvPr/>
        </p:nvSpPr>
        <p:spPr>
          <a:xfrm>
            <a:off x="291860" y="1825625"/>
            <a:ext cx="315870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/>
              <a:t>Quiz</a:t>
            </a:r>
          </a:p>
          <a:p>
            <a:r>
              <a:rPr lang="en-US" sz="1050" dirty="0"/>
              <a:t>HW review</a:t>
            </a:r>
          </a:p>
          <a:p>
            <a:r>
              <a:rPr lang="en-US" sz="1050" dirty="0"/>
              <a:t>Linux administration</a:t>
            </a:r>
          </a:p>
          <a:p>
            <a:pPr lvl="1"/>
            <a:r>
              <a:rPr lang="en-US" sz="1000" dirty="0"/>
              <a:t>Linux Filesystem Hierarchy </a:t>
            </a:r>
            <a:r>
              <a:rPr lang="en-US" sz="900" dirty="0"/>
              <a:t>Standard</a:t>
            </a:r>
            <a:endParaRPr lang="en-US" sz="1000" dirty="0"/>
          </a:p>
          <a:p>
            <a:pPr lvl="1"/>
            <a:r>
              <a:rPr lang="en-US" sz="1000" dirty="0"/>
              <a:t>File system permissions</a:t>
            </a:r>
          </a:p>
          <a:p>
            <a:pPr lvl="1"/>
            <a:r>
              <a:rPr lang="en-US" sz="1000" dirty="0"/>
              <a:t>User management</a:t>
            </a:r>
          </a:p>
          <a:p>
            <a:pPr lvl="1"/>
            <a:r>
              <a:rPr lang="en-US" sz="1000" dirty="0"/>
              <a:t>Manual services management</a:t>
            </a:r>
          </a:p>
          <a:p>
            <a:pPr lvl="1"/>
            <a:r>
              <a:rPr lang="en-US" sz="1000" dirty="0"/>
              <a:t>SSH into machines</a:t>
            </a:r>
          </a:p>
          <a:p>
            <a:r>
              <a:rPr lang="en-US" sz="1050" dirty="0"/>
              <a:t>Scripting in Linux</a:t>
            </a:r>
          </a:p>
          <a:p>
            <a:pPr lvl="1"/>
            <a:r>
              <a:rPr lang="en-US" sz="1000" dirty="0"/>
              <a:t>Using variables</a:t>
            </a:r>
          </a:p>
          <a:p>
            <a:pPr lvl="1"/>
            <a:r>
              <a:rPr lang="en-US" sz="1000" dirty="0"/>
              <a:t>Reading inputs from user</a:t>
            </a:r>
          </a:p>
          <a:p>
            <a:pPr lvl="1"/>
            <a:r>
              <a:rPr lang="en-US" sz="1000" dirty="0"/>
              <a:t>Using functions</a:t>
            </a:r>
          </a:p>
          <a:p>
            <a:pPr lvl="1"/>
            <a:r>
              <a:rPr lang="en-US" sz="1000" dirty="0"/>
              <a:t>Conditions </a:t>
            </a:r>
          </a:p>
          <a:p>
            <a:r>
              <a:rPr lang="en-US" sz="1050" b="1" dirty="0"/>
              <a:t>Methods to manage </a:t>
            </a:r>
            <a:r>
              <a:rPr lang="en-US" sz="1050" b="1" dirty="0" err="1"/>
              <a:t>linux</a:t>
            </a:r>
            <a:r>
              <a:rPr lang="en-US" sz="1050" b="1" dirty="0"/>
              <a:t> servers</a:t>
            </a:r>
          </a:p>
          <a:p>
            <a:r>
              <a:rPr lang="en-US" sz="1050" dirty="0"/>
              <a:t>Vagrant – what it is &amp; usages</a:t>
            </a:r>
          </a:p>
        </p:txBody>
      </p:sp>
    </p:spTree>
    <p:extLst>
      <p:ext uri="{BB962C8B-B14F-4D97-AF65-F5344CB8AC3E}">
        <p14:creationId xmlns:p14="http://schemas.microsoft.com/office/powerpoint/2010/main" val="797960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0F287-B0F1-594A-9A63-7096BB4F8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Vagrant – what it is &amp; usages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EB30-2B5B-574B-8417-2293EFA23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6830" y="1825625"/>
            <a:ext cx="781697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AFFD073-D85E-504F-BDBC-48980C47DE9A}"/>
              </a:ext>
            </a:extLst>
          </p:cNvPr>
          <p:cNvSpPr txBox="1">
            <a:spLocks/>
          </p:cNvSpPr>
          <p:nvPr/>
        </p:nvSpPr>
        <p:spPr>
          <a:xfrm>
            <a:off x="291860" y="1825625"/>
            <a:ext cx="315870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/>
              <a:t>Quiz</a:t>
            </a:r>
          </a:p>
          <a:p>
            <a:r>
              <a:rPr lang="en-US" sz="1050" dirty="0"/>
              <a:t>HW review</a:t>
            </a:r>
          </a:p>
          <a:p>
            <a:r>
              <a:rPr lang="en-US" sz="1050" dirty="0"/>
              <a:t>Linux administration</a:t>
            </a:r>
          </a:p>
          <a:p>
            <a:pPr lvl="1"/>
            <a:r>
              <a:rPr lang="en-US" sz="1000" dirty="0"/>
              <a:t>Linux Filesystem Hierarchy </a:t>
            </a:r>
            <a:r>
              <a:rPr lang="en-US" sz="900" dirty="0"/>
              <a:t>Standard</a:t>
            </a:r>
            <a:endParaRPr lang="en-US" sz="1000" dirty="0"/>
          </a:p>
          <a:p>
            <a:pPr lvl="1"/>
            <a:r>
              <a:rPr lang="en-US" sz="1000" dirty="0"/>
              <a:t>File system permissions</a:t>
            </a:r>
          </a:p>
          <a:p>
            <a:pPr lvl="1"/>
            <a:r>
              <a:rPr lang="en-US" sz="1000" dirty="0"/>
              <a:t>User management</a:t>
            </a:r>
          </a:p>
          <a:p>
            <a:pPr lvl="1"/>
            <a:r>
              <a:rPr lang="en-US" sz="1000" dirty="0"/>
              <a:t>Manual services management</a:t>
            </a:r>
          </a:p>
          <a:p>
            <a:pPr lvl="1"/>
            <a:r>
              <a:rPr lang="en-US" sz="1000" dirty="0"/>
              <a:t>SSH into machines</a:t>
            </a:r>
          </a:p>
          <a:p>
            <a:r>
              <a:rPr lang="en-US" sz="1050" dirty="0"/>
              <a:t>Scripting in Linux</a:t>
            </a:r>
          </a:p>
          <a:p>
            <a:pPr lvl="1"/>
            <a:r>
              <a:rPr lang="en-US" sz="1000" dirty="0"/>
              <a:t>Using variables</a:t>
            </a:r>
          </a:p>
          <a:p>
            <a:pPr lvl="1"/>
            <a:r>
              <a:rPr lang="en-US" sz="1000" dirty="0"/>
              <a:t>Reading inputs from user</a:t>
            </a:r>
          </a:p>
          <a:p>
            <a:pPr lvl="1"/>
            <a:r>
              <a:rPr lang="en-US" sz="1000" dirty="0"/>
              <a:t>Using functions</a:t>
            </a:r>
          </a:p>
          <a:p>
            <a:pPr lvl="1"/>
            <a:r>
              <a:rPr lang="en-US" sz="1000" dirty="0"/>
              <a:t>Conditions </a:t>
            </a:r>
          </a:p>
          <a:p>
            <a:r>
              <a:rPr lang="en-US" sz="1050" dirty="0"/>
              <a:t>Methods to manage </a:t>
            </a:r>
            <a:r>
              <a:rPr lang="en-US" sz="1050" dirty="0" err="1"/>
              <a:t>linux</a:t>
            </a:r>
            <a:r>
              <a:rPr lang="en-US" sz="1050" dirty="0"/>
              <a:t> servers</a:t>
            </a:r>
          </a:p>
          <a:p>
            <a:r>
              <a:rPr lang="en-US" sz="1050" dirty="0"/>
              <a:t>Vagrant – what it is &amp; usages</a:t>
            </a:r>
          </a:p>
        </p:txBody>
      </p:sp>
    </p:spTree>
    <p:extLst>
      <p:ext uri="{BB962C8B-B14F-4D97-AF65-F5344CB8AC3E}">
        <p14:creationId xmlns:p14="http://schemas.microsoft.com/office/powerpoint/2010/main" val="2476919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F9AD-45A7-444A-8665-188E3696C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C52A5-17EC-3542-8E5E-5AF56DBDB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Quiz</a:t>
            </a:r>
          </a:p>
          <a:p>
            <a:r>
              <a:rPr lang="en-US" dirty="0"/>
              <a:t>HW review</a:t>
            </a:r>
          </a:p>
          <a:p>
            <a:r>
              <a:rPr lang="en-US" dirty="0"/>
              <a:t>Linux administration</a:t>
            </a:r>
          </a:p>
          <a:p>
            <a:pPr lvl="1"/>
            <a:r>
              <a:rPr lang="en-US" dirty="0"/>
              <a:t>Linux Filesystem Hierarchy Standard</a:t>
            </a:r>
          </a:p>
          <a:p>
            <a:pPr lvl="1"/>
            <a:r>
              <a:rPr lang="en-US" dirty="0"/>
              <a:t>File system permissions</a:t>
            </a:r>
          </a:p>
          <a:p>
            <a:pPr lvl="1"/>
            <a:r>
              <a:rPr lang="en-US" dirty="0"/>
              <a:t>User management</a:t>
            </a:r>
          </a:p>
          <a:p>
            <a:pPr lvl="1"/>
            <a:r>
              <a:rPr lang="en-US" dirty="0"/>
              <a:t>Manual services management</a:t>
            </a:r>
          </a:p>
          <a:p>
            <a:pPr lvl="1"/>
            <a:r>
              <a:rPr lang="en-US" dirty="0"/>
              <a:t>SSH into machines</a:t>
            </a:r>
          </a:p>
          <a:p>
            <a:r>
              <a:rPr lang="en-US" dirty="0"/>
              <a:t>Scripting in Linux</a:t>
            </a:r>
          </a:p>
          <a:p>
            <a:pPr lvl="1"/>
            <a:r>
              <a:rPr lang="en-US" dirty="0"/>
              <a:t>Using variables</a:t>
            </a:r>
          </a:p>
          <a:p>
            <a:pPr lvl="1"/>
            <a:r>
              <a:rPr lang="en-US" dirty="0"/>
              <a:t>Reading inputs from user</a:t>
            </a:r>
          </a:p>
          <a:p>
            <a:pPr lvl="1"/>
            <a:r>
              <a:rPr lang="en-US" dirty="0"/>
              <a:t>Using functions</a:t>
            </a:r>
          </a:p>
          <a:p>
            <a:pPr lvl="1"/>
            <a:r>
              <a:rPr lang="en-US" dirty="0"/>
              <a:t>Conditions </a:t>
            </a:r>
          </a:p>
          <a:p>
            <a:r>
              <a:rPr lang="en-US" dirty="0"/>
              <a:t>Methods to manage </a:t>
            </a:r>
            <a:r>
              <a:rPr lang="en-US" dirty="0" err="1"/>
              <a:t>linux</a:t>
            </a:r>
            <a:r>
              <a:rPr lang="en-US" dirty="0"/>
              <a:t> servers</a:t>
            </a:r>
          </a:p>
          <a:p>
            <a:r>
              <a:rPr lang="en-US" dirty="0"/>
              <a:t>Vagrant – what it is &amp; usages</a:t>
            </a:r>
          </a:p>
        </p:txBody>
      </p:sp>
    </p:spTree>
    <p:extLst>
      <p:ext uri="{BB962C8B-B14F-4D97-AF65-F5344CB8AC3E}">
        <p14:creationId xmlns:p14="http://schemas.microsoft.com/office/powerpoint/2010/main" val="322275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D8AA3-519D-5345-93B7-4A1D15D5CC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096A0-18C5-7B49-959A-56F93D7157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http://kahoot.it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9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0F287-B0F1-594A-9A63-7096BB4F8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Linux Filesystem Hierarchy </a:t>
            </a:r>
            <a:r>
              <a:rPr lang="en-US" sz="4000" b="1" dirty="0"/>
              <a:t>Standard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AFFD073-D85E-504F-BDBC-48980C47DE9A}"/>
              </a:ext>
            </a:extLst>
          </p:cNvPr>
          <p:cNvSpPr txBox="1">
            <a:spLocks/>
          </p:cNvSpPr>
          <p:nvPr/>
        </p:nvSpPr>
        <p:spPr>
          <a:xfrm>
            <a:off x="291860" y="1825625"/>
            <a:ext cx="315870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/>
              <a:t>Quiz</a:t>
            </a:r>
          </a:p>
          <a:p>
            <a:r>
              <a:rPr lang="en-US" sz="1050" dirty="0"/>
              <a:t>HW review</a:t>
            </a:r>
          </a:p>
          <a:p>
            <a:r>
              <a:rPr lang="en-US" sz="1050" dirty="0"/>
              <a:t>Linux administration</a:t>
            </a:r>
          </a:p>
          <a:p>
            <a:pPr lvl="1"/>
            <a:r>
              <a:rPr lang="en-US" sz="1000" b="1" dirty="0"/>
              <a:t>Linux Filesystem Hierarchy </a:t>
            </a:r>
            <a:r>
              <a:rPr lang="en-US" sz="900" b="1" dirty="0"/>
              <a:t>Standard</a:t>
            </a:r>
            <a:endParaRPr lang="en-US" sz="1000" b="1" dirty="0"/>
          </a:p>
          <a:p>
            <a:pPr lvl="1"/>
            <a:r>
              <a:rPr lang="en-US" sz="1000" dirty="0"/>
              <a:t>File system permissions</a:t>
            </a:r>
          </a:p>
          <a:p>
            <a:pPr lvl="1"/>
            <a:r>
              <a:rPr lang="en-US" sz="1000" dirty="0"/>
              <a:t>User management</a:t>
            </a:r>
          </a:p>
          <a:p>
            <a:pPr lvl="1"/>
            <a:r>
              <a:rPr lang="en-US" sz="1000" dirty="0"/>
              <a:t>Manual services management</a:t>
            </a:r>
          </a:p>
          <a:p>
            <a:pPr lvl="1"/>
            <a:r>
              <a:rPr lang="en-US" sz="1000" dirty="0"/>
              <a:t>SSH into machines</a:t>
            </a:r>
          </a:p>
          <a:p>
            <a:r>
              <a:rPr lang="en-US" sz="1050" dirty="0"/>
              <a:t>Scripting in Linux</a:t>
            </a:r>
          </a:p>
          <a:p>
            <a:pPr lvl="1"/>
            <a:r>
              <a:rPr lang="en-US" sz="1000" dirty="0"/>
              <a:t>Using variables</a:t>
            </a:r>
          </a:p>
          <a:p>
            <a:pPr lvl="1"/>
            <a:r>
              <a:rPr lang="en-US" sz="1000" dirty="0"/>
              <a:t>Reading inputs from user</a:t>
            </a:r>
          </a:p>
          <a:p>
            <a:pPr lvl="1"/>
            <a:r>
              <a:rPr lang="en-US" sz="1000" dirty="0"/>
              <a:t>Using functions</a:t>
            </a:r>
          </a:p>
          <a:p>
            <a:pPr lvl="1"/>
            <a:r>
              <a:rPr lang="en-US" sz="1000" dirty="0"/>
              <a:t>Conditions </a:t>
            </a:r>
          </a:p>
          <a:p>
            <a:r>
              <a:rPr lang="en-US" sz="1050" dirty="0"/>
              <a:t>Methods to manage </a:t>
            </a:r>
            <a:r>
              <a:rPr lang="en-US" sz="1050" dirty="0" err="1"/>
              <a:t>linux</a:t>
            </a:r>
            <a:r>
              <a:rPr lang="en-US" sz="1050" dirty="0"/>
              <a:t> servers</a:t>
            </a:r>
          </a:p>
          <a:p>
            <a:r>
              <a:rPr lang="en-US" sz="1050" dirty="0"/>
              <a:t>Vagrant – what it is &amp; usages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D8006-C175-D540-A0AD-469A611F1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755" y="1444948"/>
            <a:ext cx="8736138" cy="4758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ECB6EF-9F73-B04E-BB7A-6DA6FD335541}"/>
              </a:ext>
            </a:extLst>
          </p:cNvPr>
          <p:cNvSpPr txBox="1"/>
          <p:nvPr/>
        </p:nvSpPr>
        <p:spPr>
          <a:xfrm>
            <a:off x="4295955" y="6203023"/>
            <a:ext cx="6985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info: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en.wikipedia.org</a:t>
            </a:r>
            <a:r>
              <a:rPr lang="en-US" dirty="0">
                <a:hlinkClick r:id="rId3"/>
              </a:rPr>
              <a:t>/wiki/</a:t>
            </a:r>
            <a:r>
              <a:rPr lang="en-US" dirty="0" err="1">
                <a:hlinkClick r:id="rId3"/>
              </a:rPr>
              <a:t>Filesystem_Hierarchy_Standard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368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671DD-908E-AB49-BE5A-5336621FB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tomcat listening 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606B2-426B-A147-8DD1-AAC2F742C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tomcat</a:t>
            </a:r>
          </a:p>
          <a:p>
            <a:r>
              <a:rPr lang="en-US" dirty="0"/>
              <a:t>Find the location of the config files</a:t>
            </a:r>
          </a:p>
          <a:p>
            <a:r>
              <a:rPr lang="en-US" dirty="0"/>
              <a:t>Change the port</a:t>
            </a:r>
          </a:p>
          <a:p>
            <a:r>
              <a:rPr lang="en-US" dirty="0"/>
              <a:t>Restart service</a:t>
            </a:r>
          </a:p>
        </p:txBody>
      </p:sp>
    </p:spTree>
    <p:extLst>
      <p:ext uri="{BB962C8B-B14F-4D97-AF65-F5344CB8AC3E}">
        <p14:creationId xmlns:p14="http://schemas.microsoft.com/office/powerpoint/2010/main" val="2601932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0F287-B0F1-594A-9A63-7096BB4F8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File system permissions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AFFD073-D85E-504F-BDBC-48980C47DE9A}"/>
              </a:ext>
            </a:extLst>
          </p:cNvPr>
          <p:cNvSpPr txBox="1">
            <a:spLocks/>
          </p:cNvSpPr>
          <p:nvPr/>
        </p:nvSpPr>
        <p:spPr>
          <a:xfrm>
            <a:off x="291860" y="1825625"/>
            <a:ext cx="315870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/>
              <a:t>Quiz</a:t>
            </a:r>
          </a:p>
          <a:p>
            <a:r>
              <a:rPr lang="en-US" sz="1050" dirty="0"/>
              <a:t>HW review</a:t>
            </a:r>
          </a:p>
          <a:p>
            <a:r>
              <a:rPr lang="en-US" sz="1050" dirty="0"/>
              <a:t>Linux administration</a:t>
            </a:r>
          </a:p>
          <a:p>
            <a:pPr lvl="1"/>
            <a:r>
              <a:rPr lang="en-US" sz="1000" dirty="0"/>
              <a:t>Linux Filesystem Hierarchy </a:t>
            </a:r>
            <a:r>
              <a:rPr lang="en-US" sz="900" dirty="0"/>
              <a:t>Standard</a:t>
            </a:r>
            <a:endParaRPr lang="en-US" sz="1000" dirty="0"/>
          </a:p>
          <a:p>
            <a:pPr lvl="1"/>
            <a:r>
              <a:rPr lang="en-US" sz="1000" b="1" dirty="0"/>
              <a:t>File system permissions</a:t>
            </a:r>
          </a:p>
          <a:p>
            <a:pPr lvl="1"/>
            <a:r>
              <a:rPr lang="en-US" sz="1000" dirty="0"/>
              <a:t>User management</a:t>
            </a:r>
          </a:p>
          <a:p>
            <a:pPr lvl="1"/>
            <a:r>
              <a:rPr lang="en-US" sz="1000" dirty="0"/>
              <a:t>Manual services management</a:t>
            </a:r>
          </a:p>
          <a:p>
            <a:pPr lvl="1"/>
            <a:r>
              <a:rPr lang="en-US" sz="1000" dirty="0"/>
              <a:t>SSH into machines</a:t>
            </a:r>
          </a:p>
          <a:p>
            <a:r>
              <a:rPr lang="en-US" sz="1050" dirty="0"/>
              <a:t>Scripting in Linux</a:t>
            </a:r>
          </a:p>
          <a:p>
            <a:pPr lvl="1"/>
            <a:r>
              <a:rPr lang="en-US" sz="1000" dirty="0"/>
              <a:t>Using variables</a:t>
            </a:r>
          </a:p>
          <a:p>
            <a:pPr lvl="1"/>
            <a:r>
              <a:rPr lang="en-US" sz="1000" dirty="0"/>
              <a:t>Reading inputs from user</a:t>
            </a:r>
          </a:p>
          <a:p>
            <a:pPr lvl="1"/>
            <a:r>
              <a:rPr lang="en-US" sz="1000" dirty="0"/>
              <a:t>Using functions</a:t>
            </a:r>
          </a:p>
          <a:p>
            <a:pPr lvl="1"/>
            <a:r>
              <a:rPr lang="en-US" sz="1000" dirty="0"/>
              <a:t>Conditions </a:t>
            </a:r>
          </a:p>
          <a:p>
            <a:r>
              <a:rPr lang="en-US" sz="1050" dirty="0"/>
              <a:t>Methods to manage </a:t>
            </a:r>
            <a:r>
              <a:rPr lang="en-US" sz="1050" dirty="0" err="1"/>
              <a:t>linux</a:t>
            </a:r>
            <a:r>
              <a:rPr lang="en-US" sz="1050" dirty="0"/>
              <a:t> servers</a:t>
            </a:r>
          </a:p>
          <a:p>
            <a:r>
              <a:rPr lang="en-US" sz="1050" dirty="0"/>
              <a:t>Vagrant – what it is &amp; usages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8F41B4-60E7-6F4C-8CBA-2A06A9327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535" y="1310773"/>
            <a:ext cx="4397408" cy="34677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C44BA9-2BDC-4940-AE0F-B99048CDAADB}"/>
              </a:ext>
            </a:extLst>
          </p:cNvPr>
          <p:cNvSpPr txBox="1"/>
          <p:nvPr/>
        </p:nvSpPr>
        <p:spPr>
          <a:xfrm>
            <a:off x="3200400" y="1813136"/>
            <a:ext cx="29431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Common file types:</a:t>
            </a:r>
            <a:br>
              <a:rPr lang="en-US" dirty="0"/>
            </a:br>
            <a:r>
              <a:rPr lang="en-US" dirty="0"/>
              <a:t>‘d’ – directory</a:t>
            </a:r>
          </a:p>
          <a:p>
            <a:r>
              <a:rPr lang="en-US" dirty="0"/>
              <a:t>‘-’ - a simple file</a:t>
            </a:r>
          </a:p>
          <a:p>
            <a:r>
              <a:rPr lang="en-US" dirty="0"/>
              <a:t>‘l’  - symbolic links (</a:t>
            </a:r>
            <a:r>
              <a:rPr lang="en-US" dirty="0" err="1"/>
              <a:t>shortcurs</a:t>
            </a:r>
            <a:r>
              <a:rPr lang="en-US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39FFD1-CAAD-F146-B506-6C4852C510F0}"/>
              </a:ext>
            </a:extLst>
          </p:cNvPr>
          <p:cNvSpPr txBox="1"/>
          <p:nvPr/>
        </p:nvSpPr>
        <p:spPr>
          <a:xfrm>
            <a:off x="3200400" y="3726611"/>
            <a:ext cx="39060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File Ownership </a:t>
            </a:r>
            <a:r>
              <a:rPr lang="en-US" b="1" dirty="0" err="1"/>
              <a:t>utils</a:t>
            </a:r>
            <a:r>
              <a:rPr lang="en-US" b="1" dirty="0"/>
              <a:t>:</a:t>
            </a:r>
            <a:br>
              <a:rPr lang="en-US" dirty="0"/>
            </a:br>
            <a:r>
              <a:rPr lang="en-US" dirty="0"/>
              <a:t>’</a:t>
            </a:r>
            <a:r>
              <a:rPr lang="en-US" dirty="0" err="1"/>
              <a:t>chown</a:t>
            </a:r>
            <a:r>
              <a:rPr lang="en-US" dirty="0"/>
              <a:t>’ – changes the owner of a file</a:t>
            </a:r>
            <a:br>
              <a:rPr lang="en-US" dirty="0"/>
            </a:br>
            <a:r>
              <a:rPr lang="en-US" dirty="0"/>
              <a:t>’</a:t>
            </a:r>
            <a:r>
              <a:rPr lang="en-US" dirty="0" err="1"/>
              <a:t>chmod</a:t>
            </a:r>
            <a:r>
              <a:rPr lang="en-US" dirty="0"/>
              <a:t>’ – changes the access attributes</a:t>
            </a:r>
            <a:br>
              <a:rPr lang="en-US" dirty="0"/>
            </a:br>
            <a:r>
              <a:rPr lang="en-US" dirty="0"/>
              <a:t>	of a 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D1DF89-11C8-D14E-B5F4-F23478BEE9F0}"/>
              </a:ext>
            </a:extLst>
          </p:cNvPr>
          <p:cNvSpPr txBox="1"/>
          <p:nvPr/>
        </p:nvSpPr>
        <p:spPr>
          <a:xfrm>
            <a:off x="3200400" y="5074473"/>
            <a:ext cx="31217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File access attributes: (bitwise)</a:t>
            </a:r>
            <a:br>
              <a:rPr lang="en-US" dirty="0"/>
            </a:br>
            <a:r>
              <a:rPr lang="en-US" dirty="0"/>
              <a:t>0 – none</a:t>
            </a:r>
            <a:br>
              <a:rPr lang="en-US" dirty="0"/>
            </a:br>
            <a:r>
              <a:rPr lang="en-US" dirty="0"/>
              <a:t>1 – x – execute</a:t>
            </a:r>
          </a:p>
          <a:p>
            <a:r>
              <a:rPr lang="en-US" dirty="0"/>
              <a:t>2 – w – write</a:t>
            </a:r>
            <a:br>
              <a:rPr lang="en-US" dirty="0"/>
            </a:br>
            <a:r>
              <a:rPr lang="en-US" dirty="0"/>
              <a:t>4 - read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2340D8-D139-FB4A-9F56-BC564DE27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4130" y="5074473"/>
            <a:ext cx="2206010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669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671DD-908E-AB49-BE5A-5336621FB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Symbolic links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606B2-426B-A147-8DD1-AAC2F742C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$ echo file1 &gt; file1</a:t>
            </a:r>
            <a:br>
              <a:rPr lang="en-US" dirty="0"/>
            </a:br>
            <a:r>
              <a:rPr lang="en-US" dirty="0"/>
              <a:t>$ ln -s file1 file2</a:t>
            </a:r>
            <a:br>
              <a:rPr lang="en-US" dirty="0"/>
            </a:br>
            <a:r>
              <a:rPr lang="en-US" dirty="0"/>
              <a:t>$ cat file2 </a:t>
            </a:r>
            <a:br>
              <a:rPr lang="en-US" dirty="0"/>
            </a:br>
            <a:r>
              <a:rPr lang="en-US" dirty="0"/>
              <a:t>file1</a:t>
            </a:r>
            <a:br>
              <a:rPr lang="en-US" dirty="0"/>
            </a:br>
            <a:r>
              <a:rPr lang="en-US" dirty="0"/>
              <a:t>$ ls -</a:t>
            </a:r>
            <a:r>
              <a:rPr lang="en-US" dirty="0" err="1"/>
              <a:t>ld</a:t>
            </a:r>
            <a:r>
              <a:rPr lang="en-US" dirty="0"/>
              <a:t> file2 </a:t>
            </a:r>
          </a:p>
        </p:txBody>
      </p:sp>
    </p:spTree>
    <p:extLst>
      <p:ext uri="{BB962C8B-B14F-4D97-AF65-F5344CB8AC3E}">
        <p14:creationId xmlns:p14="http://schemas.microsoft.com/office/powerpoint/2010/main" val="2871863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671DD-908E-AB49-BE5A-5336621FB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Ownership modification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606B2-426B-A147-8DD1-AAC2F742C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 as root (on same directory)</a:t>
            </a:r>
          </a:p>
          <a:p>
            <a:r>
              <a:rPr lang="en-US" dirty="0"/>
              <a:t>Create a file using </a:t>
            </a:r>
            <a:r>
              <a:rPr lang="en-US" dirty="0" err="1"/>
              <a:t>nano</a:t>
            </a:r>
            <a:r>
              <a:rPr lang="en-US" dirty="0"/>
              <a:t> \vi</a:t>
            </a:r>
          </a:p>
          <a:p>
            <a:r>
              <a:rPr lang="en-US" dirty="0"/>
              <a:t>Login as regular user</a:t>
            </a:r>
          </a:p>
          <a:p>
            <a:r>
              <a:rPr lang="en-US" dirty="0"/>
              <a:t>Open the file, are you able?</a:t>
            </a:r>
          </a:p>
          <a:p>
            <a:r>
              <a:rPr lang="en-US" dirty="0"/>
              <a:t>Change the access attributes, to enable file read</a:t>
            </a:r>
          </a:p>
          <a:p>
            <a:r>
              <a:rPr lang="en-US" dirty="0"/>
              <a:t>Try to edit with regular user</a:t>
            </a:r>
          </a:p>
          <a:p>
            <a:r>
              <a:rPr lang="en-US" dirty="0"/>
              <a:t>Change the owner of the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62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0F287-B0F1-594A-9A63-7096BB4F8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User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EB30-2B5B-574B-8417-2293EFA23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6830" y="1825625"/>
            <a:ext cx="781697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Utils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‘</a:t>
            </a:r>
            <a:r>
              <a:rPr lang="en-US" dirty="0" err="1"/>
              <a:t>groupadd</a:t>
            </a:r>
            <a:r>
              <a:rPr lang="en-US" dirty="0"/>
              <a:t>’ – adding a group</a:t>
            </a:r>
          </a:p>
          <a:p>
            <a:pPr marL="0" indent="0">
              <a:buNone/>
            </a:pPr>
            <a:r>
              <a:rPr lang="en-US" dirty="0"/>
              <a:t>‘</a:t>
            </a:r>
            <a:r>
              <a:rPr lang="en-US" dirty="0" err="1"/>
              <a:t>useradd</a:t>
            </a:r>
            <a:r>
              <a:rPr lang="en-US" dirty="0"/>
              <a:t>’ – creates a user</a:t>
            </a:r>
          </a:p>
          <a:p>
            <a:pPr marL="0" indent="0">
              <a:buNone/>
            </a:pPr>
            <a:r>
              <a:rPr lang="en-US" dirty="0"/>
              <a:t>‘</a:t>
            </a:r>
            <a:r>
              <a:rPr lang="en-US" dirty="0" err="1"/>
              <a:t>passwd</a:t>
            </a:r>
            <a:r>
              <a:rPr lang="en-US" dirty="0"/>
              <a:t>’ – sets password for user</a:t>
            </a:r>
          </a:p>
          <a:p>
            <a:pPr marL="0" indent="0">
              <a:buNone/>
            </a:pPr>
            <a:r>
              <a:rPr lang="en-US" dirty="0"/>
              <a:t>‘</a:t>
            </a:r>
            <a:r>
              <a:rPr lang="en-US" dirty="0" err="1"/>
              <a:t>getent</a:t>
            </a:r>
            <a:r>
              <a:rPr lang="en-US" dirty="0"/>
              <a:t>’ – get \ lists permission entities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Important files &amp; directories:</a:t>
            </a:r>
          </a:p>
          <a:p>
            <a:pPr>
              <a:buFontTx/>
              <a:buChar char="-"/>
            </a:pPr>
            <a:r>
              <a:rPr lang="en-US" dirty="0"/>
              <a:t>‘/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sudoers</a:t>
            </a:r>
            <a:r>
              <a:rPr lang="en-US" dirty="0"/>
              <a:t>’</a:t>
            </a:r>
          </a:p>
          <a:p>
            <a:pPr>
              <a:buFontTx/>
              <a:buChar char="-"/>
            </a:pPr>
            <a:r>
              <a:rPr lang="en-US" dirty="0"/>
              <a:t>‘/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dudoers.d</a:t>
            </a:r>
            <a:r>
              <a:rPr lang="en-US" dirty="0"/>
              <a:t>/’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AFFD073-D85E-504F-BDBC-48980C47DE9A}"/>
              </a:ext>
            </a:extLst>
          </p:cNvPr>
          <p:cNvSpPr txBox="1">
            <a:spLocks/>
          </p:cNvSpPr>
          <p:nvPr/>
        </p:nvSpPr>
        <p:spPr>
          <a:xfrm>
            <a:off x="291860" y="1825625"/>
            <a:ext cx="315870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/>
              <a:t>Quiz</a:t>
            </a:r>
          </a:p>
          <a:p>
            <a:r>
              <a:rPr lang="en-US" sz="1050" dirty="0"/>
              <a:t>HW review</a:t>
            </a:r>
          </a:p>
          <a:p>
            <a:r>
              <a:rPr lang="en-US" sz="1050" dirty="0"/>
              <a:t>Linux administration</a:t>
            </a:r>
          </a:p>
          <a:p>
            <a:pPr lvl="1"/>
            <a:r>
              <a:rPr lang="en-US" sz="1000" dirty="0"/>
              <a:t>Linux Filesystem Hierarchy </a:t>
            </a:r>
            <a:r>
              <a:rPr lang="en-US" sz="900" dirty="0"/>
              <a:t>Standard</a:t>
            </a:r>
            <a:endParaRPr lang="en-US" sz="1000" dirty="0"/>
          </a:p>
          <a:p>
            <a:pPr lvl="1"/>
            <a:r>
              <a:rPr lang="en-US" sz="1000" dirty="0"/>
              <a:t>File system permissions</a:t>
            </a:r>
          </a:p>
          <a:p>
            <a:pPr lvl="1"/>
            <a:r>
              <a:rPr lang="en-US" sz="1000" b="1" dirty="0"/>
              <a:t>User management</a:t>
            </a:r>
          </a:p>
          <a:p>
            <a:pPr lvl="1"/>
            <a:r>
              <a:rPr lang="en-US" sz="1000" dirty="0"/>
              <a:t>Manual services management</a:t>
            </a:r>
          </a:p>
          <a:p>
            <a:pPr lvl="1"/>
            <a:r>
              <a:rPr lang="en-US" sz="1000" dirty="0"/>
              <a:t>SSH into machines</a:t>
            </a:r>
          </a:p>
          <a:p>
            <a:r>
              <a:rPr lang="en-US" sz="1050" dirty="0"/>
              <a:t>Scripting in Linux</a:t>
            </a:r>
          </a:p>
          <a:p>
            <a:pPr lvl="1"/>
            <a:r>
              <a:rPr lang="en-US" sz="1000" dirty="0"/>
              <a:t>Using variables</a:t>
            </a:r>
          </a:p>
          <a:p>
            <a:pPr lvl="1"/>
            <a:r>
              <a:rPr lang="en-US" sz="1000" dirty="0"/>
              <a:t>Reading inputs from user</a:t>
            </a:r>
          </a:p>
          <a:p>
            <a:pPr lvl="1"/>
            <a:r>
              <a:rPr lang="en-US" sz="1000" dirty="0"/>
              <a:t>Using functions</a:t>
            </a:r>
          </a:p>
          <a:p>
            <a:pPr lvl="1"/>
            <a:r>
              <a:rPr lang="en-US" sz="1000" dirty="0"/>
              <a:t>Conditions </a:t>
            </a:r>
          </a:p>
          <a:p>
            <a:r>
              <a:rPr lang="en-US" sz="1050" dirty="0"/>
              <a:t>Methods to manage </a:t>
            </a:r>
            <a:r>
              <a:rPr lang="en-US" sz="1050" dirty="0" err="1"/>
              <a:t>linux</a:t>
            </a:r>
            <a:r>
              <a:rPr lang="en-US" sz="1050" dirty="0"/>
              <a:t> servers</a:t>
            </a:r>
          </a:p>
          <a:p>
            <a:r>
              <a:rPr lang="en-US" sz="1050" dirty="0"/>
              <a:t>Vagrant – what it is &amp; usages</a:t>
            </a:r>
          </a:p>
        </p:txBody>
      </p:sp>
    </p:spTree>
    <p:extLst>
      <p:ext uri="{BB962C8B-B14F-4D97-AF65-F5344CB8AC3E}">
        <p14:creationId xmlns:p14="http://schemas.microsoft.com/office/powerpoint/2010/main" val="2101180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575</Words>
  <Application>Microsoft Macintosh PowerPoint</Application>
  <PresentationFormat>Widescreen</PresentationFormat>
  <Paragraphs>168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Linux – part 2</vt:lpstr>
      <vt:lpstr>Planning for today</vt:lpstr>
      <vt:lpstr>Quiz</vt:lpstr>
      <vt:lpstr>Linux Filesystem Hierarchy Standard</vt:lpstr>
      <vt:lpstr>Change tomcat listening port</vt:lpstr>
      <vt:lpstr>File system permissions</vt:lpstr>
      <vt:lpstr>Symbolic links practice</vt:lpstr>
      <vt:lpstr>File Ownership modification</vt:lpstr>
      <vt:lpstr>User management</vt:lpstr>
      <vt:lpstr>Create a user &amp; group</vt:lpstr>
      <vt:lpstr>Manual services management</vt:lpstr>
      <vt:lpstr>Scripting in Linux</vt:lpstr>
      <vt:lpstr>Methods to manage linux servers</vt:lpstr>
      <vt:lpstr>Vagrant – what it is &amp; usages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– part 2</dc:title>
  <dc:creator>Daniel Maxic</dc:creator>
  <cp:lastModifiedBy>Daniel Maxic</cp:lastModifiedBy>
  <cp:revision>9</cp:revision>
  <dcterms:created xsi:type="dcterms:W3CDTF">2019-02-27T12:58:02Z</dcterms:created>
  <dcterms:modified xsi:type="dcterms:W3CDTF">2019-02-27T14:58:02Z</dcterms:modified>
</cp:coreProperties>
</file>