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3.jpeg" ContentType="image/jpeg"/>
  <Override PartName="/ppt/media/image4.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algn="r" rtl="1" latinLnBrk="0">
      <a:defRPr sz="1200">
        <a:latin typeface="+mj-lt"/>
        <a:ea typeface="+mj-ea"/>
        <a:cs typeface="+mj-cs"/>
        <a:sym typeface="Calibri"/>
      </a:defRPr>
    </a:lvl1pPr>
    <a:lvl2pPr indent="228600" algn="r" rtl="1" latinLnBrk="0">
      <a:defRPr sz="1200">
        <a:latin typeface="+mj-lt"/>
        <a:ea typeface="+mj-ea"/>
        <a:cs typeface="+mj-cs"/>
        <a:sym typeface="Calibri"/>
      </a:defRPr>
    </a:lvl2pPr>
    <a:lvl3pPr indent="457200" algn="r" rtl="1" latinLnBrk="0">
      <a:defRPr sz="1200">
        <a:latin typeface="+mj-lt"/>
        <a:ea typeface="+mj-ea"/>
        <a:cs typeface="+mj-cs"/>
        <a:sym typeface="Calibri"/>
      </a:defRPr>
    </a:lvl3pPr>
    <a:lvl4pPr indent="685800" algn="r" rtl="1" latinLnBrk="0">
      <a:defRPr sz="1200">
        <a:latin typeface="+mj-lt"/>
        <a:ea typeface="+mj-ea"/>
        <a:cs typeface="+mj-cs"/>
        <a:sym typeface="Calibri"/>
      </a:defRPr>
    </a:lvl4pPr>
    <a:lvl5pPr indent="914400" algn="r" rtl="1" latinLnBrk="0">
      <a:defRPr sz="1200">
        <a:latin typeface="+mj-lt"/>
        <a:ea typeface="+mj-ea"/>
        <a:cs typeface="+mj-cs"/>
        <a:sym typeface="Calibri"/>
      </a:defRPr>
    </a:lvl5pPr>
    <a:lvl6pPr indent="1143000" algn="r" rtl="1" latinLnBrk="0">
      <a:defRPr sz="1200">
        <a:latin typeface="+mj-lt"/>
        <a:ea typeface="+mj-ea"/>
        <a:cs typeface="+mj-cs"/>
        <a:sym typeface="Calibri"/>
      </a:defRPr>
    </a:lvl6pPr>
    <a:lvl7pPr indent="1371600" algn="r" rtl="1" latinLnBrk="0">
      <a:defRPr sz="1200">
        <a:latin typeface="+mj-lt"/>
        <a:ea typeface="+mj-ea"/>
        <a:cs typeface="+mj-cs"/>
        <a:sym typeface="Calibri"/>
      </a:defRPr>
    </a:lvl7pPr>
    <a:lvl8pPr indent="1600200" algn="r" rtl="1" latinLnBrk="0">
      <a:defRPr sz="1200">
        <a:latin typeface="+mj-lt"/>
        <a:ea typeface="+mj-ea"/>
        <a:cs typeface="+mj-cs"/>
        <a:sym typeface="Calibri"/>
      </a:defRPr>
    </a:lvl8pPr>
    <a:lvl9pPr indent="1828800" algn="r" rtl="1"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Page">
    <p:spTree>
      <p:nvGrpSpPr>
        <p:cNvPr id="1" name=""/>
        <p:cNvGrpSpPr/>
        <p:nvPr/>
      </p:nvGrpSpPr>
      <p:grpSpPr>
        <a:xfrm>
          <a:off x="0" y="0"/>
          <a:ext cx="0" cy="0"/>
          <a:chOff x="0" y="0"/>
          <a:chExt cx="0" cy="0"/>
        </a:xfrm>
      </p:grpSpPr>
      <p:sp>
        <p:nvSpPr>
          <p:cNvPr id="17" name="Rectangle 5"/>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18" name="TextBox 6"/>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19" name="Slide Number"/>
          <p:cNvSpPr txBox="1"/>
          <p:nvPr>
            <p:ph type="sldNum" sz="quarter" idx="2"/>
          </p:nvPr>
        </p:nvSpPr>
        <p:spPr>
          <a:prstGeom prst="rect">
            <a:avLst/>
          </a:prstGeom>
        </p:spPr>
        <p:txBody>
          <a:bodyPr/>
          <a:lstStyle/>
          <a:p>
            <a:pPr/>
            <a:fld id="{86CB4B4D-7CA3-9044-876B-883B54F8677D}" type="slidenum"/>
          </a:p>
        </p:txBody>
      </p:sp>
      <p:pic>
        <p:nvPicPr>
          <p:cNvPr id="20" name="Picture 1" descr="Picture 1"/>
          <p:cNvPicPr>
            <a:picLocks noChangeAspect="1"/>
          </p:cNvPicPr>
          <p:nvPr/>
        </p:nvPicPr>
        <p:blipFill>
          <a:blip r:embed="rId2">
            <a:extLst/>
          </a:blip>
          <a:stretch>
            <a:fillRect/>
          </a:stretch>
        </p:blipFill>
        <p:spPr>
          <a:xfrm>
            <a:off x="7543800" y="228600"/>
            <a:ext cx="1471613" cy="609600"/>
          </a:xfrm>
          <a:prstGeom prst="rect">
            <a:avLst/>
          </a:prstGeom>
          <a:ln w="12700">
            <a:miter lim="400000"/>
          </a:ln>
        </p:spPr>
      </p:pic>
      <p:pic>
        <p:nvPicPr>
          <p:cNvPr id="21" name="Picture 8" descr="Picture 8"/>
          <p:cNvPicPr>
            <a:picLocks noChangeAspect="1"/>
          </p:cNvPicPr>
          <p:nvPr/>
        </p:nvPicPr>
        <p:blipFill>
          <a:blip r:embed="rId3">
            <a:extLst/>
          </a:blip>
          <a:stretch>
            <a:fillRect/>
          </a:stretch>
        </p:blipFill>
        <p:spPr>
          <a:xfrm>
            <a:off x="0" y="0"/>
            <a:ext cx="9144000" cy="6858000"/>
          </a:xfrm>
          <a:prstGeom prst="rect">
            <a:avLst/>
          </a:prstGeom>
          <a:ln w="12700">
            <a:miter lim="400000"/>
          </a:ln>
        </p:spPr>
      </p:pic>
      <p:pic>
        <p:nvPicPr>
          <p:cNvPr id="22" name="Picture 10" descr="Picture 10"/>
          <p:cNvPicPr>
            <a:picLocks noChangeAspect="1"/>
          </p:cNvPicPr>
          <p:nvPr/>
        </p:nvPicPr>
        <p:blipFill>
          <a:blip r:embed="rId4">
            <a:extLst/>
          </a:blip>
          <a:stretch>
            <a:fillRect/>
          </a:stretch>
        </p:blipFill>
        <p:spPr>
          <a:xfrm>
            <a:off x="7620000" y="6172200"/>
            <a:ext cx="1293813" cy="536575"/>
          </a:xfrm>
          <a:prstGeom prst="rect">
            <a:avLst/>
          </a:prstGeom>
          <a:ln w="12700">
            <a:miter lim="400000"/>
          </a:ln>
        </p:spPr>
      </p:pic>
      <p:sp>
        <p:nvSpPr>
          <p:cNvPr id="23" name="Title Text"/>
          <p:cNvSpPr txBox="1"/>
          <p:nvPr>
            <p:ph type="title"/>
          </p:nvPr>
        </p:nvSpPr>
        <p:spPr>
          <a:xfrm>
            <a:off x="304800" y="762000"/>
            <a:ext cx="6912768" cy="1079500"/>
          </a:xfrm>
          <a:prstGeom prst="rect">
            <a:avLst/>
          </a:prstGeom>
        </p:spPr>
        <p:txBody>
          <a:bodyPr/>
          <a:lstStyle>
            <a:lvl1pPr algn="l">
              <a:defRPr>
                <a:solidFill>
                  <a:srgbClr val="FF0000"/>
                </a:solidFill>
              </a:defRPr>
            </a:lvl1pPr>
          </a:lstStyle>
          <a:p>
            <a:pPr/>
            <a:r>
              <a:t>Title Text</a:t>
            </a:r>
          </a:p>
        </p:txBody>
      </p:sp>
      <p:sp>
        <p:nvSpPr>
          <p:cNvPr id="24" name="Body Level One…"/>
          <p:cNvSpPr txBox="1"/>
          <p:nvPr>
            <p:ph type="body" sz="quarter" idx="1"/>
          </p:nvPr>
        </p:nvSpPr>
        <p:spPr>
          <a:xfrm>
            <a:off x="467543" y="5732462"/>
            <a:ext cx="7599563" cy="576264"/>
          </a:xfrm>
          <a:prstGeom prst="rect">
            <a:avLst/>
          </a:prstGeom>
        </p:spPr>
        <p:txBody>
          <a:bodyPr>
            <a:normAutofit fontScale="100000" lnSpcReduction="0"/>
          </a:bodyPr>
          <a:lstStyle>
            <a:lvl1pPr marL="0" indent="0" algn="l">
              <a:buSzTx/>
              <a:buNone/>
            </a:lvl1pPr>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פריסה מותאמת אישית">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
        <p:nvSpPr>
          <p:cNvPr id="101" name="Title Text"/>
          <p:cNvSpPr txBox="1"/>
          <p:nvPr>
            <p:ph type="title"/>
          </p:nvPr>
        </p:nvSpPr>
        <p:spPr>
          <a:xfrm>
            <a:off x="457200" y="2286790"/>
            <a:ext cx="8229600" cy="709716"/>
          </a:xfrm>
          <a:prstGeom prst="rect">
            <a:avLst/>
          </a:prstGeom>
        </p:spPr>
        <p:txBody>
          <a:bodyPr/>
          <a:lstStyle>
            <a:lvl1pPr>
              <a:defRPr sz="4500">
                <a:solidFill>
                  <a:schemeClr val="accent3">
                    <a:lumOff val="44000"/>
                  </a:schemeClr>
                </a:solidFill>
              </a:defRPr>
            </a:lvl1pPr>
          </a:lstStyle>
          <a:p>
            <a:pPr/>
            <a:r>
              <a:t>Title Text</a:t>
            </a:r>
          </a:p>
        </p:txBody>
      </p:sp>
      <p:sp>
        <p:nvSpPr>
          <p:cNvPr id="102" name="Body Level One…"/>
          <p:cNvSpPr txBox="1"/>
          <p:nvPr>
            <p:ph type="body" sz="quarter" idx="1"/>
          </p:nvPr>
        </p:nvSpPr>
        <p:spPr>
          <a:xfrm>
            <a:off x="684212" y="3500809"/>
            <a:ext cx="7848601" cy="576264"/>
          </a:xfrm>
          <a:prstGeom prst="rect">
            <a:avLst/>
          </a:prstGeom>
        </p:spPr>
        <p:txBody>
          <a:bodyPr>
            <a:normAutofit fontScale="100000" lnSpcReduction="0"/>
          </a:bodyPr>
          <a:lstStyle>
            <a:lvl1pPr marL="0" indent="0" algn="ctr">
              <a:buSzTx/>
              <a:buNone/>
            </a:lvl1pP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sp>
        <p:nvSpPr>
          <p:cNvPr id="109" name="Rectangle 5"/>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110" name="TextBox 6"/>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pic>
        <p:nvPicPr>
          <p:cNvPr id="112" name="Picture 1" descr="Picture 1"/>
          <p:cNvPicPr>
            <a:picLocks noChangeAspect="1"/>
          </p:cNvPicPr>
          <p:nvPr/>
        </p:nvPicPr>
        <p:blipFill>
          <a:blip r:embed="rId2">
            <a:extLst/>
          </a:blip>
          <a:stretch>
            <a:fillRect/>
          </a:stretch>
        </p:blipFill>
        <p:spPr>
          <a:xfrm>
            <a:off x="7543800" y="228600"/>
            <a:ext cx="1471613" cy="609600"/>
          </a:xfrm>
          <a:prstGeom prst="rect">
            <a:avLst/>
          </a:prstGeom>
          <a:ln w="12700">
            <a:miter lim="400000"/>
          </a:ln>
        </p:spPr>
      </p:pic>
      <p:sp>
        <p:nvSpPr>
          <p:cNvPr id="113" name="Title Text"/>
          <p:cNvSpPr txBox="1"/>
          <p:nvPr>
            <p:ph type="title"/>
          </p:nvPr>
        </p:nvSpPr>
        <p:spPr>
          <a:xfrm>
            <a:off x="179511" y="128035"/>
            <a:ext cx="6048673" cy="780686"/>
          </a:xfrm>
          <a:prstGeom prst="rect">
            <a:avLst/>
          </a:prstGeom>
        </p:spPr>
        <p:txBody>
          <a:bodyPr/>
          <a:lstStyle>
            <a:lvl1pPr algn="l">
              <a:defRPr sz="3200">
                <a:solidFill>
                  <a:srgbClr val="FF0000"/>
                </a:solidFill>
              </a:defRPr>
            </a:lvl1pPr>
          </a:lstStyle>
          <a:p>
            <a:pPr/>
            <a:r>
              <a:t>Title Text</a:t>
            </a:r>
          </a:p>
        </p:txBody>
      </p:sp>
      <p:sp>
        <p:nvSpPr>
          <p:cNvPr id="114" name="Body Level One…"/>
          <p:cNvSpPr txBox="1"/>
          <p:nvPr>
            <p:ph type="body" sz="half" idx="1"/>
          </p:nvPr>
        </p:nvSpPr>
        <p:spPr>
          <a:xfrm>
            <a:off x="251519" y="1484783"/>
            <a:ext cx="8064898" cy="2160242"/>
          </a:xfrm>
          <a:prstGeom prst="rect">
            <a:avLst/>
          </a:prstGeom>
        </p:spPr>
        <p:txBody>
          <a:bodyPr>
            <a:normAutofit fontScale="100000" lnSpcReduction="0"/>
          </a:bodyPr>
          <a:lstStyle>
            <a:lvl1pPr marL="0" indent="0">
              <a:spcBef>
                <a:spcPts val="400"/>
              </a:spcBef>
              <a:buSzTx/>
              <a:buNone/>
              <a:defRPr sz="1800"/>
            </a:lvl1pPr>
            <a:lvl2pPr marL="0" indent="457200">
              <a:spcBef>
                <a:spcPts val="400"/>
              </a:spcBef>
              <a:buSzTx/>
              <a:buNone/>
              <a:defRPr sz="1800"/>
            </a:lvl2pPr>
            <a:lvl3pPr marL="0" indent="914400">
              <a:spcBef>
                <a:spcPts val="400"/>
              </a:spcBef>
              <a:buSzTx/>
              <a:buNone/>
              <a:defRPr sz="1800"/>
            </a:lvl3pPr>
            <a:lvl4pPr marL="0" indent="1371600">
              <a:spcBef>
                <a:spcPts val="400"/>
              </a:spcBef>
              <a:buSzTx/>
              <a:buNone/>
              <a:defRPr sz="1800"/>
            </a:lvl4pPr>
            <a:lvl5pPr marL="0" indent="1828800">
              <a:spcBef>
                <a:spcPts val="400"/>
              </a:spcBef>
              <a:buSzTx/>
              <a:buNone/>
              <a:defRPr sz="1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Custom Layout">
    <p:spTree>
      <p:nvGrpSpPr>
        <p:cNvPr id="1" name=""/>
        <p:cNvGrpSpPr/>
        <p:nvPr/>
      </p:nvGrpSpPr>
      <p:grpSpPr>
        <a:xfrm>
          <a:off x="0" y="0"/>
          <a:ext cx="0" cy="0"/>
          <a:chOff x="0" y="0"/>
          <a:chExt cx="0" cy="0"/>
        </a:xfrm>
      </p:grpSpPr>
      <p:sp>
        <p:nvSpPr>
          <p:cNvPr id="121" name="Rectangle 5"/>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122" name="TextBox 6"/>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pic>
        <p:nvPicPr>
          <p:cNvPr id="124" name="Picture 1" descr="Picture 1"/>
          <p:cNvPicPr>
            <a:picLocks noChangeAspect="1"/>
          </p:cNvPicPr>
          <p:nvPr/>
        </p:nvPicPr>
        <p:blipFill>
          <a:blip r:embed="rId2">
            <a:extLst/>
          </a:blip>
          <a:stretch>
            <a:fillRect/>
          </a:stretch>
        </p:blipFill>
        <p:spPr>
          <a:xfrm>
            <a:off x="7543800" y="228600"/>
            <a:ext cx="1471613" cy="609600"/>
          </a:xfrm>
          <a:prstGeom prst="rect">
            <a:avLst/>
          </a:prstGeom>
          <a:ln w="12700">
            <a:miter lim="400000"/>
          </a:ln>
        </p:spPr>
      </p:pic>
      <p:sp>
        <p:nvSpPr>
          <p:cNvPr id="125" name="Title Text"/>
          <p:cNvSpPr txBox="1"/>
          <p:nvPr>
            <p:ph type="title"/>
          </p:nvPr>
        </p:nvSpPr>
        <p:spPr>
          <a:xfrm>
            <a:off x="457200" y="2286790"/>
            <a:ext cx="8229600" cy="709716"/>
          </a:xfrm>
          <a:prstGeom prst="rect">
            <a:avLst/>
          </a:prstGeom>
        </p:spPr>
        <p:txBody>
          <a:bodyPr/>
          <a:lstStyle>
            <a:lvl1pPr>
              <a:defRPr sz="4500">
                <a:solidFill>
                  <a:schemeClr val="accent3">
                    <a:lumOff val="44000"/>
                  </a:schemeClr>
                </a:solidFill>
              </a:defRPr>
            </a:lvl1pPr>
          </a:lstStyle>
          <a:p>
            <a:pPr/>
            <a:r>
              <a:t>Title Text</a:t>
            </a:r>
          </a:p>
        </p:txBody>
      </p:sp>
      <p:sp>
        <p:nvSpPr>
          <p:cNvPr id="126" name="Body Level One…"/>
          <p:cNvSpPr txBox="1"/>
          <p:nvPr>
            <p:ph type="body" sz="quarter" idx="1"/>
          </p:nvPr>
        </p:nvSpPr>
        <p:spPr>
          <a:xfrm>
            <a:off x="684212" y="3500809"/>
            <a:ext cx="7848601" cy="576264"/>
          </a:xfrm>
          <a:prstGeom prst="rect">
            <a:avLst/>
          </a:prstGeom>
        </p:spPr>
        <p:txBody>
          <a:bodyPr>
            <a:normAutofit fontScale="100000" lnSpcReduction="0"/>
          </a:bodyPr>
          <a:lstStyle>
            <a:lvl1pPr marL="0" indent="0" algn="ctr">
              <a:buSzTx/>
              <a:buNone/>
            </a:lvl1pP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שקופית כותרת">
    <p:spTree>
      <p:nvGrpSpPr>
        <p:cNvPr id="1" name=""/>
        <p:cNvGrpSpPr/>
        <p:nvPr/>
      </p:nvGrpSpPr>
      <p:grpSpPr>
        <a:xfrm>
          <a:off x="0" y="0"/>
          <a:ext cx="0" cy="0"/>
          <a:chOff x="0" y="0"/>
          <a:chExt cx="0" cy="0"/>
        </a:xfrm>
      </p:grpSpPr>
      <p:sp>
        <p:nvSpPr>
          <p:cNvPr id="31" name="Slide Number"/>
          <p:cNvSpPr txBox="1"/>
          <p:nvPr>
            <p:ph type="sldNum" sz="quarter" idx="2"/>
          </p:nvPr>
        </p:nvSpPr>
        <p:spPr>
          <a:prstGeom prst="rect">
            <a:avLst/>
          </a:prstGeom>
        </p:spPr>
        <p:txBody>
          <a:bodyPr/>
          <a:lstStyle/>
          <a:p>
            <a:pPr/>
            <a:fld id="{86CB4B4D-7CA3-9044-876B-883B54F8677D}" type="slidenum"/>
          </a:p>
        </p:txBody>
      </p:sp>
      <p:sp>
        <p:nvSpPr>
          <p:cNvPr id="32" name="Title Text"/>
          <p:cNvSpPr txBox="1"/>
          <p:nvPr>
            <p:ph type="title"/>
          </p:nvPr>
        </p:nvSpPr>
        <p:spPr>
          <a:xfrm>
            <a:off x="685800" y="1628799"/>
            <a:ext cx="7772400" cy="1470026"/>
          </a:xfrm>
          <a:prstGeom prst="rect">
            <a:avLst/>
          </a:prstGeom>
        </p:spPr>
        <p:txBody>
          <a:bodyPr/>
          <a:lstStyle/>
          <a:p>
            <a:pPr/>
            <a:r>
              <a:t>Title Text</a:t>
            </a:r>
          </a:p>
        </p:txBody>
      </p:sp>
      <p:sp>
        <p:nvSpPr>
          <p:cNvPr id="33" name="Body Level One…"/>
          <p:cNvSpPr txBox="1"/>
          <p:nvPr>
            <p:ph type="body" sz="quarter" idx="1"/>
          </p:nvPr>
        </p:nvSpPr>
        <p:spPr>
          <a:xfrm>
            <a:off x="1371600" y="3548607"/>
            <a:ext cx="6400800" cy="1752601"/>
          </a:xfrm>
          <a:prstGeom prst="rect">
            <a:avLst/>
          </a:prstGeom>
        </p:spPr>
        <p:txBody>
          <a:bodyPr>
            <a:normAutofit fontScale="100000" lnSpcReduction="0"/>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Section Header">
    <p:spTree>
      <p:nvGrpSpPr>
        <p:cNvPr id="1" name=""/>
        <p:cNvGrpSpPr/>
        <p:nvPr/>
      </p:nvGrpSpPr>
      <p:grpSpPr>
        <a:xfrm>
          <a:off x="0" y="0"/>
          <a:ext cx="0" cy="0"/>
          <a:chOff x="0" y="0"/>
          <a:chExt cx="0" cy="0"/>
        </a:xfrm>
      </p:grpSpPr>
      <p:sp>
        <p:nvSpPr>
          <p:cNvPr id="40" name="Slide Number"/>
          <p:cNvSpPr txBox="1"/>
          <p:nvPr>
            <p:ph type="sldNum" sz="quarter" idx="2"/>
          </p:nvPr>
        </p:nvSpPr>
        <p:spPr>
          <a:prstGeom prst="rect">
            <a:avLst/>
          </a:prstGeom>
        </p:spPr>
        <p:txBody>
          <a:bodyPr/>
          <a:lstStyle/>
          <a:p>
            <a:pPr/>
            <a:fld id="{86CB4B4D-7CA3-9044-876B-883B54F8677D}" type="slidenum"/>
          </a:p>
        </p:txBody>
      </p:sp>
      <p:sp>
        <p:nvSpPr>
          <p:cNvPr id="41" name="Title Text"/>
          <p:cNvSpPr txBox="1"/>
          <p:nvPr>
            <p:ph type="title"/>
          </p:nvPr>
        </p:nvSpPr>
        <p:spPr>
          <a:xfrm>
            <a:off x="323527" y="44623"/>
            <a:ext cx="5760641" cy="1080122"/>
          </a:xfrm>
          <a:prstGeom prst="rect">
            <a:avLst/>
          </a:prstGeom>
        </p:spPr>
        <p:txBody>
          <a:bodyPr anchor="t"/>
          <a:lstStyle>
            <a:lvl1pPr algn="l">
              <a:defRPr cap="all" sz="2800"/>
            </a:lvl1pPr>
          </a:lstStyle>
          <a:p>
            <a:pPr/>
            <a:r>
              <a:t>Title Text</a:t>
            </a:r>
          </a:p>
        </p:txBody>
      </p:sp>
      <p:sp>
        <p:nvSpPr>
          <p:cNvPr id="42" name="Body Level One…"/>
          <p:cNvSpPr txBox="1"/>
          <p:nvPr>
            <p:ph type="body" sz="quarter" idx="1"/>
          </p:nvPr>
        </p:nvSpPr>
        <p:spPr>
          <a:xfrm>
            <a:off x="722312" y="1340767"/>
            <a:ext cx="7772401" cy="576065"/>
          </a:xfrm>
          <a:prstGeom prst="rect">
            <a:avLst/>
          </a:prstGeom>
        </p:spPr>
        <p:txBody>
          <a:bodyPr>
            <a:normAutofit fontScale="100000" lnSpcReduction="0"/>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כותרת ותוכן">
    <p:spTree>
      <p:nvGrpSpPr>
        <p:cNvPr id="1" name=""/>
        <p:cNvGrpSpPr/>
        <p:nvPr/>
      </p:nvGrpSpPr>
      <p:grpSpPr>
        <a:xfrm>
          <a:off x="0" y="0"/>
          <a:ext cx="0" cy="0"/>
          <a:chOff x="0" y="0"/>
          <a:chExt cx="0" cy="0"/>
        </a:xfrm>
      </p:grpSpPr>
      <p:sp>
        <p:nvSpPr>
          <p:cNvPr id="49" name="Slide Number"/>
          <p:cNvSpPr txBox="1"/>
          <p:nvPr>
            <p:ph type="sldNum" sz="quarter" idx="2"/>
          </p:nvPr>
        </p:nvSpPr>
        <p:spPr>
          <a:prstGeom prst="rect">
            <a:avLst/>
          </a:prstGeom>
        </p:spPr>
        <p:txBody>
          <a:bodyPr/>
          <a:lstStyle/>
          <a:p>
            <a:pPr/>
            <a:fld id="{86CB4B4D-7CA3-9044-876B-883B54F8677D}" type="slidenum"/>
          </a:p>
        </p:txBody>
      </p:sp>
      <p:sp>
        <p:nvSpPr>
          <p:cNvPr id="50" name="Title Text"/>
          <p:cNvSpPr txBox="1"/>
          <p:nvPr>
            <p:ph type="title"/>
          </p:nvPr>
        </p:nvSpPr>
        <p:spPr>
          <a:xfrm>
            <a:off x="179511" y="128035"/>
            <a:ext cx="6048673" cy="780686"/>
          </a:xfrm>
          <a:prstGeom prst="rect">
            <a:avLst/>
          </a:prstGeom>
        </p:spPr>
        <p:txBody>
          <a:bodyPr/>
          <a:lstStyle>
            <a:lvl1pPr algn="l">
              <a:defRPr sz="3200"/>
            </a:lvl1pPr>
          </a:lstStyle>
          <a:p>
            <a:pPr/>
            <a:r>
              <a:t>Title Text</a:t>
            </a:r>
          </a:p>
        </p:txBody>
      </p:sp>
      <p:sp>
        <p:nvSpPr>
          <p:cNvPr id="51" name="Body Level One…"/>
          <p:cNvSpPr txBox="1"/>
          <p:nvPr>
            <p:ph type="body" idx="1"/>
          </p:nvPr>
        </p:nvSpPr>
        <p:spPr>
          <a:xfrm>
            <a:off x="457200" y="1484783"/>
            <a:ext cx="8229600" cy="4896546"/>
          </a:xfrm>
          <a:prstGeom prst="rect">
            <a:avLst/>
          </a:prstGeom>
        </p:spPr>
        <p:txBody>
          <a:bodyPr>
            <a:normAutofit fontScale="100000" lnSpcReduction="0"/>
          </a:bodyPr>
          <a:lstStyle>
            <a:lvl1pPr marL="0" indent="0">
              <a:buSzTx/>
              <a:buNone/>
            </a:lvl1pPr>
            <a:lvl2pPr marL="0" indent="457200">
              <a:buSzTx/>
              <a:buNone/>
            </a:lvl2pPr>
            <a:lvl3pPr marL="0" indent="914400">
              <a:buSzTx/>
              <a:buNone/>
            </a:lvl3pPr>
            <a:lvl4pPr marL="0" indent="1371600">
              <a:buSzTx/>
              <a:buNone/>
            </a:lvl4pPr>
            <a:lvl5pPr marL="0" indent="1828800">
              <a:buSzTx/>
              <a:buNone/>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and Content">
    <p:spTree>
      <p:nvGrpSpPr>
        <p:cNvPr id="1" name=""/>
        <p:cNvGrpSpPr/>
        <p:nvPr/>
      </p:nvGrpSpPr>
      <p:grpSpPr>
        <a:xfrm>
          <a:off x="0" y="0"/>
          <a:ext cx="0" cy="0"/>
          <a:chOff x="0" y="0"/>
          <a:chExt cx="0" cy="0"/>
        </a:xfrm>
      </p:grpSpPr>
      <p:sp>
        <p:nvSpPr>
          <p:cNvPr id="58" name="Slide Number"/>
          <p:cNvSpPr txBox="1"/>
          <p:nvPr>
            <p:ph type="sldNum" sz="quarter" idx="2"/>
          </p:nvPr>
        </p:nvSpPr>
        <p:spPr>
          <a:prstGeom prst="rect">
            <a:avLst/>
          </a:prstGeom>
        </p:spPr>
        <p:txBody>
          <a:bodyPr/>
          <a:lstStyle/>
          <a:p>
            <a:pPr/>
            <a:fld id="{86CB4B4D-7CA3-9044-876B-883B54F8677D}" type="slidenum"/>
          </a:p>
        </p:txBody>
      </p:sp>
      <p:sp>
        <p:nvSpPr>
          <p:cNvPr id="59" name="Title Text"/>
          <p:cNvSpPr txBox="1"/>
          <p:nvPr>
            <p:ph type="title"/>
          </p:nvPr>
        </p:nvSpPr>
        <p:spPr>
          <a:xfrm>
            <a:off x="179511" y="128035"/>
            <a:ext cx="6048673" cy="780686"/>
          </a:xfrm>
          <a:prstGeom prst="rect">
            <a:avLst/>
          </a:prstGeom>
        </p:spPr>
        <p:txBody>
          <a:bodyPr/>
          <a:lstStyle>
            <a:lvl1pPr algn="l">
              <a:defRPr sz="3200"/>
            </a:lvl1pPr>
          </a:lstStyle>
          <a:p>
            <a:pPr/>
            <a:r>
              <a:t>Title Text</a:t>
            </a:r>
          </a:p>
        </p:txBody>
      </p:sp>
      <p:sp>
        <p:nvSpPr>
          <p:cNvPr id="60" name="Body Level One…"/>
          <p:cNvSpPr txBox="1"/>
          <p:nvPr>
            <p:ph type="body" sz="half" idx="1"/>
          </p:nvPr>
        </p:nvSpPr>
        <p:spPr>
          <a:xfrm>
            <a:off x="251519" y="1484783"/>
            <a:ext cx="8208914" cy="2160242"/>
          </a:xfrm>
          <a:prstGeom prst="rect">
            <a:avLst/>
          </a:prstGeom>
        </p:spPr>
        <p:txBody>
          <a:bodyPr>
            <a:normAutofit fontScale="100000" lnSpcReduction="0"/>
          </a:bodyPr>
          <a:lstStyle>
            <a:lvl1pPr marL="0" indent="0">
              <a:spcBef>
                <a:spcPts val="400"/>
              </a:spcBef>
              <a:buSzTx/>
              <a:buNone/>
              <a:defRPr sz="1800"/>
            </a:lvl1pPr>
            <a:lvl2pPr marL="0" indent="457200">
              <a:spcBef>
                <a:spcPts val="400"/>
              </a:spcBef>
              <a:buSzTx/>
              <a:buNone/>
              <a:defRPr sz="1800"/>
            </a:lvl2pPr>
            <a:lvl3pPr marL="0" indent="914400">
              <a:spcBef>
                <a:spcPts val="400"/>
              </a:spcBef>
              <a:buSzTx/>
              <a:buNone/>
              <a:defRPr sz="1800"/>
            </a:lvl3pPr>
            <a:lvl4pPr marL="0" indent="1371600">
              <a:spcBef>
                <a:spcPts val="400"/>
              </a:spcBef>
              <a:buSzTx/>
              <a:buNone/>
              <a:defRPr sz="1800"/>
            </a:lvl4pPr>
            <a:lvl5pPr marL="0" indent="1828800">
              <a:spcBef>
                <a:spcPts val="400"/>
              </a:spcBef>
              <a:buSzTx/>
              <a:buNone/>
              <a:defRPr sz="1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sp>
        <p:nvSpPr>
          <p:cNvPr id="67" name="Slide Number"/>
          <p:cNvSpPr txBox="1"/>
          <p:nvPr>
            <p:ph type="sldNum" sz="quarter" idx="2"/>
          </p:nvPr>
        </p:nvSpPr>
        <p:spPr>
          <a:prstGeom prst="rect">
            <a:avLst/>
          </a:prstGeom>
        </p:spPr>
        <p:txBody>
          <a:bodyPr/>
          <a:lstStyle/>
          <a:p>
            <a:pPr/>
            <a:fld id="{86CB4B4D-7CA3-9044-876B-883B54F8677D}" type="slidenum"/>
          </a:p>
        </p:txBody>
      </p:sp>
      <p:sp>
        <p:nvSpPr>
          <p:cNvPr id="68" name="Title Text"/>
          <p:cNvSpPr txBox="1"/>
          <p:nvPr>
            <p:ph type="title"/>
          </p:nvPr>
        </p:nvSpPr>
        <p:spPr>
          <a:prstGeom prst="rect">
            <a:avLst/>
          </a:prstGeom>
        </p:spPr>
        <p:txBody>
          <a:bodyPr/>
          <a:lstStyle/>
          <a:p>
            <a:pPr/>
            <a:r>
              <a:t>Title Text</a:t>
            </a:r>
          </a:p>
        </p:txBody>
      </p:sp>
      <p:sp>
        <p:nvSpPr>
          <p:cNvPr id="69" name="Body Level One…"/>
          <p:cNvSpPr txBox="1"/>
          <p:nvPr>
            <p:ph type="body" idx="1"/>
          </p:nvPr>
        </p:nvSpPr>
        <p:spPr>
          <a:xfrm>
            <a:off x="457200" y="2420938"/>
            <a:ext cx="8229600" cy="396081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כותרת מקטע עליונה">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
        <p:nvSpPr>
          <p:cNvPr id="77" name="Title Text"/>
          <p:cNvSpPr txBox="1"/>
          <p:nvPr>
            <p:ph type="title"/>
          </p:nvPr>
        </p:nvSpPr>
        <p:spPr>
          <a:xfrm>
            <a:off x="722312" y="4406900"/>
            <a:ext cx="7772401" cy="1362075"/>
          </a:xfrm>
          <a:prstGeom prst="rect">
            <a:avLst/>
          </a:prstGeom>
        </p:spPr>
        <p:txBody>
          <a:bodyPr anchor="t"/>
          <a:lstStyle>
            <a:lvl1pPr algn="l">
              <a:defRPr cap="all" sz="4000"/>
            </a:lvl1pPr>
          </a:lstStyle>
          <a:p>
            <a:pPr/>
            <a:r>
              <a:t>Title Text</a:t>
            </a:r>
          </a:p>
        </p:txBody>
      </p:sp>
      <p:sp>
        <p:nvSpPr>
          <p:cNvPr id="78" name="Body Level One…"/>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כותרת בלבד">
    <p:spTree>
      <p:nvGrpSpPr>
        <p:cNvPr id="1" name=""/>
        <p:cNvGrpSpPr/>
        <p:nvPr/>
      </p:nvGrpSpPr>
      <p:grpSpPr>
        <a:xfrm>
          <a:off x="0" y="0"/>
          <a:ext cx="0" cy="0"/>
          <a:chOff x="0" y="0"/>
          <a:chExt cx="0" cy="0"/>
        </a:xfrm>
      </p:grpSpPr>
      <p:sp>
        <p:nvSpPr>
          <p:cNvPr id="85" name="Slide Number"/>
          <p:cNvSpPr txBox="1"/>
          <p:nvPr>
            <p:ph type="sldNum" sz="quarter" idx="2"/>
          </p:nvPr>
        </p:nvSpPr>
        <p:spPr>
          <a:prstGeom prst="rect">
            <a:avLst/>
          </a:prstGeom>
        </p:spPr>
        <p:txBody>
          <a:bodyPr/>
          <a:lstStyle/>
          <a:p>
            <a:pPr/>
            <a:fld id="{86CB4B4D-7CA3-9044-876B-883B54F8677D}" type="slidenum"/>
          </a:p>
        </p:txBody>
      </p:sp>
      <p:sp>
        <p:nvSpPr>
          <p:cNvPr id="86"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ריק">
    <p:spTree>
      <p:nvGrpSpPr>
        <p:cNvPr id="1" name=""/>
        <p:cNvGrpSpPr/>
        <p:nvPr/>
      </p:nvGrpSpPr>
      <p:grpSpPr>
        <a:xfrm>
          <a:off x="0" y="0"/>
          <a:ext cx="0" cy="0"/>
          <a:chOff x="0" y="0"/>
          <a:chExt cx="0" cy="0"/>
        </a:xfrm>
      </p:grpSpPr>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Rectangle 5"/>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3" name="TextBox 6"/>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4" name="Slide Number"/>
          <p:cNvSpPr txBox="1"/>
          <p:nvPr>
            <p:ph type="sldNum" sz="quarter" idx="2"/>
          </p:nvPr>
        </p:nvSpPr>
        <p:spPr>
          <a:xfrm>
            <a:off x="233080" y="6519863"/>
            <a:ext cx="301909" cy="288824"/>
          </a:xfrm>
          <a:prstGeom prst="rect">
            <a:avLst/>
          </a:prstGeom>
          <a:ln w="12700">
            <a:miter lim="400000"/>
          </a:ln>
        </p:spPr>
        <p:txBody>
          <a:bodyPr wrap="none" lIns="45719" rIns="45719">
            <a:spAutoFit/>
          </a:bodyPr>
          <a:lstStyle>
            <a:lvl1pPr algn="r">
              <a:defRPr sz="1400">
                <a:solidFill>
                  <a:srgbClr val="606060"/>
                </a:solidFill>
              </a:defRPr>
            </a:lvl1pPr>
          </a:lstStyle>
          <a:p>
            <a:pPr/>
            <a:fld id="{86CB4B4D-7CA3-9044-876B-883B54F8677D}" type="slidenum"/>
          </a:p>
        </p:txBody>
      </p:sp>
      <p:pic>
        <p:nvPicPr>
          <p:cNvPr id="5" name="Picture 1" descr="Picture 1"/>
          <p:cNvPicPr>
            <a:picLocks noChangeAspect="1"/>
          </p:cNvPicPr>
          <p:nvPr/>
        </p:nvPicPr>
        <p:blipFill>
          <a:blip r:embed="rId3">
            <a:extLst/>
          </a:blip>
          <a:stretch>
            <a:fillRect/>
          </a:stretch>
        </p:blipFill>
        <p:spPr>
          <a:xfrm>
            <a:off x="7543800" y="228600"/>
            <a:ext cx="1471613" cy="609600"/>
          </a:xfrm>
          <a:prstGeom prst="rect">
            <a:avLst/>
          </a:prstGeom>
          <a:ln w="12700">
            <a:miter lim="400000"/>
          </a:ln>
        </p:spPr>
      </p:pic>
      <p:sp>
        <p:nvSpPr>
          <p:cNvPr id="6" name="Rectangle 8"/>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7" name="TextBox 3"/>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8" name="TextBox 4"/>
          <p:cNvSpPr txBox="1"/>
          <p:nvPr/>
        </p:nvSpPr>
        <p:spPr>
          <a:xfrm>
            <a:off x="-84139" y="6519863"/>
            <a:ext cx="619128" cy="288824"/>
          </a:xfrm>
          <a:prstGeom prst="rect">
            <a:avLst/>
          </a:prstGeom>
          <a:ln w="12700">
            <a:miter lim="400000"/>
          </a:ln>
        </p:spPr>
        <p:txBody>
          <a:bodyPr lIns="45719" rIns="45719">
            <a:spAutoFit/>
          </a:bodyPr>
          <a:lstStyle/>
          <a:p>
            <a:pPr algn="r" rtl="0">
              <a:defRPr sz="1400">
                <a:solidFill>
                  <a:srgbClr val="606060"/>
                </a:solidFill>
              </a:defRPr>
            </a:pPr>
          </a:p>
        </p:txBody>
      </p:sp>
      <p:sp>
        <p:nvSpPr>
          <p:cNvPr id="9" name="Title Text"/>
          <p:cNvSpPr txBox="1"/>
          <p:nvPr>
            <p:ph type="title"/>
          </p:nvPr>
        </p:nvSpPr>
        <p:spPr>
          <a:xfrm>
            <a:off x="457200" y="1341437"/>
            <a:ext cx="8229600" cy="7794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rtl="0">
              <a:defRPr/>
            </a:lvl1pPr>
          </a:lstStyle>
          <a:p>
            <a:pPr/>
            <a:r>
              <a:t>Title Text</a:t>
            </a:r>
          </a:p>
        </p:txBody>
      </p:sp>
      <p:sp>
        <p:nvSpPr>
          <p:cNvPr id="10"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rtl="0">
              <a:defRPr/>
            </a:lvl1pPr>
            <a:lvl2pPr rtl="0">
              <a:defRPr/>
            </a:lvl2pPr>
            <a:lvl3pPr rtl="0">
              <a:defRPr/>
            </a:lvl3pPr>
            <a:lvl4pPr rtl="0">
              <a:defRPr/>
            </a:lvl4pPr>
            <a:lvl5pPr rtl="0">
              <a:defRPr/>
            </a:lvl5p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1pPr>
      <a:lvl2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2pPr>
      <a:lvl3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3pPr>
      <a:lvl4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4pPr>
      <a:lvl5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5pPr>
      <a:lvl6pPr marL="0" marR="0" indent="45720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6pPr>
      <a:lvl7pPr marL="0" marR="0" indent="91440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7pPr>
      <a:lvl8pPr marL="0" marR="0" indent="137160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8pPr>
      <a:lvl9pPr marL="0" marR="0" indent="182880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9pPr>
    </p:titleStyle>
    <p:bodyStyle>
      <a:lvl1pPr marL="342900" marR="0" indent="-34290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1pPr>
      <a:lvl2pPr marL="7429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2pPr>
      <a:lvl3pPr marL="1143000" marR="0" indent="-22860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3pPr>
      <a:lvl4pPr marL="1600200" marR="0" indent="-22860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4pPr>
      <a:lvl5pPr marL="2057400" marR="0" indent="-22860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5pPr>
      <a:lvl6pPr marL="25717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6pPr>
      <a:lvl7pPr marL="30289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7pPr>
      <a:lvl8pPr marL="34861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8pPr>
      <a:lvl9pPr marL="39433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9pPr>
    </p:bodyStyle>
    <p:otherStyle>
      <a:lvl1pPr marL="0" marR="0" indent="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1pPr>
      <a:lvl2pPr marL="0" marR="0" indent="4572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2pPr>
      <a:lvl3pPr marL="0" marR="0" indent="9144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3pPr>
      <a:lvl4pPr marL="0" marR="0" indent="13716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4pPr>
      <a:lvl5pPr marL="0" marR="0" indent="18288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5pPr>
      <a:lvl6pPr marL="0" marR="0" indent="22860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6pPr>
      <a:lvl7pPr marL="0" marR="0" indent="27432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7pPr>
      <a:lvl8pPr marL="0" marR="0" indent="32004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8pPr>
      <a:lvl9pPr marL="0" marR="0" indent="36576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gliderlabs.viewdocs.io/docker-alpine/" TargetMode="External"/><Relationship Id="rId3" Type="http://schemas.openxmlformats.org/officeDocument/2006/relationships/hyperlink" Target="http://www.nvidia.com/object/docker-container.html"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 Id="rId3" Type="http://schemas.openxmlformats.org/officeDocument/2006/relationships/image" Target="../media/image10.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hub.docker.com/" TargetMode="External"/><Relationship Id="rId3" Type="http://schemas.openxmlformats.org/officeDocument/2006/relationships/image" Target="../media/image11.tif"/></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hub.docker.com/" TargetMode="External"/><Relationship Id="rId3" Type="http://schemas.openxmlformats.org/officeDocument/2006/relationships/image" Target="../media/image12.tif"/></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tif"/></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t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 Id="rId3" Type="http://schemas.openxmlformats.org/officeDocument/2006/relationships/image" Target="../media/image4.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6.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6" name="Picture 8" descr="Picture 8"/>
          <p:cNvPicPr>
            <a:picLocks noChangeAspect="1"/>
          </p:cNvPicPr>
          <p:nvPr/>
        </p:nvPicPr>
        <p:blipFill>
          <a:blip r:embed="rId2">
            <a:extLst/>
          </a:blip>
          <a:stretch>
            <a:fillRect/>
          </a:stretch>
        </p:blipFill>
        <p:spPr>
          <a:xfrm>
            <a:off x="0" y="-471488"/>
            <a:ext cx="9166225" cy="7329489"/>
          </a:xfrm>
          <a:prstGeom prst="rect">
            <a:avLst/>
          </a:prstGeom>
          <a:ln w="12700">
            <a:miter lim="400000"/>
          </a:ln>
        </p:spPr>
      </p:pic>
      <p:sp>
        <p:nvSpPr>
          <p:cNvPr id="137" name="Title 6"/>
          <p:cNvSpPr txBox="1"/>
          <p:nvPr>
            <p:ph type="title"/>
          </p:nvPr>
        </p:nvSpPr>
        <p:spPr>
          <a:xfrm>
            <a:off x="760412" y="188912"/>
            <a:ext cx="7628013" cy="1079501"/>
          </a:xfrm>
          <a:prstGeom prst="rect">
            <a:avLst/>
          </a:prstGeom>
        </p:spPr>
        <p:txBody>
          <a:bodyPr/>
          <a:lstStyle>
            <a:lvl1pPr>
              <a:defRPr sz="4800"/>
            </a:lvl1pPr>
          </a:lstStyle>
          <a:p>
            <a:pPr/>
            <a:r>
              <a:t>Ci with Docker</a:t>
            </a:r>
          </a:p>
        </p:txBody>
      </p:sp>
      <p:pic>
        <p:nvPicPr>
          <p:cNvPr id="138" name="Picture 1" descr="Picture 1"/>
          <p:cNvPicPr>
            <a:picLocks noChangeAspect="1"/>
          </p:cNvPicPr>
          <p:nvPr/>
        </p:nvPicPr>
        <p:blipFill>
          <a:blip r:embed="rId3">
            <a:extLst/>
          </a:blip>
          <a:stretch>
            <a:fillRect/>
          </a:stretch>
        </p:blipFill>
        <p:spPr>
          <a:xfrm>
            <a:off x="7164388" y="5589587"/>
            <a:ext cx="1733551" cy="71755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Title 1"/>
          <p:cNvSpPr txBox="1"/>
          <p:nvPr>
            <p:ph type="title"/>
          </p:nvPr>
        </p:nvSpPr>
        <p:spPr>
          <a:xfrm>
            <a:off x="179511" y="128035"/>
            <a:ext cx="6048674" cy="780686"/>
          </a:xfrm>
          <a:prstGeom prst="rect">
            <a:avLst/>
          </a:prstGeom>
        </p:spPr>
        <p:txBody>
          <a:bodyPr/>
          <a:lstStyle/>
          <a:p>
            <a:pPr/>
            <a:r>
              <a:t>Docker Benefits Upon VMs</a:t>
            </a:r>
          </a:p>
        </p:txBody>
      </p:sp>
      <p:sp>
        <p:nvSpPr>
          <p:cNvPr id="182" name="Content Placeholder 2"/>
          <p:cNvSpPr txBox="1"/>
          <p:nvPr>
            <p:ph type="body" idx="1"/>
          </p:nvPr>
        </p:nvSpPr>
        <p:spPr>
          <a:xfrm>
            <a:off x="457200" y="1371599"/>
            <a:ext cx="8229600" cy="4896546"/>
          </a:xfrm>
          <a:prstGeom prst="rect">
            <a:avLst/>
          </a:prstGeom>
        </p:spPr>
        <p:txBody>
          <a:bodyPr/>
          <a:lstStyle/>
          <a:p>
            <a:pPr marL="579105" indent="-402156" algn="l" defTabSz="868680">
              <a:lnSpc>
                <a:spcPct val="115000"/>
              </a:lnSpc>
              <a:spcBef>
                <a:spcPts val="300"/>
              </a:spcBef>
              <a:buClr>
                <a:srgbClr val="254356"/>
              </a:buClr>
              <a:buSzPts val="1500"/>
              <a:buChar char="●"/>
              <a:defRPr sz="1520"/>
            </a:pPr>
            <a:r>
              <a:t>Small to tiny images - Few hundred MB’s for OS + Application (5MB for full OS - </a:t>
            </a:r>
            <a:r>
              <a:rPr u="sng">
                <a:solidFill>
                  <a:srgbClr val="009999"/>
                </a:solidFill>
                <a:uFill>
                  <a:solidFill>
                    <a:srgbClr val="009999"/>
                  </a:solidFill>
                </a:uFill>
                <a:hlinkClick r:id="rId2" invalidUrl="" action="" tgtFrame="" tooltip="" history="1" highlightClick="0" endSnd="0"/>
              </a:rPr>
              <a:t>Alpine</a:t>
            </a:r>
            <a:r>
              <a:t>) VS. Gigabytes in VM’s </a:t>
            </a:r>
          </a:p>
          <a:p>
            <a:pPr marL="579105" indent="-402156" algn="l" defTabSz="868680">
              <a:lnSpc>
                <a:spcPct val="115000"/>
              </a:lnSpc>
              <a:spcBef>
                <a:spcPts val="300"/>
              </a:spcBef>
              <a:buClr>
                <a:srgbClr val="254356"/>
              </a:buClr>
              <a:buSzPts val="1500"/>
              <a:buChar char="●"/>
              <a:defRPr sz="1520"/>
            </a:pPr>
            <a:r>
              <a:t>Very small footprint on the host machine (CPU, RAM Impact) as Docker only use what it required instead of building a complete Operating system per VM.</a:t>
            </a:r>
          </a:p>
          <a:p>
            <a:pPr marL="579105" indent="-402156" algn="l" defTabSz="868680">
              <a:lnSpc>
                <a:spcPct val="115000"/>
              </a:lnSpc>
              <a:spcBef>
                <a:spcPts val="300"/>
              </a:spcBef>
              <a:buClr>
                <a:srgbClr val="254356"/>
              </a:buClr>
              <a:buSzPts val="1500"/>
              <a:buChar char="●"/>
              <a:defRPr sz="1520"/>
            </a:pPr>
            <a:r>
              <a:t>Containers use up only as many system resources as they need at a given time. VMs usually require some resources to be permanently allocated before the virtual machine starts.</a:t>
            </a:r>
          </a:p>
          <a:p>
            <a:pPr marL="579105" indent="-402156" algn="l" defTabSz="868680">
              <a:lnSpc>
                <a:spcPct val="115000"/>
              </a:lnSpc>
              <a:spcBef>
                <a:spcPts val="300"/>
              </a:spcBef>
              <a:buClr>
                <a:srgbClr val="254356"/>
              </a:buClr>
              <a:buSzPts val="1500"/>
              <a:buChar char="●"/>
              <a:defRPr sz="1520"/>
            </a:pPr>
            <a:r>
              <a:t>Direct hardware access. Applications running inside virtual machines generally cannot access hardware like graphics cards on the host in order to speed processing. Containers Can (ex. </a:t>
            </a:r>
            <a:r>
              <a:rPr u="sng">
                <a:solidFill>
                  <a:srgbClr val="009999"/>
                </a:solidFill>
                <a:uFill>
                  <a:solidFill>
                    <a:srgbClr val="009999"/>
                  </a:solidFill>
                </a:uFill>
                <a:hlinkClick r:id="rId3" invalidUrl="" action="" tgtFrame="" tooltip="" history="1" highlightClick="0" endSnd="0"/>
              </a:rPr>
              <a:t>Nvidia</a:t>
            </a:r>
            <a:r>
              <a:t> )</a:t>
            </a:r>
          </a:p>
          <a:p>
            <a:pPr marL="579105" indent="-402156" algn="l" defTabSz="868680">
              <a:lnSpc>
                <a:spcPct val="115000"/>
              </a:lnSpc>
              <a:spcBef>
                <a:spcPts val="300"/>
              </a:spcBef>
              <a:buClr>
                <a:srgbClr val="254356"/>
              </a:buClr>
              <a:buSzPts val="1500"/>
              <a:buChar char="●"/>
              <a:defRPr sz="1520"/>
            </a:pPr>
            <a:r>
              <a:t>Microservice in nature and integrations (API’s) for whatever task required.</a:t>
            </a:r>
          </a:p>
          <a:p>
            <a:pPr marL="579105" indent="-402156" algn="l" defTabSz="868680">
              <a:lnSpc>
                <a:spcPct val="115000"/>
              </a:lnSpc>
              <a:spcBef>
                <a:spcPts val="300"/>
              </a:spcBef>
              <a:buClr>
                <a:srgbClr val="254356"/>
              </a:buClr>
              <a:buSzPts val="1500"/>
              <a:buChar char="●"/>
              <a:defRPr sz="1520"/>
            </a:pPr>
            <a:r>
              <a:t>Portable, Fast (Deployments , Migration , Restarts and Rollbacks) and Secure</a:t>
            </a:r>
          </a:p>
          <a:p>
            <a:pPr marL="579105" indent="-402156" algn="l" defTabSz="868680">
              <a:lnSpc>
                <a:spcPct val="115000"/>
              </a:lnSpc>
              <a:spcBef>
                <a:spcPts val="300"/>
              </a:spcBef>
              <a:buClr>
                <a:srgbClr val="254356"/>
              </a:buClr>
              <a:buSzPts val="1500"/>
              <a:buChar char="●"/>
              <a:defRPr sz="1520"/>
            </a:pPr>
            <a:r>
              <a:t>Can run anywhere and everywhere </a:t>
            </a:r>
          </a:p>
          <a:p>
            <a:pPr marL="579105" indent="-402156" algn="l" defTabSz="868680">
              <a:lnSpc>
                <a:spcPct val="115000"/>
              </a:lnSpc>
              <a:spcBef>
                <a:spcPts val="300"/>
              </a:spcBef>
              <a:buClr>
                <a:srgbClr val="254356"/>
              </a:buClr>
              <a:buSzPts val="1500"/>
              <a:buChar char="●"/>
              <a:defRPr sz="1520"/>
            </a:pPr>
            <a:r>
              <a:t>Simplify DevOps</a:t>
            </a:r>
          </a:p>
          <a:p>
            <a:pPr marL="579105" indent="-402156" algn="l" defTabSz="868680">
              <a:lnSpc>
                <a:spcPct val="115000"/>
              </a:lnSpc>
              <a:spcBef>
                <a:spcPts val="300"/>
              </a:spcBef>
              <a:buClr>
                <a:srgbClr val="254356"/>
              </a:buClr>
              <a:buSzPts val="1500"/>
              <a:buChar char="●"/>
              <a:defRPr sz="1520"/>
            </a:pPr>
            <a:r>
              <a:t>Version controlled </a:t>
            </a:r>
          </a:p>
          <a:p>
            <a:pPr marL="579105" indent="-402156" algn="l" defTabSz="868680">
              <a:lnSpc>
                <a:spcPct val="115000"/>
              </a:lnSpc>
              <a:spcBef>
                <a:spcPts val="300"/>
              </a:spcBef>
              <a:buClr>
                <a:srgbClr val="254356"/>
              </a:buClr>
              <a:buSzPts val="1500"/>
              <a:buChar char="●"/>
              <a:defRPr sz="1520"/>
            </a:pPr>
            <a:r>
              <a:t>Open Source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extBox 7"/>
          <p:cNvSpPr txBox="1"/>
          <p:nvPr>
            <p:ph type="sldNum" sz="quarter" idx="2"/>
          </p:nvPr>
        </p:nvSpPr>
        <p:spPr>
          <a:xfrm>
            <a:off x="246276" y="6519863"/>
            <a:ext cx="288713"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Title 1"/>
          <p:cNvSpPr txBox="1"/>
          <p:nvPr>
            <p:ph type="title"/>
          </p:nvPr>
        </p:nvSpPr>
        <p:spPr>
          <a:xfrm>
            <a:off x="179511" y="128035"/>
            <a:ext cx="6048674" cy="780686"/>
          </a:xfrm>
          <a:prstGeom prst="rect">
            <a:avLst/>
          </a:prstGeom>
        </p:spPr>
        <p:txBody>
          <a:bodyPr/>
          <a:lstStyle/>
          <a:p>
            <a:pPr/>
            <a:r>
              <a:t>Docker’s Technology </a:t>
            </a:r>
          </a:p>
        </p:txBody>
      </p:sp>
      <p:sp>
        <p:nvSpPr>
          <p:cNvPr id="186" name="Content Placeholder 2"/>
          <p:cNvSpPr txBox="1"/>
          <p:nvPr>
            <p:ph type="body" idx="1"/>
          </p:nvPr>
        </p:nvSpPr>
        <p:spPr>
          <a:xfrm>
            <a:off x="457200" y="1484783"/>
            <a:ext cx="8229600" cy="4896546"/>
          </a:xfrm>
          <a:prstGeom prst="rect">
            <a:avLst/>
          </a:prstGeom>
        </p:spPr>
        <p:txBody>
          <a:bodyPr/>
          <a:lstStyle/>
          <a:p>
            <a:pPr marL="342900" indent="-342900" algn="l">
              <a:spcBef>
                <a:spcPts val="400"/>
              </a:spcBef>
              <a:buSzPct val="100000"/>
              <a:buFont typeface="Arial"/>
              <a:buChar char="•"/>
              <a:defRPr sz="2000"/>
            </a:pPr>
            <a:r>
              <a:t>libvirt: Platform Virtualization</a:t>
            </a:r>
          </a:p>
          <a:p>
            <a:pPr marL="342900" indent="-342900" algn="l">
              <a:spcBef>
                <a:spcPts val="400"/>
              </a:spcBef>
              <a:buSzPct val="100000"/>
              <a:buFont typeface="Arial"/>
              <a:buChar char="•"/>
              <a:defRPr sz="2000"/>
            </a:pPr>
            <a:r>
              <a:t>LXC(LinuXContainers):Multiple isolated Linuxsystems(containers)</a:t>
            </a:r>
          </a:p>
          <a:p>
            <a:pPr algn="l">
              <a:spcBef>
                <a:spcPts val="400"/>
              </a:spcBef>
              <a:defRPr sz="2000"/>
            </a:pPr>
            <a:r>
              <a:t>on a single host</a:t>
            </a:r>
          </a:p>
          <a:p>
            <a:pPr marL="342900" indent="-342900" algn="l">
              <a:spcBef>
                <a:spcPts val="400"/>
              </a:spcBef>
              <a:buSzPct val="100000"/>
              <a:buFont typeface="Arial"/>
              <a:buChar char="•"/>
              <a:defRPr sz="2000"/>
            </a:pPr>
            <a:r>
              <a:t>libcontainer library (Since version 0.9, </a:t>
            </a:r>
          </a:p>
          <a:p>
            <a:pPr algn="l">
              <a:spcBef>
                <a:spcPts val="400"/>
              </a:spcBef>
              <a:defRPr sz="2000"/>
            </a:pPr>
            <a:r>
              <a:t>Docker includes the libcontainer library </a:t>
            </a:r>
          </a:p>
          <a:p>
            <a:pPr algn="l">
              <a:spcBef>
                <a:spcPts val="400"/>
              </a:spcBef>
              <a:defRPr sz="2000"/>
            </a:pPr>
            <a:r>
              <a:t>as its own way to directly use virtualization </a:t>
            </a:r>
          </a:p>
          <a:p>
            <a:pPr algn="l">
              <a:spcBef>
                <a:spcPts val="400"/>
              </a:spcBef>
              <a:defRPr sz="2000"/>
            </a:pPr>
            <a:r>
              <a:t>Facilities provided by the Linux kernel)</a:t>
            </a:r>
          </a:p>
          <a:p>
            <a:pPr marL="342900" indent="-342900" algn="l">
              <a:spcBef>
                <a:spcPts val="400"/>
              </a:spcBef>
              <a:buSzPct val="100000"/>
              <a:buFont typeface="Arial"/>
              <a:buChar char="•"/>
              <a:defRPr sz="2000"/>
            </a:pPr>
            <a:r>
              <a:t>Layered File System </a:t>
            </a:r>
          </a:p>
        </p:txBody>
      </p:sp>
      <p:pic>
        <p:nvPicPr>
          <p:cNvPr id="187" name="Picture 3" descr="Picture 3"/>
          <p:cNvPicPr>
            <a:picLocks noChangeAspect="1"/>
          </p:cNvPicPr>
          <p:nvPr/>
        </p:nvPicPr>
        <p:blipFill>
          <a:blip r:embed="rId2">
            <a:extLst/>
          </a:blip>
          <a:stretch>
            <a:fillRect/>
          </a:stretch>
        </p:blipFill>
        <p:spPr>
          <a:xfrm>
            <a:off x="5029200" y="2743200"/>
            <a:ext cx="3810000" cy="351366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0" name="Title 1"/>
          <p:cNvSpPr txBox="1"/>
          <p:nvPr>
            <p:ph type="title"/>
          </p:nvPr>
        </p:nvSpPr>
        <p:spPr>
          <a:xfrm>
            <a:off x="179511" y="128035"/>
            <a:ext cx="6048674" cy="780686"/>
          </a:xfrm>
          <a:prstGeom prst="rect">
            <a:avLst/>
          </a:prstGeom>
        </p:spPr>
        <p:txBody>
          <a:bodyPr/>
          <a:lstStyle/>
          <a:p>
            <a:pPr/>
            <a:r>
              <a:t>Docker’s Technology </a:t>
            </a:r>
          </a:p>
        </p:txBody>
      </p:sp>
      <p:sp>
        <p:nvSpPr>
          <p:cNvPr id="191" name="Content Placeholder 2"/>
          <p:cNvSpPr txBox="1"/>
          <p:nvPr>
            <p:ph type="body" idx="1"/>
          </p:nvPr>
        </p:nvSpPr>
        <p:spPr>
          <a:xfrm>
            <a:off x="457200" y="1484783"/>
            <a:ext cx="8229600" cy="4896546"/>
          </a:xfrm>
          <a:prstGeom prst="rect">
            <a:avLst/>
          </a:prstGeom>
        </p:spPr>
        <p:txBody>
          <a:bodyPr/>
          <a:lstStyle/>
          <a:p>
            <a:pPr marL="609584" indent="-440255" algn="l">
              <a:lnSpc>
                <a:spcPct val="150000"/>
              </a:lnSpc>
              <a:spcBef>
                <a:spcPts val="400"/>
              </a:spcBef>
              <a:buClr>
                <a:srgbClr val="254356"/>
              </a:buClr>
              <a:buSzPts val="1800"/>
              <a:buChar char="●"/>
              <a:defRPr sz="1800"/>
            </a:pPr>
            <a:r>
              <a:t>Architecture: Linux X86-64 </a:t>
            </a:r>
          </a:p>
          <a:p>
            <a:pPr marL="609584" indent="-440255" algn="l">
              <a:lnSpc>
                <a:spcPct val="115000"/>
              </a:lnSpc>
              <a:spcBef>
                <a:spcPts val="400"/>
              </a:spcBef>
              <a:buClr>
                <a:srgbClr val="254356"/>
              </a:buClr>
              <a:buSzPts val="1800"/>
              <a:buChar char="●"/>
              <a:defRPr sz="1800"/>
            </a:pPr>
            <a:r>
              <a:t>Written in: GoLang </a:t>
            </a:r>
            <a:r>
              <a:rPr sz="1100"/>
              <a:t>(On March 13, 2014, with the release of version 0.9, Docker dropped LXC as the default execution environment which is an operating system level virtualization and replaced it with its own libcontainer library written in the Go programming language)</a:t>
            </a:r>
            <a:endParaRPr sz="1100"/>
          </a:p>
          <a:p>
            <a:pPr marL="609584" indent="-440255" algn="l">
              <a:lnSpc>
                <a:spcPct val="150000"/>
              </a:lnSpc>
              <a:spcBef>
                <a:spcPts val="400"/>
              </a:spcBef>
              <a:buClr>
                <a:srgbClr val="254356"/>
              </a:buClr>
              <a:buSzPts val="1800"/>
              <a:buChar char="●"/>
              <a:defRPr sz="1800"/>
            </a:pPr>
            <a:r>
              <a:t>Engine: Client - Server (Daemon) Architecture </a:t>
            </a:r>
          </a:p>
          <a:p>
            <a:pPr marL="609584" indent="-440255" algn="l">
              <a:lnSpc>
                <a:spcPct val="150000"/>
              </a:lnSpc>
              <a:spcBef>
                <a:spcPts val="400"/>
              </a:spcBef>
              <a:buClr>
                <a:srgbClr val="254356"/>
              </a:buClr>
              <a:buSzPts val="1800"/>
              <a:buChar char="●"/>
              <a:defRPr sz="1800"/>
            </a:pPr>
            <a:r>
              <a:t>Namespace: Isolation of process in linux where one process cant “See” the other process </a:t>
            </a:r>
          </a:p>
          <a:p>
            <a:pPr marL="609584" indent="-440255" algn="l">
              <a:lnSpc>
                <a:spcPct val="150000"/>
              </a:lnSpc>
              <a:spcBef>
                <a:spcPts val="400"/>
              </a:spcBef>
              <a:buClr>
                <a:srgbClr val="254356"/>
              </a:buClr>
              <a:buSzPts val="1800"/>
              <a:buChar char="●"/>
              <a:defRPr sz="1800"/>
            </a:pPr>
            <a:r>
              <a:t>Control Groups: Linux Kernel capability to limit and isolate the resource usage (CPU, RAM, disk I/O, network etc..) of a collection of process</a:t>
            </a:r>
          </a:p>
          <a:p>
            <a:pPr marL="609584" indent="-440255" algn="l">
              <a:lnSpc>
                <a:spcPct val="150000"/>
              </a:lnSpc>
              <a:spcBef>
                <a:spcPts val="400"/>
              </a:spcBef>
              <a:buClr>
                <a:srgbClr val="254356"/>
              </a:buClr>
              <a:buSzPts val="1800"/>
              <a:buChar char="●"/>
              <a:defRPr sz="1800"/>
            </a:pPr>
            <a:r>
              <a:t>Container format: libcontainer - Go implementation for creating containers with namespaces, control groups and File system capabilities access control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4" name="Title 1"/>
          <p:cNvSpPr txBox="1"/>
          <p:nvPr>
            <p:ph type="title"/>
          </p:nvPr>
        </p:nvSpPr>
        <p:spPr>
          <a:xfrm>
            <a:off x="179511" y="128035"/>
            <a:ext cx="6048674" cy="780686"/>
          </a:xfrm>
          <a:prstGeom prst="rect">
            <a:avLst/>
          </a:prstGeom>
        </p:spPr>
        <p:txBody>
          <a:bodyPr/>
          <a:lstStyle/>
          <a:p>
            <a:pPr/>
            <a:r>
              <a:t>Docker Architecture</a:t>
            </a:r>
          </a:p>
        </p:txBody>
      </p:sp>
      <p:pic>
        <p:nvPicPr>
          <p:cNvPr id="195" name="Shape 162" descr="Shape 162"/>
          <p:cNvPicPr>
            <a:picLocks noChangeAspect="1"/>
          </p:cNvPicPr>
          <p:nvPr/>
        </p:nvPicPr>
        <p:blipFill>
          <a:blip r:embed="rId2">
            <a:extLst/>
          </a:blip>
          <a:stretch>
            <a:fillRect/>
          </a:stretch>
        </p:blipFill>
        <p:spPr>
          <a:xfrm>
            <a:off x="1752600" y="1600200"/>
            <a:ext cx="5486400" cy="42672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Title 1"/>
          <p:cNvSpPr txBox="1"/>
          <p:nvPr>
            <p:ph type="title"/>
          </p:nvPr>
        </p:nvSpPr>
        <p:spPr>
          <a:xfrm>
            <a:off x="179511" y="128035"/>
            <a:ext cx="6048674" cy="780686"/>
          </a:xfrm>
          <a:prstGeom prst="rect">
            <a:avLst/>
          </a:prstGeom>
        </p:spPr>
        <p:txBody>
          <a:bodyPr/>
          <a:lstStyle/>
          <a:p>
            <a:pPr/>
            <a:r>
              <a:t>Docker - Technical Aspect</a:t>
            </a:r>
          </a:p>
        </p:txBody>
      </p:sp>
      <p:sp>
        <p:nvSpPr>
          <p:cNvPr id="199" name="Content Placeholder 2"/>
          <p:cNvSpPr txBox="1"/>
          <p:nvPr>
            <p:ph type="body" idx="1"/>
          </p:nvPr>
        </p:nvSpPr>
        <p:spPr>
          <a:xfrm>
            <a:off x="457200" y="1637184"/>
            <a:ext cx="8229600" cy="4306416"/>
          </a:xfrm>
          <a:prstGeom prst="rect">
            <a:avLst/>
          </a:prstGeom>
        </p:spPr>
        <p:txBody>
          <a:bodyPr/>
          <a:lstStyle>
            <a:lvl1pPr algn="just">
              <a:lnSpc>
                <a:spcPct val="150000"/>
              </a:lnSpc>
              <a:spcBef>
                <a:spcPts val="1000"/>
              </a:spcBef>
              <a:defRPr sz="2300"/>
            </a:lvl1pPr>
          </a:lstStyle>
          <a:p>
            <a:pPr/>
            <a:r>
              <a:t>Docker uses a client-server architecture. The Docker client talks to the Docker daemon, which does the heavy lifting of building, running, and distributing your Docker containers. The Docker client and daemon can run on the same system, or you can connect a Docker client to a remote Docker daemon. The Docker client and daemon communicate using a REST API, over UNIX sockets or a network interface.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Title 1"/>
          <p:cNvSpPr txBox="1"/>
          <p:nvPr>
            <p:ph type="title"/>
          </p:nvPr>
        </p:nvSpPr>
        <p:spPr>
          <a:xfrm>
            <a:off x="179511" y="128035"/>
            <a:ext cx="6048674" cy="780686"/>
          </a:xfrm>
          <a:prstGeom prst="rect">
            <a:avLst/>
          </a:prstGeom>
        </p:spPr>
        <p:txBody>
          <a:bodyPr/>
          <a:lstStyle/>
          <a:p>
            <a:pPr/>
            <a:r>
              <a:t>Docker Architecture</a:t>
            </a:r>
          </a:p>
        </p:txBody>
      </p:sp>
      <p:pic>
        <p:nvPicPr>
          <p:cNvPr id="203" name="Shape 177" descr="Shape 177"/>
          <p:cNvPicPr>
            <a:picLocks noChangeAspect="1"/>
          </p:cNvPicPr>
          <p:nvPr/>
        </p:nvPicPr>
        <p:blipFill>
          <a:blip r:embed="rId2">
            <a:extLst/>
          </a:blip>
          <a:stretch>
            <a:fillRect/>
          </a:stretch>
        </p:blipFill>
        <p:spPr>
          <a:xfrm>
            <a:off x="762000" y="1676400"/>
            <a:ext cx="7543800" cy="41910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6" name="Title 1"/>
          <p:cNvSpPr txBox="1"/>
          <p:nvPr>
            <p:ph type="title"/>
          </p:nvPr>
        </p:nvSpPr>
        <p:spPr>
          <a:xfrm>
            <a:off x="179511" y="128035"/>
            <a:ext cx="6048674" cy="780686"/>
          </a:xfrm>
          <a:prstGeom prst="rect">
            <a:avLst/>
          </a:prstGeom>
        </p:spPr>
        <p:txBody>
          <a:bodyPr/>
          <a:lstStyle/>
          <a:p>
            <a:pPr/>
            <a:r>
              <a:t>Docker Components </a:t>
            </a:r>
          </a:p>
        </p:txBody>
      </p:sp>
      <p:sp>
        <p:nvSpPr>
          <p:cNvPr id="207" name="Content Placeholder 2"/>
          <p:cNvSpPr txBox="1"/>
          <p:nvPr>
            <p:ph type="body" idx="1"/>
          </p:nvPr>
        </p:nvSpPr>
        <p:spPr>
          <a:xfrm>
            <a:off x="457200" y="1371599"/>
            <a:ext cx="8229600" cy="4896546"/>
          </a:xfrm>
          <a:prstGeom prst="rect">
            <a:avLst/>
          </a:prstGeom>
        </p:spPr>
        <p:txBody>
          <a:bodyPr/>
          <a:lstStyle/>
          <a:p>
            <a:pPr marL="609584" indent="-457189" algn="l">
              <a:lnSpc>
                <a:spcPct val="150000"/>
              </a:lnSpc>
              <a:spcBef>
                <a:spcPts val="500"/>
              </a:spcBef>
              <a:buClr>
                <a:srgbClr val="254356"/>
              </a:buClr>
              <a:buSzPts val="2300"/>
              <a:buChar char="●"/>
              <a:defRPr sz="2300"/>
            </a:pPr>
            <a:r>
              <a:t>Engine</a:t>
            </a:r>
          </a:p>
          <a:p>
            <a:pPr marL="609584" indent="-457189" algn="l">
              <a:lnSpc>
                <a:spcPct val="150000"/>
              </a:lnSpc>
              <a:spcBef>
                <a:spcPts val="500"/>
              </a:spcBef>
              <a:buClr>
                <a:srgbClr val="254356"/>
              </a:buClr>
              <a:buSzPts val="2300"/>
              <a:buChar char="●"/>
              <a:defRPr sz="2300"/>
            </a:pPr>
            <a:r>
              <a:t>Daemon</a:t>
            </a:r>
          </a:p>
          <a:p>
            <a:pPr marL="609584" indent="-457189" algn="l">
              <a:lnSpc>
                <a:spcPct val="150000"/>
              </a:lnSpc>
              <a:spcBef>
                <a:spcPts val="500"/>
              </a:spcBef>
              <a:buClr>
                <a:srgbClr val="254356"/>
              </a:buClr>
              <a:buSzPts val="2300"/>
              <a:buChar char="●"/>
              <a:defRPr sz="2300"/>
            </a:pPr>
            <a:r>
              <a:t>(Docker) Client</a:t>
            </a:r>
          </a:p>
          <a:p>
            <a:pPr marL="609584" indent="-457189" algn="l">
              <a:lnSpc>
                <a:spcPct val="150000"/>
              </a:lnSpc>
              <a:spcBef>
                <a:spcPts val="500"/>
              </a:spcBef>
              <a:buClr>
                <a:srgbClr val="254356"/>
              </a:buClr>
              <a:buSzPts val="2300"/>
              <a:buChar char="●"/>
              <a:defRPr sz="2300"/>
            </a:pPr>
            <a:r>
              <a:t>Docker Registries</a:t>
            </a:r>
          </a:p>
          <a:p>
            <a:pPr marL="609584" indent="-457189" algn="l">
              <a:lnSpc>
                <a:spcPct val="150000"/>
              </a:lnSpc>
              <a:spcBef>
                <a:spcPts val="500"/>
              </a:spcBef>
              <a:buClr>
                <a:srgbClr val="254356"/>
              </a:buClr>
              <a:buSzPts val="2300"/>
              <a:buChar char="●"/>
              <a:defRPr sz="2300"/>
            </a:pPr>
            <a:r>
              <a:t>Docker Objects</a:t>
            </a:r>
          </a:p>
          <a:p>
            <a:pPr marL="609584" indent="-457189" algn="l">
              <a:lnSpc>
                <a:spcPct val="150000"/>
              </a:lnSpc>
              <a:spcBef>
                <a:spcPts val="500"/>
              </a:spcBef>
              <a:buClr>
                <a:srgbClr val="254356"/>
              </a:buClr>
              <a:buSzPts val="2300"/>
              <a:buChar char="●"/>
              <a:defRPr sz="2300"/>
            </a:pPr>
            <a:r>
              <a:t>Machine</a:t>
            </a:r>
          </a:p>
          <a:p>
            <a:pPr marL="609584" indent="-457189" algn="l">
              <a:lnSpc>
                <a:spcPct val="150000"/>
              </a:lnSpc>
              <a:spcBef>
                <a:spcPts val="500"/>
              </a:spcBef>
              <a:buClr>
                <a:srgbClr val="254356"/>
              </a:buClr>
              <a:buSzPts val="2300"/>
              <a:buChar char="●"/>
              <a:defRPr sz="2300"/>
            </a:pPr>
            <a:r>
              <a:t>Compose</a:t>
            </a:r>
          </a:p>
          <a:p>
            <a:pPr marL="609584" indent="-457189" algn="l">
              <a:lnSpc>
                <a:spcPct val="150000"/>
              </a:lnSpc>
              <a:spcBef>
                <a:spcPts val="500"/>
              </a:spcBef>
              <a:buClr>
                <a:srgbClr val="254356"/>
              </a:buClr>
              <a:buSzPts val="2300"/>
              <a:buChar char="●"/>
              <a:defRPr sz="2300"/>
            </a:pPr>
            <a:r>
              <a:t>Swarm/Kubernetes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Title 1"/>
          <p:cNvSpPr txBox="1"/>
          <p:nvPr>
            <p:ph type="title"/>
          </p:nvPr>
        </p:nvSpPr>
        <p:spPr>
          <a:xfrm>
            <a:off x="179511" y="128035"/>
            <a:ext cx="6048674" cy="780686"/>
          </a:xfrm>
          <a:prstGeom prst="rect">
            <a:avLst/>
          </a:prstGeom>
        </p:spPr>
        <p:txBody>
          <a:bodyPr/>
          <a:lstStyle/>
          <a:p>
            <a:pPr/>
            <a:r>
              <a:t>Docker Components </a:t>
            </a:r>
          </a:p>
        </p:txBody>
      </p:sp>
      <p:sp>
        <p:nvSpPr>
          <p:cNvPr id="211" name="Content Placeholder 2"/>
          <p:cNvSpPr txBox="1"/>
          <p:nvPr>
            <p:ph type="body" idx="1"/>
          </p:nvPr>
        </p:nvSpPr>
        <p:spPr>
          <a:xfrm>
            <a:off x="381000" y="1295399"/>
            <a:ext cx="8458200" cy="4896546"/>
          </a:xfrm>
          <a:prstGeom prst="rect">
            <a:avLst/>
          </a:prstGeom>
        </p:spPr>
        <p:txBody>
          <a:bodyPr/>
          <a:lstStyle/>
          <a:p>
            <a:pPr indent="215895" algn="l">
              <a:lnSpc>
                <a:spcPct val="171428"/>
              </a:lnSpc>
              <a:spcBef>
                <a:spcPts val="2100"/>
              </a:spcBef>
            </a:pPr>
            <a:r>
              <a:t>Engine</a:t>
            </a:r>
          </a:p>
          <a:p>
            <a:pPr marL="609584" indent="-393689" algn="l">
              <a:lnSpc>
                <a:spcPct val="171428"/>
              </a:lnSpc>
              <a:spcBef>
                <a:spcPts val="2100"/>
              </a:spcBef>
              <a:buClr>
                <a:srgbClr val="254356"/>
              </a:buClr>
              <a:buSzPts val="2300"/>
              <a:buChar char="●"/>
              <a:defRPr sz="2300"/>
            </a:pPr>
            <a:r>
              <a:t>A server which is a type of long-running program called a daemon process (the dockerd command).</a:t>
            </a:r>
          </a:p>
          <a:p>
            <a:pPr marL="609584" indent="-393689" algn="l">
              <a:lnSpc>
                <a:spcPct val="171428"/>
              </a:lnSpc>
              <a:spcBef>
                <a:spcPts val="500"/>
              </a:spcBef>
              <a:buClr>
                <a:srgbClr val="254356"/>
              </a:buClr>
              <a:buSzPts val="2300"/>
              <a:buChar char="●"/>
              <a:defRPr sz="2300"/>
            </a:pPr>
            <a:r>
              <a:t>A REST API which specifies interfaces that programs can use to talk to the daemon and instruct it what to do.</a:t>
            </a:r>
          </a:p>
          <a:p>
            <a:pPr marL="609584" indent="-393689" algn="l">
              <a:lnSpc>
                <a:spcPct val="171428"/>
              </a:lnSpc>
              <a:spcBef>
                <a:spcPts val="500"/>
              </a:spcBef>
              <a:buClr>
                <a:srgbClr val="254356"/>
              </a:buClr>
              <a:buSzPts val="2300"/>
              <a:buChar char="●"/>
              <a:defRPr sz="2300"/>
            </a:pPr>
            <a:r>
              <a:t>A command line interface (CLI) client (the docker command).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Docker LifeCycle (development &amp; Operations)"/>
          <p:cNvSpPr txBox="1"/>
          <p:nvPr>
            <p:ph type="title"/>
          </p:nvPr>
        </p:nvSpPr>
        <p:spPr>
          <a:prstGeom prst="rect">
            <a:avLst/>
          </a:prstGeom>
        </p:spPr>
        <p:txBody>
          <a:bodyPr/>
          <a:lstStyle>
            <a:lvl1pPr rtl="1">
              <a:defRPr/>
            </a:lvl1pPr>
          </a:lstStyle>
          <a:p>
            <a:pPr/>
            <a:r>
              <a:t>Docker LifeCycle (development &amp; Operations)</a:t>
            </a:r>
          </a:p>
        </p:txBody>
      </p:sp>
      <p:sp>
        <p:nvSpPr>
          <p:cNvPr id="215" name="Body"/>
          <p:cNvSpPr txBox="1"/>
          <p:nvPr>
            <p:ph type="body" sz="quarter" idx="1"/>
          </p:nvPr>
        </p:nvSpPr>
        <p:spPr>
          <a:prstGeom prst="rect">
            <a:avLst/>
          </a:prstGeom>
        </p:spPr>
        <p:txBody>
          <a:bodyPr/>
          <a:lstStyle/>
          <a:p>
            <a:pPr rtl="1">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rtl="0">
              <a:defRPr/>
            </a:lvl1pPr>
          </a:lstStyle>
          <a:p>
            <a:pPr/>
            <a:fld id="{86CB4B4D-7CA3-9044-876B-883B54F8677D}" type="slidenum"/>
          </a:p>
        </p:txBody>
      </p:sp>
      <p:sp>
        <p:nvSpPr>
          <p:cNvPr id="218" name="Docker Operations"/>
          <p:cNvSpPr txBox="1"/>
          <p:nvPr>
            <p:ph type="title"/>
          </p:nvPr>
        </p:nvSpPr>
        <p:spPr>
          <a:prstGeom prst="rect">
            <a:avLst/>
          </a:prstGeom>
        </p:spPr>
        <p:txBody>
          <a:bodyPr/>
          <a:lstStyle/>
          <a:p>
            <a:pPr/>
            <a:r>
              <a:t>Docker Operations</a:t>
            </a:r>
          </a:p>
        </p:txBody>
      </p:sp>
      <p:pic>
        <p:nvPicPr>
          <p:cNvPr id="219" name="Image" descr="Image"/>
          <p:cNvPicPr>
            <a:picLocks noChangeAspect="1"/>
          </p:cNvPicPr>
          <p:nvPr/>
        </p:nvPicPr>
        <p:blipFill>
          <a:blip r:embed="rId2">
            <a:extLst/>
          </a:blip>
          <a:stretch>
            <a:fillRect/>
          </a:stretch>
        </p:blipFill>
        <p:spPr>
          <a:xfrm>
            <a:off x="4697015" y="1828532"/>
            <a:ext cx="4941362" cy="3849306"/>
          </a:xfrm>
          <a:prstGeom prst="rect">
            <a:avLst/>
          </a:prstGeom>
          <a:ln w="12700">
            <a:miter lim="400000"/>
          </a:ln>
        </p:spPr>
      </p:pic>
      <p:sp>
        <p:nvSpPr>
          <p:cNvPr id="220" name="Some Useful commands to know:…"/>
          <p:cNvSpPr txBox="1"/>
          <p:nvPr>
            <p:ph type="body" idx="1"/>
          </p:nvPr>
        </p:nvSpPr>
        <p:spPr>
          <a:xfrm>
            <a:off x="457200" y="1484783"/>
            <a:ext cx="5228432" cy="4896546"/>
          </a:xfrm>
          <a:prstGeom prst="rect">
            <a:avLst/>
          </a:prstGeom>
        </p:spPr>
        <p:txBody>
          <a:bodyPr/>
          <a:lstStyle/>
          <a:p>
            <a:pPr algn="l" defTabSz="877823">
              <a:spcBef>
                <a:spcPts val="500"/>
              </a:spcBef>
              <a:defRPr b="1" sz="2400"/>
            </a:pPr>
            <a:r>
              <a:t>Some Useful commands to know:</a:t>
            </a:r>
          </a:p>
          <a:p>
            <a:pPr algn="l" defTabSz="877823">
              <a:spcBef>
                <a:spcPts val="500"/>
              </a:spcBef>
              <a:defRPr b="1" sz="2400"/>
            </a:pPr>
            <a:r>
              <a:t>- Docker ps: shows what is running </a:t>
            </a:r>
            <a:br/>
            <a:r>
              <a:t>- Docker pull: pulls a ”Docker Image“ into a container </a:t>
            </a:r>
            <a:br/>
            <a:r>
              <a:t>- Docker run: running a docker image</a:t>
            </a:r>
          </a:p>
          <a:p>
            <a:pPr algn="l" defTabSz="877823">
              <a:spcBef>
                <a:spcPts val="500"/>
              </a:spcBef>
              <a:defRPr b="1" sz="2400"/>
            </a:pPr>
            <a:r>
              <a:t>- Docker pause: pauses a container</a:t>
            </a:r>
          </a:p>
          <a:p>
            <a:pPr algn="l" defTabSz="877823">
              <a:spcBef>
                <a:spcPts val="500"/>
              </a:spcBef>
              <a:defRPr b="1" sz="2400"/>
            </a:pPr>
            <a:r>
              <a:t>Docker unpause: resin docker</a:t>
            </a:r>
            <a:br/>
            <a:r>
              <a:t>- Docker kill: killing a docker</a:t>
            </a:r>
            <a:br/>
            <a:r>
              <a:t>- Docker rm: removes the docker</a:t>
            </a:r>
            <a:b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Title 1"/>
          <p:cNvSpPr txBox="1"/>
          <p:nvPr>
            <p:ph type="title"/>
          </p:nvPr>
        </p:nvSpPr>
        <p:spPr>
          <a:xfrm>
            <a:off x="179511" y="128035"/>
            <a:ext cx="6048674" cy="780686"/>
          </a:xfrm>
          <a:prstGeom prst="rect">
            <a:avLst/>
          </a:prstGeom>
        </p:spPr>
        <p:txBody>
          <a:bodyPr/>
          <a:lstStyle/>
          <a:p>
            <a:pPr/>
            <a:r>
              <a:t>What is Docker? </a:t>
            </a:r>
          </a:p>
        </p:txBody>
      </p:sp>
      <p:sp>
        <p:nvSpPr>
          <p:cNvPr id="142" name="Content Placeholder 2"/>
          <p:cNvSpPr txBox="1"/>
          <p:nvPr>
            <p:ph type="body" idx="1"/>
          </p:nvPr>
        </p:nvSpPr>
        <p:spPr>
          <a:xfrm>
            <a:off x="457200" y="1484783"/>
            <a:ext cx="8229600" cy="4896546"/>
          </a:xfrm>
          <a:prstGeom prst="rect">
            <a:avLst/>
          </a:prstGeom>
        </p:spPr>
        <p:txBody>
          <a:bodyPr/>
          <a:lstStyle>
            <a:lvl1pPr algn="just"/>
          </a:lstStyle>
          <a:p>
            <a:pPr/>
            <a:r>
              <a:t>Docker is an open-source project that automates the deployment of applications inside software containers, by providing an additional layer of abstraction and automation of operating system–level virtualization on Linux</a:t>
            </a:r>
          </a:p>
        </p:txBody>
      </p:sp>
      <p:pic>
        <p:nvPicPr>
          <p:cNvPr id="143" name="Picture 5" descr="Picture 5"/>
          <p:cNvPicPr>
            <a:picLocks noChangeAspect="1"/>
          </p:cNvPicPr>
          <p:nvPr/>
        </p:nvPicPr>
        <p:blipFill>
          <a:blip r:embed="rId2">
            <a:extLst/>
          </a:blip>
          <a:stretch>
            <a:fillRect/>
          </a:stretch>
        </p:blipFill>
        <p:spPr>
          <a:xfrm>
            <a:off x="979574" y="3957637"/>
            <a:ext cx="7184851" cy="1466753"/>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rtl="0">
              <a:defRPr/>
            </a:lvl1pPr>
          </a:lstStyle>
          <a:p>
            <a:pPr/>
            <a:fld id="{86CB4B4D-7CA3-9044-876B-883B54F8677D}" type="slidenum"/>
          </a:p>
        </p:txBody>
      </p:sp>
      <p:sp>
        <p:nvSpPr>
          <p:cNvPr id="223" name="Docker LifeCycle (development &amp; Operations)"/>
          <p:cNvSpPr txBox="1"/>
          <p:nvPr>
            <p:ph type="title"/>
          </p:nvPr>
        </p:nvSpPr>
        <p:spPr>
          <a:prstGeom prst="rect">
            <a:avLst/>
          </a:prstGeom>
        </p:spPr>
        <p:txBody>
          <a:bodyPr/>
          <a:lstStyle>
            <a:lvl1pPr algn="ctr" defTabSz="640079" rtl="1">
              <a:defRPr sz="2380"/>
            </a:lvl1pPr>
          </a:lstStyle>
          <a:p>
            <a:pPr/>
            <a:r>
              <a:t>Docker LifeCycle (development &amp; Operations)</a:t>
            </a:r>
          </a:p>
        </p:txBody>
      </p:sp>
      <p:sp>
        <p:nvSpPr>
          <p:cNvPr id="224" name="Docker Container"/>
          <p:cNvSpPr txBox="1"/>
          <p:nvPr>
            <p:ph type="body" sz="half" idx="1"/>
          </p:nvPr>
        </p:nvSpPr>
        <p:spPr>
          <a:xfrm>
            <a:off x="457200" y="1484783"/>
            <a:ext cx="3330575" cy="4896546"/>
          </a:xfrm>
          <a:prstGeom prst="rect">
            <a:avLst/>
          </a:prstGeom>
        </p:spPr>
        <p:txBody>
          <a:bodyPr/>
          <a:lstStyle/>
          <a:p>
            <a:pPr algn="l">
              <a:defRPr b="1"/>
            </a:pPr>
            <a:r>
              <a:t>Docker Container</a:t>
            </a:r>
            <a:br/>
          </a:p>
        </p:txBody>
      </p:sp>
      <p:sp>
        <p:nvSpPr>
          <p:cNvPr id="225" name="Java Application"/>
          <p:cNvSpPr txBox="1"/>
          <p:nvPr/>
        </p:nvSpPr>
        <p:spPr>
          <a:xfrm>
            <a:off x="4495800" y="1484783"/>
            <a:ext cx="3330575" cy="489654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rtl="0">
              <a:spcBef>
                <a:spcPts val="600"/>
              </a:spcBef>
              <a:defRPr b="1" sz="2500">
                <a:latin typeface="Calibri Light"/>
                <a:ea typeface="Calibri Light"/>
                <a:cs typeface="Calibri Light"/>
                <a:sym typeface="Calibri Light"/>
              </a:defRPr>
            </a:lvl1pPr>
          </a:lstStyle>
          <a:p>
            <a:pPr/>
            <a:r>
              <a:t>Java Application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Title 1"/>
          <p:cNvSpPr txBox="1"/>
          <p:nvPr>
            <p:ph type="title"/>
          </p:nvPr>
        </p:nvSpPr>
        <p:spPr>
          <a:xfrm>
            <a:off x="179511" y="128035"/>
            <a:ext cx="6048674" cy="780686"/>
          </a:xfrm>
          <a:prstGeom prst="rect">
            <a:avLst/>
          </a:prstGeom>
        </p:spPr>
        <p:txBody>
          <a:bodyPr/>
          <a:lstStyle/>
          <a:p>
            <a:pPr/>
            <a:r>
              <a:t>Docker Components </a:t>
            </a:r>
          </a:p>
        </p:txBody>
      </p:sp>
      <p:sp>
        <p:nvSpPr>
          <p:cNvPr id="229" name="Content Placeholder 2"/>
          <p:cNvSpPr txBox="1"/>
          <p:nvPr>
            <p:ph type="body" idx="1"/>
          </p:nvPr>
        </p:nvSpPr>
        <p:spPr>
          <a:xfrm>
            <a:off x="457200" y="1484783"/>
            <a:ext cx="8229600" cy="4896546"/>
          </a:xfrm>
          <a:prstGeom prst="rect">
            <a:avLst/>
          </a:prstGeom>
        </p:spPr>
        <p:txBody>
          <a:bodyPr/>
          <a:lstStyle/>
          <a:p>
            <a:pPr indent="215895" algn="l">
              <a:lnSpc>
                <a:spcPct val="171428"/>
              </a:lnSpc>
              <a:spcBef>
                <a:spcPts val="2100"/>
              </a:spcBef>
            </a:pPr>
            <a:r>
              <a:t>Daemon</a:t>
            </a:r>
          </a:p>
          <a:p>
            <a:pPr marL="342900" indent="-342900" algn="l">
              <a:buSzPct val="100000"/>
              <a:buFont typeface="Arial"/>
              <a:buChar char="•"/>
              <a:defRPr sz="2400"/>
            </a:pPr>
          </a:p>
          <a:p>
            <a:pPr marL="342900" indent="-342900" algn="l">
              <a:lnSpc>
                <a:spcPct val="150000"/>
              </a:lnSpc>
              <a:spcBef>
                <a:spcPts val="500"/>
              </a:spcBef>
              <a:buSzPct val="100000"/>
              <a:buFont typeface="Arial"/>
              <a:buChar char="•"/>
              <a:defRPr sz="2300"/>
            </a:pPr>
            <a:r>
              <a:t>The Docker daemon (dockerd) listens for Docker API requests and manages Docker objects such as images, containers, networks, and volumes. A daemon can also communicate with other daemons to manage Docker services.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2" name="Title 1"/>
          <p:cNvSpPr txBox="1"/>
          <p:nvPr>
            <p:ph type="title"/>
          </p:nvPr>
        </p:nvSpPr>
        <p:spPr>
          <a:xfrm>
            <a:off x="179511" y="128035"/>
            <a:ext cx="6048674" cy="780686"/>
          </a:xfrm>
          <a:prstGeom prst="rect">
            <a:avLst/>
          </a:prstGeom>
        </p:spPr>
        <p:txBody>
          <a:bodyPr/>
          <a:lstStyle/>
          <a:p>
            <a:pPr/>
            <a:r>
              <a:t>Docker Components </a:t>
            </a:r>
          </a:p>
        </p:txBody>
      </p:sp>
      <p:sp>
        <p:nvSpPr>
          <p:cNvPr id="233" name="Content Placeholder 2"/>
          <p:cNvSpPr txBox="1"/>
          <p:nvPr>
            <p:ph type="body" idx="1"/>
          </p:nvPr>
        </p:nvSpPr>
        <p:spPr>
          <a:xfrm>
            <a:off x="457200" y="1484783"/>
            <a:ext cx="8229600" cy="4896546"/>
          </a:xfrm>
          <a:prstGeom prst="rect">
            <a:avLst/>
          </a:prstGeom>
        </p:spPr>
        <p:txBody>
          <a:bodyPr/>
          <a:lstStyle/>
          <a:p>
            <a:pPr indent="215895" algn="l">
              <a:lnSpc>
                <a:spcPct val="171428"/>
              </a:lnSpc>
              <a:spcBef>
                <a:spcPts val="2100"/>
              </a:spcBef>
            </a:pPr>
            <a:r>
              <a:t>Docker Client</a:t>
            </a:r>
          </a:p>
          <a:p>
            <a:pPr marL="609584" indent="-393689" algn="just">
              <a:lnSpc>
                <a:spcPct val="171428"/>
              </a:lnSpc>
              <a:spcBef>
                <a:spcPts val="1000"/>
              </a:spcBef>
              <a:buClr>
                <a:srgbClr val="254356"/>
              </a:buClr>
              <a:buSzPts val="2300"/>
              <a:buChar char="●"/>
              <a:defRPr sz="2300"/>
            </a:pPr>
            <a:r>
              <a:t>The Docker client (docker) is the primary way that many Docker users interact with Docker. When you use commands such as docker run, the client sends these commands to dockerd, which carries them out. The docker command uses the Docker API. The Docker client can communicate with more than one daemon.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6" name="Title 1"/>
          <p:cNvSpPr txBox="1"/>
          <p:nvPr>
            <p:ph type="title"/>
          </p:nvPr>
        </p:nvSpPr>
        <p:spPr>
          <a:xfrm>
            <a:off x="179511" y="128035"/>
            <a:ext cx="6048674" cy="780686"/>
          </a:xfrm>
          <a:prstGeom prst="rect">
            <a:avLst/>
          </a:prstGeom>
        </p:spPr>
        <p:txBody>
          <a:bodyPr/>
          <a:lstStyle/>
          <a:p>
            <a:pPr/>
            <a:r>
              <a:t>Docker Components </a:t>
            </a:r>
          </a:p>
        </p:txBody>
      </p:sp>
      <p:sp>
        <p:nvSpPr>
          <p:cNvPr id="237" name="Content Placeholder 2"/>
          <p:cNvSpPr txBox="1"/>
          <p:nvPr>
            <p:ph type="body" idx="1"/>
          </p:nvPr>
        </p:nvSpPr>
        <p:spPr>
          <a:xfrm>
            <a:off x="457200" y="1484783"/>
            <a:ext cx="8229600" cy="4896546"/>
          </a:xfrm>
          <a:prstGeom prst="rect">
            <a:avLst/>
          </a:prstGeom>
        </p:spPr>
        <p:txBody>
          <a:bodyPr/>
          <a:lstStyle/>
          <a:p>
            <a:pPr indent="215895" algn="l">
              <a:lnSpc>
                <a:spcPct val="171428"/>
              </a:lnSpc>
              <a:spcBef>
                <a:spcPts val="2100"/>
              </a:spcBef>
            </a:pPr>
            <a:r>
              <a:t>Docker Registries</a:t>
            </a:r>
          </a:p>
          <a:p>
            <a:pPr marL="609584" indent="-393689" algn="just">
              <a:lnSpc>
                <a:spcPct val="171428"/>
              </a:lnSpc>
              <a:spcBef>
                <a:spcPts val="1000"/>
              </a:spcBef>
              <a:buClr>
                <a:srgbClr val="254356"/>
              </a:buClr>
              <a:buSzPts val="2200"/>
              <a:buChar char="●"/>
              <a:defRPr sz="2200"/>
            </a:pPr>
            <a:r>
              <a:t>A Docker registry stores Docker images. Docker Hub and Docker Cloud are public registries that anyone can use, and Docker is configured to look for images on Docker Hub by default. You can even run your own private registry.</a:t>
            </a:r>
          </a:p>
          <a:p>
            <a:pPr marL="609584" indent="-393689" algn="just">
              <a:lnSpc>
                <a:spcPct val="171428"/>
              </a:lnSpc>
              <a:spcBef>
                <a:spcPts val="500"/>
              </a:spcBef>
              <a:buClr>
                <a:srgbClr val="254356"/>
              </a:buClr>
              <a:buSzPts val="2200"/>
              <a:buChar char="●"/>
              <a:defRPr sz="2200"/>
            </a:pPr>
            <a:r>
              <a:t>When one use “docker pull / push / run” commands, the required images are pulled from the configured registry.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0" name="Title 1"/>
          <p:cNvSpPr txBox="1"/>
          <p:nvPr>
            <p:ph type="title"/>
          </p:nvPr>
        </p:nvSpPr>
        <p:spPr>
          <a:xfrm>
            <a:off x="179511" y="128035"/>
            <a:ext cx="6048674" cy="780686"/>
          </a:xfrm>
          <a:prstGeom prst="rect">
            <a:avLst/>
          </a:prstGeom>
        </p:spPr>
        <p:txBody>
          <a:bodyPr/>
          <a:lstStyle/>
          <a:p>
            <a:pPr/>
            <a:r>
              <a:t>Docker Components </a:t>
            </a:r>
          </a:p>
        </p:txBody>
      </p:sp>
      <p:sp>
        <p:nvSpPr>
          <p:cNvPr id="241" name="Content Placeholder 2"/>
          <p:cNvSpPr txBox="1"/>
          <p:nvPr>
            <p:ph type="body" idx="1"/>
          </p:nvPr>
        </p:nvSpPr>
        <p:spPr>
          <a:xfrm>
            <a:off x="381000" y="1295399"/>
            <a:ext cx="8534400" cy="4896546"/>
          </a:xfrm>
          <a:prstGeom prst="rect">
            <a:avLst/>
          </a:prstGeom>
        </p:spPr>
        <p:txBody>
          <a:bodyPr/>
          <a:lstStyle/>
          <a:p>
            <a:pPr indent="211577" algn="l" defTabSz="896111">
              <a:lnSpc>
                <a:spcPct val="171428"/>
              </a:lnSpc>
              <a:spcBef>
                <a:spcPts val="900"/>
              </a:spcBef>
              <a:defRPr sz="2450"/>
            </a:pPr>
            <a:r>
              <a:t>Docker Objects</a:t>
            </a:r>
          </a:p>
          <a:p>
            <a:pPr marL="597393" indent="-385816" algn="l" defTabSz="896111">
              <a:lnSpc>
                <a:spcPct val="171428"/>
              </a:lnSpc>
              <a:spcBef>
                <a:spcPts val="900"/>
              </a:spcBef>
              <a:buClr>
                <a:srgbClr val="254356"/>
              </a:buClr>
              <a:buSzPts val="1700"/>
              <a:buChar char="●"/>
              <a:defRPr sz="1764" u="sng"/>
            </a:pPr>
            <a:r>
              <a:t>Containers</a:t>
            </a:r>
          </a:p>
          <a:p>
            <a:pPr lvl="1" marL="1194786" indent="-389964" algn="just" defTabSz="896111">
              <a:lnSpc>
                <a:spcPct val="171428"/>
              </a:lnSpc>
              <a:spcBef>
                <a:spcPts val="400"/>
              </a:spcBef>
              <a:buClr>
                <a:srgbClr val="254356"/>
              </a:buClr>
              <a:buSzPts val="1900"/>
              <a:buAutoNum type="alphaLcPeriod" startAt="1"/>
              <a:defRPr sz="1960"/>
            </a:pPr>
            <a:r>
              <a:t>A container is a runnable instance of an image. You can create, start, stop, move, or delete a container using the Docker API or CLI. You can connect a container to one or more networks, attach storage to it, or even create a new image based on its current state.</a:t>
            </a:r>
          </a:p>
          <a:p>
            <a:pPr lvl="1" marL="1194786" indent="-389964" algn="just" defTabSz="896111">
              <a:lnSpc>
                <a:spcPct val="171428"/>
              </a:lnSpc>
              <a:spcBef>
                <a:spcPts val="400"/>
              </a:spcBef>
              <a:buClr>
                <a:srgbClr val="254356"/>
              </a:buClr>
              <a:buSzPts val="1900"/>
              <a:buAutoNum type="alphaLcPeriod" startAt="1"/>
              <a:defRPr sz="1960"/>
            </a:pPr>
            <a:r>
              <a:t>Container is defined by its image as a well as any configuration options we provide to it when created or when we start it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4" name="Title 1"/>
          <p:cNvSpPr txBox="1"/>
          <p:nvPr>
            <p:ph type="title"/>
          </p:nvPr>
        </p:nvSpPr>
        <p:spPr>
          <a:xfrm>
            <a:off x="179511" y="128035"/>
            <a:ext cx="6048674" cy="780686"/>
          </a:xfrm>
          <a:prstGeom prst="rect">
            <a:avLst/>
          </a:prstGeom>
        </p:spPr>
        <p:txBody>
          <a:bodyPr/>
          <a:lstStyle/>
          <a:p>
            <a:pPr/>
            <a:r>
              <a:t>Docker containers</a:t>
            </a:r>
          </a:p>
        </p:txBody>
      </p:sp>
      <p:sp>
        <p:nvSpPr>
          <p:cNvPr id="245" name="Content Placeholder 2"/>
          <p:cNvSpPr txBox="1"/>
          <p:nvPr>
            <p:ph type="body" idx="1"/>
          </p:nvPr>
        </p:nvSpPr>
        <p:spPr>
          <a:xfrm>
            <a:off x="457200" y="1484783"/>
            <a:ext cx="8229600" cy="4896546"/>
          </a:xfrm>
          <a:prstGeom prst="rect">
            <a:avLst/>
          </a:prstGeom>
        </p:spPr>
        <p:txBody>
          <a:bodyPr/>
          <a:lstStyle/>
          <a:p>
            <a:pPr algn="l" defTabSz="868680">
              <a:spcBef>
                <a:spcPts val="500"/>
              </a:spcBef>
              <a:defRPr sz="2280"/>
            </a:pPr>
            <a:r>
              <a:t>	</a:t>
            </a:r>
            <a:endParaRPr i="1" sz="1710"/>
          </a:p>
          <a:p>
            <a:pPr algn="l" defTabSz="868680">
              <a:spcBef>
                <a:spcPts val="400"/>
              </a:spcBef>
              <a:defRPr i="1" sz="1710"/>
            </a:pPr>
            <a:r>
              <a:t>To get our first container please type the following command:</a:t>
            </a:r>
          </a:p>
          <a:p>
            <a:pPr lvl="1" indent="434340" algn="l" defTabSz="868680">
              <a:spcBef>
                <a:spcPts val="400"/>
              </a:spcBef>
              <a:defRPr i="1" sz="1710"/>
            </a:pPr>
            <a:r>
              <a:t>&gt;docker pull ubuntu</a:t>
            </a:r>
          </a:p>
          <a:p>
            <a:pPr lvl="1" indent="434340" algn="l" defTabSz="868680">
              <a:spcBef>
                <a:spcPts val="500"/>
              </a:spcBef>
              <a:defRPr i="1" sz="1330"/>
            </a:pPr>
          </a:p>
          <a:p>
            <a:pPr algn="l" defTabSz="868680">
              <a:spcBef>
                <a:spcPts val="400"/>
              </a:spcBef>
              <a:defRPr i="1" sz="1710"/>
            </a:pPr>
            <a:r>
              <a:t>Output:</a:t>
            </a:r>
          </a:p>
          <a:p>
            <a:pPr lvl="1" indent="434340" algn="l" defTabSz="868680">
              <a:spcBef>
                <a:spcPts val="300"/>
              </a:spcBef>
              <a:defRPr i="1" sz="1520"/>
            </a:pPr>
            <a:r>
              <a:t>…</a:t>
            </a:r>
          </a:p>
          <a:p>
            <a:pPr lvl="1" indent="434340" algn="l" defTabSz="868680">
              <a:spcBef>
                <a:spcPts val="300"/>
              </a:spcBef>
              <a:defRPr i="1" sz="1520"/>
            </a:pPr>
            <a:r>
              <a:t>Unable to find image 'ubuntu:latest' locally </a:t>
            </a:r>
          </a:p>
          <a:p>
            <a:pPr lvl="1" indent="434340" algn="l" defTabSz="868680">
              <a:spcBef>
                <a:spcPts val="300"/>
              </a:spcBef>
              <a:defRPr i="1" sz="1520"/>
            </a:pPr>
            <a:r>
              <a:t>latest: Pulling from library/ubuntu </a:t>
            </a:r>
          </a:p>
          <a:p>
            <a:pPr lvl="1" indent="434340" algn="l" defTabSz="868680">
              <a:spcBef>
                <a:spcPts val="300"/>
              </a:spcBef>
              <a:defRPr i="1" sz="1520"/>
            </a:pPr>
            <a:r>
              <a:t>…</a:t>
            </a:r>
          </a:p>
          <a:p>
            <a:pPr lvl="1" indent="434340" algn="l" defTabSz="868680">
              <a:spcBef>
                <a:spcPts val="300"/>
              </a:spcBef>
              <a:defRPr i="1" sz="1520"/>
            </a:pPr>
            <a:r>
              <a:t>Status: Downloaded newer image for ubuntu:latest</a:t>
            </a:r>
          </a:p>
          <a:p>
            <a:pPr algn="l" defTabSz="868680">
              <a:spcBef>
                <a:spcPts val="400"/>
              </a:spcBef>
              <a:defRPr i="1" sz="1710"/>
            </a:pPr>
            <a:r>
              <a:t>Now we have the ubuntu image downloaded. Please run the command to see it:</a:t>
            </a:r>
          </a:p>
          <a:p>
            <a:pPr algn="l" defTabSz="868680">
              <a:spcBef>
                <a:spcPts val="400"/>
              </a:spcBef>
              <a:defRPr i="1" sz="1710"/>
            </a:pPr>
            <a:r>
              <a:t>&gt;docker images</a:t>
            </a:r>
          </a:p>
          <a:p>
            <a:pPr algn="l" defTabSz="868680">
              <a:spcBef>
                <a:spcPts val="500"/>
              </a:spcBef>
              <a:defRPr i="1" sz="1710"/>
            </a:pPr>
          </a:p>
          <a:p>
            <a:pPr algn="l" defTabSz="868680">
              <a:spcBef>
                <a:spcPts val="500"/>
              </a:spcBef>
              <a:defRPr i="1" sz="1710"/>
            </a:pPr>
          </a:p>
          <a:p>
            <a:pPr algn="l" defTabSz="868680">
              <a:spcBef>
                <a:spcPts val="500"/>
              </a:spcBef>
              <a:defRPr sz="2280"/>
            </a:pPr>
            <a:br>
              <a:rPr i="1" sz="1710"/>
            </a:br>
          </a:p>
        </p:txBody>
      </p:sp>
      <p:pic>
        <p:nvPicPr>
          <p:cNvPr id="246"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247" name="Table 4"/>
          <p:cNvGraphicFramePr/>
          <p:nvPr/>
        </p:nvGraphicFramePr>
        <p:xfrm>
          <a:off x="1028700" y="5416127"/>
          <a:ext cx="7086600" cy="965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417320"/>
                <a:gridCol w="868680"/>
                <a:gridCol w="1965960"/>
                <a:gridCol w="1417320"/>
                <a:gridCol w="1417320"/>
              </a:tblGrid>
              <a:tr h="397435">
                <a:tc>
                  <a:txBody>
                    <a:bodyPr/>
                    <a:lstStyle/>
                    <a:p>
                      <a:pPr algn="l" rtl="0">
                        <a:defRPr b="0" sz="1800">
                          <a:solidFill>
                            <a:srgbClr val="000000"/>
                          </a:solidFill>
                        </a:defRPr>
                      </a:pPr>
                      <a:r>
                        <a:rPr b="1" i="1" sz="1400"/>
                        <a:t>REPOSITORY</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i="1" sz="1400"/>
                        <a:t>TAG</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i="1" sz="1400"/>
                        <a:t>IMAGE ID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i="1" sz="1400"/>
                        <a:t>CREATED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i="1" sz="1400"/>
                        <a:t>SIZE</a:t>
                      </a:r>
                    </a:p>
                  </a:txBody>
                  <a:tcPr marL="45720" marR="45720" marT="45720" marB="45720" anchor="ctr" anchorCtr="0" horzOverflow="overflow">
                    <a:lnL w="12700">
                      <a:miter lim="400000"/>
                    </a:lnL>
                    <a:lnR w="12700">
                      <a:miter lim="400000"/>
                    </a:lnR>
                    <a:lnT w="12700">
                      <a:miter lim="400000"/>
                    </a:lnT>
                    <a:lnB w="12700">
                      <a:miter lim="400000"/>
                    </a:lnB>
                    <a:noFill/>
                  </a:tcPr>
                </a:tc>
              </a:tr>
              <a:tr h="567765">
                <a:tc>
                  <a:txBody>
                    <a:bodyPr/>
                    <a:lstStyle/>
                    <a:p>
                      <a:pPr algn="l" rtl="0">
                        <a:defRPr sz="1800"/>
                      </a:pPr>
                      <a:r>
                        <a:rPr sz="1400"/>
                        <a:t>Ubuntu</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sz="1400"/>
                        <a:t>latest</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i="1" sz="1400"/>
                        <a:t>&lt;any ID&gt;</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i="1" sz="1400"/>
                        <a:t>10 hours ago</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i="1" sz="1400"/>
                        <a:t>83.5MB</a:t>
                      </a: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0" name="Title 1"/>
          <p:cNvSpPr txBox="1"/>
          <p:nvPr>
            <p:ph type="title"/>
          </p:nvPr>
        </p:nvSpPr>
        <p:spPr>
          <a:xfrm>
            <a:off x="179511" y="128035"/>
            <a:ext cx="6048674" cy="780686"/>
          </a:xfrm>
          <a:prstGeom prst="rect">
            <a:avLst/>
          </a:prstGeom>
        </p:spPr>
        <p:txBody>
          <a:bodyPr/>
          <a:lstStyle/>
          <a:p>
            <a:pPr/>
            <a:r>
              <a:t>Docker containers</a:t>
            </a:r>
          </a:p>
        </p:txBody>
      </p:sp>
      <p:sp>
        <p:nvSpPr>
          <p:cNvPr id="251" name="Content Placeholder 2"/>
          <p:cNvSpPr txBox="1"/>
          <p:nvPr>
            <p:ph type="body" idx="1"/>
          </p:nvPr>
        </p:nvSpPr>
        <p:spPr>
          <a:xfrm>
            <a:off x="457200" y="1484783"/>
            <a:ext cx="8229600" cy="4896546"/>
          </a:xfrm>
          <a:prstGeom prst="rect">
            <a:avLst/>
          </a:prstGeom>
        </p:spPr>
        <p:txBody>
          <a:bodyPr/>
          <a:lstStyle/>
          <a:p>
            <a:pPr algn="l" defTabSz="841247">
              <a:spcBef>
                <a:spcPts val="500"/>
              </a:spcBef>
              <a:defRPr sz="2208"/>
            </a:pPr>
            <a:r>
              <a:t>	</a:t>
            </a:r>
            <a:endParaRPr i="1" sz="1656"/>
          </a:p>
          <a:p>
            <a:pPr algn="l" defTabSz="841247">
              <a:spcBef>
                <a:spcPts val="300"/>
              </a:spcBef>
              <a:defRPr i="1" sz="1656"/>
            </a:pPr>
            <a:r>
              <a:t>To run this image we need to type:</a:t>
            </a:r>
          </a:p>
          <a:p>
            <a:pPr lvl="1" indent="420623" algn="l" defTabSz="841247">
              <a:spcBef>
                <a:spcPts val="300"/>
              </a:spcBef>
              <a:defRPr i="1" sz="1656"/>
            </a:pPr>
            <a:r>
              <a:t>&gt;docker run –it ubuntu bash</a:t>
            </a:r>
          </a:p>
          <a:p>
            <a:pPr lvl="1" indent="420623" algn="l" defTabSz="841247">
              <a:spcBef>
                <a:spcPts val="500"/>
              </a:spcBef>
              <a:defRPr i="1" sz="1288"/>
            </a:pPr>
          </a:p>
          <a:p>
            <a:pPr algn="l" defTabSz="841247">
              <a:spcBef>
                <a:spcPts val="300"/>
              </a:spcBef>
              <a:defRPr i="1" sz="1656"/>
            </a:pPr>
            <a:r>
              <a:t>Output:</a:t>
            </a:r>
          </a:p>
          <a:p>
            <a:pPr lvl="1" indent="420623" algn="l" defTabSz="841247">
              <a:spcBef>
                <a:spcPts val="300"/>
              </a:spcBef>
              <a:defRPr sz="1472"/>
            </a:pPr>
            <a:r>
              <a:t>ubuntu@ip-172-31-44-83:~$ docker run -it ubuntu bash </a:t>
            </a:r>
          </a:p>
          <a:p>
            <a:pPr lvl="1" indent="420623" algn="l" defTabSz="841247">
              <a:spcBef>
                <a:spcPts val="300"/>
              </a:spcBef>
              <a:defRPr sz="1472"/>
            </a:pPr>
            <a:r>
              <a:t>root@381ad59e2004:/# </a:t>
            </a:r>
          </a:p>
          <a:p>
            <a:pPr lvl="1" indent="420623" algn="l" defTabSz="841247">
              <a:spcBef>
                <a:spcPts val="500"/>
              </a:spcBef>
              <a:defRPr sz="1288"/>
            </a:pPr>
          </a:p>
          <a:p>
            <a:pPr algn="l" defTabSz="841247">
              <a:spcBef>
                <a:spcPts val="300"/>
              </a:spcBef>
              <a:defRPr i="1" sz="1656"/>
            </a:pPr>
            <a:r>
              <a:t>Now we are inside the ubuntu container, you could create the test directory there:</a:t>
            </a:r>
          </a:p>
          <a:p>
            <a:pPr lvl="1" indent="420623" algn="l" defTabSz="841247">
              <a:spcBef>
                <a:spcPts val="300"/>
              </a:spcBef>
              <a:defRPr sz="1472"/>
            </a:pPr>
            <a:r>
              <a:t>root@381ad59e2004:/# mkdir /test_dir_in_container </a:t>
            </a:r>
          </a:p>
          <a:p>
            <a:pPr lvl="1" indent="420623" algn="l" defTabSz="841247">
              <a:spcBef>
                <a:spcPts val="500"/>
              </a:spcBef>
              <a:defRPr sz="1472"/>
            </a:pPr>
          </a:p>
          <a:p>
            <a:pPr algn="l" defTabSz="841247">
              <a:spcBef>
                <a:spcPts val="300"/>
              </a:spcBef>
              <a:defRPr i="1" sz="1656"/>
            </a:pPr>
            <a:r>
              <a:t>Open the additional SSH CLI session to the test environment and run (</a:t>
            </a:r>
            <a:r>
              <a:rPr i="0"/>
              <a:t>List containers</a:t>
            </a:r>
            <a:r>
              <a:t>):</a:t>
            </a:r>
          </a:p>
          <a:p>
            <a:pPr lvl="1" indent="420623" algn="l" defTabSz="841247">
              <a:spcBef>
                <a:spcPts val="300"/>
              </a:spcBef>
              <a:defRPr i="1" sz="1656"/>
            </a:pPr>
            <a:r>
              <a:t>&gt;docker ps</a:t>
            </a:r>
          </a:p>
          <a:p>
            <a:pPr algn="l" defTabSz="841247">
              <a:spcBef>
                <a:spcPts val="500"/>
              </a:spcBef>
              <a:defRPr i="1" sz="1656"/>
            </a:pPr>
          </a:p>
          <a:p>
            <a:pPr algn="l" defTabSz="841247">
              <a:spcBef>
                <a:spcPts val="500"/>
              </a:spcBef>
              <a:defRPr sz="2208"/>
            </a:pPr>
            <a:br>
              <a:rPr i="1" sz="1656"/>
            </a:br>
          </a:p>
        </p:txBody>
      </p:sp>
      <p:pic>
        <p:nvPicPr>
          <p:cNvPr id="252"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253" name="Table 4"/>
          <p:cNvGraphicFramePr/>
          <p:nvPr/>
        </p:nvGraphicFramePr>
        <p:xfrm>
          <a:off x="566057" y="5619327"/>
          <a:ext cx="8696960" cy="6858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219200"/>
                <a:gridCol w="685800"/>
                <a:gridCol w="990600"/>
                <a:gridCol w="1295400"/>
                <a:gridCol w="1143000"/>
                <a:gridCol w="990600"/>
                <a:gridCol w="2372359"/>
              </a:tblGrid>
              <a:tr h="282388">
                <a:tc>
                  <a:txBody>
                    <a:bodyPr/>
                    <a:lstStyle/>
                    <a:p>
                      <a:pPr algn="l" rtl="0">
                        <a:defRPr b="0" sz="1800">
                          <a:solidFill>
                            <a:srgbClr val="000000"/>
                          </a:solidFill>
                        </a:defRPr>
                      </a:pPr>
                      <a:r>
                        <a:rPr b="1" sz="1100"/>
                        <a:t>CONTAINER ID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i="1" sz="1100"/>
                        <a:t>IMAGE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sz="1100"/>
                        <a:t>COMMAND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i="1" sz="1100"/>
                        <a:t>CREATED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sz="1100"/>
                        <a:t>STATUS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sz="1100"/>
                        <a:t>PORTS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b="1" sz="1100"/>
                        <a:t>NAMES</a:t>
                      </a:r>
                    </a:p>
                  </a:txBody>
                  <a:tcPr marL="45720" marR="45720" marT="45720" marB="45720" anchor="ctr" anchorCtr="0" horzOverflow="overflow">
                    <a:lnL w="12700">
                      <a:miter lim="400000"/>
                    </a:lnL>
                    <a:lnR w="12700">
                      <a:miter lim="400000"/>
                    </a:lnR>
                    <a:lnT w="12700">
                      <a:miter lim="400000"/>
                    </a:lnT>
                    <a:lnB w="12700">
                      <a:miter lim="400000"/>
                    </a:lnB>
                    <a:noFill/>
                  </a:tcPr>
                </a:tc>
              </a:tr>
              <a:tr h="403412">
                <a:tc>
                  <a:txBody>
                    <a:bodyPr/>
                    <a:lstStyle/>
                    <a:p>
                      <a:pPr algn="l" rtl="0">
                        <a:defRPr sz="1800"/>
                      </a:pPr>
                      <a:r>
                        <a:rPr sz="1100"/>
                        <a:t>381ad59e2004</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sz="1100"/>
                        <a:t>ubuntu</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sz="1100"/>
                        <a:t>“bash”</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sz="1100"/>
                        <a:t>5 minutes ago</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sz="1100"/>
                        <a:t>Up 5 minutes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100"/>
                      </a:pP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rtl="0">
                        <a:defRPr sz="1800"/>
                      </a:pPr>
                      <a:r>
                        <a:rPr sz="1100"/>
                        <a:t>distracted_hermann</a:t>
                      </a: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Title 1"/>
          <p:cNvSpPr txBox="1"/>
          <p:nvPr>
            <p:ph type="title"/>
          </p:nvPr>
        </p:nvSpPr>
        <p:spPr>
          <a:xfrm>
            <a:off x="179511" y="128035"/>
            <a:ext cx="6048674" cy="780686"/>
          </a:xfrm>
          <a:prstGeom prst="rect">
            <a:avLst/>
          </a:prstGeom>
        </p:spPr>
        <p:txBody>
          <a:bodyPr/>
          <a:lstStyle/>
          <a:p>
            <a:pPr/>
            <a:r>
              <a:t>Docker containers</a:t>
            </a:r>
          </a:p>
        </p:txBody>
      </p:sp>
      <p:sp>
        <p:nvSpPr>
          <p:cNvPr id="257"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defRPr i="1" sz="1800"/>
            </a:pPr>
          </a:p>
          <a:p>
            <a:pPr algn="l">
              <a:spcBef>
                <a:spcPts val="400"/>
              </a:spcBef>
              <a:defRPr i="1" sz="1800"/>
            </a:pPr>
            <a:r>
              <a:t>Exit the container by typing:</a:t>
            </a:r>
          </a:p>
          <a:p>
            <a:pPr lvl="1" algn="l">
              <a:defRPr i="1" sz="1800"/>
            </a:pPr>
          </a:p>
          <a:p>
            <a:pPr lvl="1" algn="l">
              <a:spcBef>
                <a:spcPts val="400"/>
              </a:spcBef>
              <a:defRPr i="1" sz="1800"/>
            </a:pPr>
            <a:r>
              <a:t>&gt;root@381ad59e2004:/# exit</a:t>
            </a:r>
          </a:p>
          <a:p>
            <a:pPr lvl="1" algn="l">
              <a:defRPr i="1" sz="1400"/>
            </a:pPr>
          </a:p>
          <a:p>
            <a:pPr algn="l">
              <a:spcBef>
                <a:spcPts val="400"/>
              </a:spcBef>
              <a:defRPr i="1" sz="1800"/>
            </a:pPr>
            <a:r>
              <a:t>Check that on the origin file system we don’t have that ‘</a:t>
            </a:r>
            <a:r>
              <a:rPr i="0"/>
              <a:t>test_dir_in_container</a:t>
            </a:r>
            <a:r>
              <a:t>’ directory:</a:t>
            </a:r>
          </a:p>
          <a:p>
            <a:pPr algn="l">
              <a:defRPr i="1" sz="1800"/>
            </a:pPr>
          </a:p>
          <a:p>
            <a:pPr lvl="1" algn="l">
              <a:spcBef>
                <a:spcPts val="300"/>
              </a:spcBef>
              <a:defRPr i="1" sz="1600"/>
            </a:pPr>
            <a:r>
              <a:t>&gt;ubuntu@ip-172-31-44-83:~$ ls –ltr /</a:t>
            </a:r>
          </a:p>
          <a:p>
            <a:pPr lvl="1" algn="l">
              <a:defRPr i="1" sz="1600"/>
            </a:pPr>
          </a:p>
          <a:p>
            <a:pPr algn="l">
              <a:spcBef>
                <a:spcPts val="400"/>
              </a:spcBef>
              <a:defRPr i="1" sz="1800"/>
            </a:pPr>
            <a:r>
              <a:t>This shows that the containers are isolated out of the original system</a:t>
            </a:r>
          </a:p>
        </p:txBody>
      </p:sp>
      <p:pic>
        <p:nvPicPr>
          <p:cNvPr id="258"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1" name="Title 1"/>
          <p:cNvSpPr txBox="1"/>
          <p:nvPr>
            <p:ph type="title"/>
          </p:nvPr>
        </p:nvSpPr>
        <p:spPr>
          <a:xfrm>
            <a:off x="179511" y="128035"/>
            <a:ext cx="6048674" cy="780686"/>
          </a:xfrm>
          <a:prstGeom prst="rect">
            <a:avLst/>
          </a:prstGeom>
        </p:spPr>
        <p:txBody>
          <a:bodyPr/>
          <a:lstStyle/>
          <a:p>
            <a:pPr/>
            <a:r>
              <a:t>Docker Components </a:t>
            </a:r>
          </a:p>
        </p:txBody>
      </p:sp>
      <p:sp>
        <p:nvSpPr>
          <p:cNvPr id="262" name="Content Placeholder 2"/>
          <p:cNvSpPr txBox="1"/>
          <p:nvPr>
            <p:ph type="body" idx="1"/>
          </p:nvPr>
        </p:nvSpPr>
        <p:spPr>
          <a:xfrm>
            <a:off x="457200" y="1484783"/>
            <a:ext cx="8229600" cy="4896546"/>
          </a:xfrm>
          <a:prstGeom prst="rect">
            <a:avLst/>
          </a:prstGeom>
        </p:spPr>
        <p:txBody>
          <a:bodyPr/>
          <a:lstStyle/>
          <a:p>
            <a:pPr marL="609584" indent="-393689" algn="l">
              <a:lnSpc>
                <a:spcPct val="171428"/>
              </a:lnSpc>
              <a:spcBef>
                <a:spcPts val="1000"/>
              </a:spcBef>
              <a:buClr>
                <a:srgbClr val="254356"/>
              </a:buClr>
              <a:buSzPts val="1800"/>
              <a:buChar char="●"/>
              <a:defRPr sz="1800" u="sng"/>
            </a:pPr>
            <a:r>
              <a:t>Services</a:t>
            </a:r>
          </a:p>
          <a:p>
            <a:pPr lvl="1" marL="914400" indent="-338137" algn="l">
              <a:lnSpc>
                <a:spcPct val="171428"/>
              </a:lnSpc>
              <a:spcBef>
                <a:spcPts val="400"/>
              </a:spcBef>
              <a:buClr>
                <a:srgbClr val="254356"/>
              </a:buClr>
              <a:buSzPts val="1800"/>
              <a:buAutoNum type="alphaLcPeriod" startAt="1"/>
              <a:defRPr sz="1800"/>
            </a:pPr>
            <a:r>
              <a:t>Allow you to scale containers across multiple Docker daemons, which all work together as a </a:t>
            </a:r>
            <a:r>
              <a:rPr u="sng"/>
              <a:t>swarm</a:t>
            </a:r>
            <a:r>
              <a:t> with multiple managers and workers. Each member of a swarm is a Docker daemon, and the daemons all communicate using the Docker API. A service allows you to define the desired state, such as the number of replicas of the service that must be available at any given time. By default, the service is load-balanced across all worker nodes. To the consumer, the Docker service appears to be a single application. Docker Engine supports swarm mode in Docker 1.12 and higher.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5" name="Title 1"/>
          <p:cNvSpPr txBox="1"/>
          <p:nvPr>
            <p:ph type="title"/>
          </p:nvPr>
        </p:nvSpPr>
        <p:spPr>
          <a:xfrm>
            <a:off x="179511" y="128035"/>
            <a:ext cx="6048674" cy="780686"/>
          </a:xfrm>
          <a:prstGeom prst="rect">
            <a:avLst/>
          </a:prstGeom>
        </p:spPr>
        <p:txBody>
          <a:bodyPr/>
          <a:lstStyle/>
          <a:p>
            <a:pPr/>
            <a:r>
              <a:t>Dockerfile</a:t>
            </a:r>
          </a:p>
        </p:txBody>
      </p:sp>
      <p:sp>
        <p:nvSpPr>
          <p:cNvPr id="266" name="Content Placeholder 2"/>
          <p:cNvSpPr txBox="1"/>
          <p:nvPr>
            <p:ph type="body" idx="1"/>
          </p:nvPr>
        </p:nvSpPr>
        <p:spPr>
          <a:xfrm>
            <a:off x="457200" y="1484783"/>
            <a:ext cx="8229600" cy="4896546"/>
          </a:xfrm>
          <a:prstGeom prst="rect">
            <a:avLst/>
          </a:prstGeom>
        </p:spPr>
        <p:txBody>
          <a:bodyPr/>
          <a:lstStyle/>
          <a:p>
            <a:pPr algn="l">
              <a:spcBef>
                <a:spcPts val="500"/>
              </a:spcBef>
              <a:defRPr sz="2300"/>
            </a:pPr>
            <a:r>
              <a:t>In practically most cases, the CLI commands for the container creating would not cover the real needs of the DevOps, since we do have to pass more than only image name there. For the deeper parametrization the Dockerfile is being used.</a:t>
            </a:r>
          </a:p>
          <a:p>
            <a:pPr algn="l">
              <a:spcBef>
                <a:spcPts val="500"/>
              </a:spcBef>
              <a:defRPr sz="2300"/>
            </a:pPr>
            <a:r>
              <a:t> </a:t>
            </a:r>
          </a:p>
          <a:p>
            <a:pPr marL="342900" indent="-342900" algn="l">
              <a:lnSpc>
                <a:spcPct val="150000"/>
              </a:lnSpc>
              <a:spcBef>
                <a:spcPts val="500"/>
              </a:spcBef>
              <a:buSzPct val="100000"/>
              <a:buFont typeface="Arial"/>
              <a:buChar char="•"/>
              <a:defRPr sz="2200"/>
            </a:pPr>
            <a:r>
              <a:t>Create images automatically using a build script: “Dockerfile”</a:t>
            </a:r>
          </a:p>
          <a:p>
            <a:pPr marL="342900" indent="-342900" algn="l">
              <a:lnSpc>
                <a:spcPct val="150000"/>
              </a:lnSpc>
              <a:spcBef>
                <a:spcPts val="500"/>
              </a:spcBef>
              <a:buSzPct val="100000"/>
              <a:buFont typeface="Arial"/>
              <a:buChar char="•"/>
              <a:defRPr sz="2200"/>
            </a:pPr>
            <a:r>
              <a:t>Can be versioned in a version control system like Git or SVN, along with all dependencies</a:t>
            </a:r>
          </a:p>
          <a:p>
            <a:pPr marL="342900" indent="-342900" algn="l">
              <a:lnSpc>
                <a:spcPct val="150000"/>
              </a:lnSpc>
              <a:spcBef>
                <a:spcPts val="500"/>
              </a:spcBef>
              <a:buSzPct val="100000"/>
              <a:buFont typeface="Arial"/>
              <a:buChar char="•"/>
              <a:defRPr sz="2200"/>
            </a:pPr>
            <a:r>
              <a:t>DockerHub can automatically build images based on docker files on Github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Title 1"/>
          <p:cNvSpPr txBox="1"/>
          <p:nvPr>
            <p:ph type="title"/>
          </p:nvPr>
        </p:nvSpPr>
        <p:spPr>
          <a:xfrm>
            <a:off x="179511" y="128035"/>
            <a:ext cx="6048674" cy="780686"/>
          </a:xfrm>
          <a:prstGeom prst="rect">
            <a:avLst/>
          </a:prstGeom>
        </p:spPr>
        <p:txBody>
          <a:bodyPr/>
          <a:lstStyle/>
          <a:p>
            <a:pPr/>
            <a:r>
              <a:t>What is Docker?</a:t>
            </a:r>
          </a:p>
        </p:txBody>
      </p:sp>
      <p:sp>
        <p:nvSpPr>
          <p:cNvPr id="147" name="Content Placeholder 2"/>
          <p:cNvSpPr txBox="1"/>
          <p:nvPr>
            <p:ph type="body" idx="1"/>
          </p:nvPr>
        </p:nvSpPr>
        <p:spPr>
          <a:xfrm>
            <a:off x="457200" y="1484783"/>
            <a:ext cx="8229600" cy="4896546"/>
          </a:xfrm>
          <a:prstGeom prst="rect">
            <a:avLst/>
          </a:prstGeom>
        </p:spPr>
        <p:txBody>
          <a:bodyPr/>
          <a:lstStyle/>
          <a:p>
            <a:pPr algn="just" defTabSz="758951">
              <a:spcBef>
                <a:spcPts val="400"/>
              </a:spcBef>
              <a:defRPr sz="1992"/>
            </a:pPr>
            <a:r>
              <a:t>For this current course we have already created the Docker environment on Ubuntu for you, please ask mentor to provide the credentials.</a:t>
            </a:r>
          </a:p>
          <a:p>
            <a:pPr algn="l" defTabSz="758951">
              <a:spcBef>
                <a:spcPts val="400"/>
              </a:spcBef>
              <a:defRPr sz="1992"/>
            </a:pPr>
            <a:r>
              <a:t>	      - </a:t>
            </a:r>
            <a:r>
              <a:rPr i="1"/>
              <a:t>by this sign we would mark the practice part</a:t>
            </a:r>
            <a:endParaRPr i="1"/>
          </a:p>
          <a:p>
            <a:pPr lvl="1" indent="379475" algn="l" defTabSz="758951">
              <a:spcBef>
                <a:spcPts val="400"/>
              </a:spcBef>
              <a:defRPr i="1" sz="1494"/>
            </a:pPr>
          </a:p>
          <a:p>
            <a:pPr lvl="1" indent="379475" algn="l" defTabSz="758951">
              <a:spcBef>
                <a:spcPts val="300"/>
              </a:spcBef>
              <a:defRPr i="1" sz="1494"/>
            </a:pPr>
            <a:r>
              <a:t>Get to the course Docker environment using SSH CLI (command line interface):</a:t>
            </a:r>
          </a:p>
          <a:p>
            <a:pPr algn="l" defTabSz="758951">
              <a:spcBef>
                <a:spcPts val="300"/>
              </a:spcBef>
              <a:defRPr i="1" sz="1494"/>
            </a:pPr>
            <a:r>
              <a:t>Type the following command to get the docker and docker compose version:</a:t>
            </a:r>
          </a:p>
          <a:p>
            <a:pPr lvl="1" indent="379475" algn="l" defTabSz="758951">
              <a:spcBef>
                <a:spcPts val="300"/>
              </a:spcBef>
              <a:defRPr i="1" sz="1494"/>
            </a:pPr>
            <a:r>
              <a:t>&gt;docker --version</a:t>
            </a:r>
          </a:p>
          <a:p>
            <a:pPr algn="l" defTabSz="758951">
              <a:spcBef>
                <a:spcPts val="300"/>
              </a:spcBef>
              <a:defRPr i="1" sz="1494"/>
            </a:pPr>
            <a:r>
              <a:t>The output should say like this:</a:t>
            </a:r>
          </a:p>
          <a:p>
            <a:pPr lvl="1" indent="379475" algn="l" defTabSz="758951">
              <a:spcBef>
                <a:spcPts val="300"/>
              </a:spcBef>
              <a:defRPr i="1" sz="1328"/>
            </a:pPr>
            <a:r>
              <a:t>Docker version 18.06.0-ce, build 0ffa825</a:t>
            </a:r>
          </a:p>
          <a:p>
            <a:pPr lvl="1" indent="379475" algn="l" defTabSz="758951">
              <a:spcBef>
                <a:spcPts val="400"/>
              </a:spcBef>
              <a:defRPr i="1" sz="415"/>
            </a:pPr>
          </a:p>
          <a:p>
            <a:pPr lvl="1" indent="379475" algn="l" defTabSz="758951">
              <a:spcBef>
                <a:spcPts val="300"/>
              </a:spcBef>
              <a:defRPr i="1" sz="1494"/>
            </a:pPr>
            <a:r>
              <a:t>&gt;docker-compose --version</a:t>
            </a:r>
          </a:p>
          <a:p>
            <a:pPr lvl="1" indent="379475" algn="l" defTabSz="758951">
              <a:spcBef>
                <a:spcPts val="300"/>
              </a:spcBef>
              <a:defRPr i="1" sz="1328"/>
            </a:pPr>
            <a:r>
              <a:t>docker-compose version 1.21.0, build 5920eb0</a:t>
            </a:r>
          </a:p>
          <a:p>
            <a:pPr lvl="1" indent="379475" algn="l" defTabSz="758951">
              <a:spcBef>
                <a:spcPts val="400"/>
              </a:spcBef>
              <a:defRPr i="1" sz="1328"/>
            </a:pPr>
          </a:p>
          <a:p>
            <a:pPr algn="l" defTabSz="758951">
              <a:spcBef>
                <a:spcPts val="300"/>
              </a:spcBef>
              <a:defRPr i="1" sz="1494"/>
            </a:pPr>
            <a:r>
              <a:t>By typing docker/docker-compose --help you could attain the usage page</a:t>
            </a:r>
          </a:p>
          <a:p>
            <a:pPr algn="l" defTabSz="758951">
              <a:spcBef>
                <a:spcPts val="400"/>
              </a:spcBef>
              <a:defRPr sz="1992"/>
            </a:pPr>
            <a:br/>
          </a:p>
        </p:txBody>
      </p:sp>
      <p:pic>
        <p:nvPicPr>
          <p:cNvPr id="148" name="Picture 3" descr="Picture 3"/>
          <p:cNvPicPr>
            <a:picLocks noChangeAspect="1"/>
          </p:cNvPicPr>
          <p:nvPr/>
        </p:nvPicPr>
        <p:blipFill>
          <a:blip r:embed="rId2">
            <a:extLst/>
          </a:blip>
          <a:stretch>
            <a:fillRect/>
          </a:stretch>
        </p:blipFill>
        <p:spPr>
          <a:xfrm>
            <a:off x="914400" y="2684060"/>
            <a:ext cx="609600" cy="36394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Title 1"/>
          <p:cNvSpPr txBox="1"/>
          <p:nvPr>
            <p:ph type="title"/>
          </p:nvPr>
        </p:nvSpPr>
        <p:spPr>
          <a:xfrm>
            <a:off x="179511" y="128035"/>
            <a:ext cx="6048674" cy="780686"/>
          </a:xfrm>
          <a:prstGeom prst="rect">
            <a:avLst/>
          </a:prstGeom>
        </p:spPr>
        <p:txBody>
          <a:bodyPr/>
          <a:lstStyle/>
          <a:p>
            <a:pPr/>
            <a:r>
              <a:t>Dockerfile</a:t>
            </a:r>
          </a:p>
        </p:txBody>
      </p:sp>
      <p:sp>
        <p:nvSpPr>
          <p:cNvPr id="270"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spcBef>
                <a:spcPts val="400"/>
              </a:spcBef>
              <a:defRPr i="1" sz="1800"/>
            </a:pPr>
            <a:r>
              <a:t>To create a Dockerfile, please consider creating the directory:</a:t>
            </a:r>
          </a:p>
          <a:p>
            <a:pPr lvl="1" algn="l">
              <a:spcBef>
                <a:spcPts val="300"/>
              </a:spcBef>
              <a:defRPr i="1" sz="1600"/>
            </a:pPr>
            <a:r>
              <a:t>&gt;ubuntu@ip-172-31-44-83:~$ mkdir -p /home/ubuntu/docker_test</a:t>
            </a:r>
          </a:p>
          <a:p>
            <a:pPr lvl="1" algn="l">
              <a:spcBef>
                <a:spcPts val="300"/>
              </a:spcBef>
              <a:defRPr i="1" sz="1600"/>
            </a:pPr>
            <a:r>
              <a:t>&gt;ubuntu@ip-172-31-44-83:~$ </a:t>
            </a:r>
            <a:r>
              <a:rPr i="0"/>
              <a:t>vi /home/ubuntu/docker_test/Dockerfile</a:t>
            </a:r>
          </a:p>
          <a:p>
            <a:pPr algn="l">
              <a:defRPr i="1" sz="1600"/>
            </a:pPr>
          </a:p>
          <a:p>
            <a:pPr lvl="2" algn="l">
              <a:spcBef>
                <a:spcPts val="300"/>
              </a:spcBef>
              <a:defRPr i="1" sz="1600"/>
            </a:pPr>
            <a:r>
              <a:t>FROM ubuntu </a:t>
            </a:r>
          </a:p>
          <a:p>
            <a:pPr lvl="2" algn="l">
              <a:spcBef>
                <a:spcPts val="300"/>
              </a:spcBef>
              <a:defRPr i="1" sz="1600"/>
            </a:pPr>
            <a:r>
              <a:t>ENV DOCK_MESSAGE 'Hello My World’ </a:t>
            </a:r>
          </a:p>
          <a:p>
            <a:pPr lvl="2" algn="l">
              <a:spcBef>
                <a:spcPts val="300"/>
              </a:spcBef>
              <a:defRPr i="1" sz="1600"/>
            </a:pPr>
            <a:r>
              <a:t>COPY . /test_dir_in_container/</a:t>
            </a:r>
          </a:p>
          <a:p>
            <a:pPr lvl="1" algn="l">
              <a:defRPr i="1" sz="1600"/>
            </a:pPr>
          </a:p>
          <a:p>
            <a:pPr lvl="1" algn="l">
              <a:defRPr i="1" sz="1600"/>
            </a:pPr>
            <a:r>
              <a:t>&gt;ubuntu@ip-172-31-44-83:~$ cd /home/ubuntu/docker_test</a:t>
            </a:r>
          </a:p>
          <a:p>
            <a:pPr lvl="1" algn="l">
              <a:defRPr i="1" sz="1600"/>
            </a:pPr>
            <a:r>
              <a:t>&gt;ubuntu@ip-172-31-44-83:~$ docker build . –t </a:t>
            </a:r>
            <a:r>
              <a:rPr i="0"/>
              <a:t>ubuntu_out_of_dockerfile</a:t>
            </a:r>
          </a:p>
          <a:p>
            <a:pPr lvl="1" algn="l">
              <a:defRPr i="1" sz="1600"/>
            </a:pPr>
            <a:r>
              <a:t>&gt;ubuntu@ip-172-31-44-83:~$ docker run -it ubuntu_out_of_dockerfile bash</a:t>
            </a:r>
          </a:p>
          <a:p>
            <a:pPr lvl="1" algn="l">
              <a:defRPr sz="1600"/>
            </a:pPr>
            <a:r>
              <a:t>root@2ebe80f3fd33:/# ls -ltr test_dir_in_container/</a:t>
            </a:r>
            <a:endParaRPr i="1"/>
          </a:p>
          <a:p>
            <a:pPr algn="l">
              <a:defRPr i="1" sz="1800"/>
            </a:pPr>
          </a:p>
          <a:p>
            <a:pPr algn="l">
              <a:defRPr i="1" sz="1800"/>
            </a:pPr>
            <a:r>
              <a:t>See the Dockerfile copied inside to the container from the main environment </a:t>
            </a:r>
          </a:p>
        </p:txBody>
      </p:sp>
      <p:pic>
        <p:nvPicPr>
          <p:cNvPr id="271"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Title 1"/>
          <p:cNvSpPr txBox="1"/>
          <p:nvPr>
            <p:ph type="title"/>
          </p:nvPr>
        </p:nvSpPr>
        <p:spPr>
          <a:xfrm>
            <a:off x="179511" y="128035"/>
            <a:ext cx="6048674" cy="780686"/>
          </a:xfrm>
          <a:prstGeom prst="rect">
            <a:avLst/>
          </a:prstGeom>
        </p:spPr>
        <p:txBody>
          <a:bodyPr/>
          <a:lstStyle/>
          <a:p>
            <a:pPr/>
            <a:r>
              <a:t>Dockerfile</a:t>
            </a:r>
          </a:p>
        </p:txBody>
      </p:sp>
      <p:sp>
        <p:nvSpPr>
          <p:cNvPr id="275"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spcBef>
                <a:spcPts val="400"/>
              </a:spcBef>
              <a:defRPr i="1" sz="1800"/>
            </a:pPr>
            <a:r>
              <a:t>Run the command to check the environment variable we have passed:</a:t>
            </a:r>
          </a:p>
          <a:p>
            <a:pPr lvl="1" algn="l">
              <a:defRPr sz="1800"/>
            </a:pPr>
            <a:r>
              <a:t>root@2ebe80f3fd33:/# echo $DOCK_MESSAGE</a:t>
            </a:r>
          </a:p>
          <a:p>
            <a:pPr algn="l">
              <a:defRPr i="1" sz="1800"/>
            </a:pPr>
            <a:r>
              <a:t>Output:</a:t>
            </a:r>
          </a:p>
          <a:p>
            <a:pPr lvl="1" algn="l">
              <a:defRPr sz="1800"/>
            </a:pPr>
            <a:r>
              <a:t>Hello My World</a:t>
            </a:r>
          </a:p>
          <a:p>
            <a:pPr algn="l">
              <a:defRPr sz="1400"/>
            </a:pPr>
          </a:p>
          <a:p>
            <a:pPr algn="l">
              <a:defRPr i="1" sz="1800"/>
            </a:pPr>
            <a:r>
              <a:t>To stop container, please type:</a:t>
            </a:r>
          </a:p>
          <a:p>
            <a:pPr lvl="1" algn="l">
              <a:defRPr sz="1800"/>
            </a:pPr>
            <a:r>
              <a:t>root@2ebe80f3fd33:/# exit</a:t>
            </a:r>
          </a:p>
          <a:p>
            <a:pPr lvl="1" algn="l">
              <a:defRPr sz="1800"/>
            </a:pPr>
          </a:p>
          <a:p>
            <a:pPr algn="l">
              <a:defRPr i="1" sz="1800"/>
            </a:pPr>
            <a:r>
              <a:t>To delete the image:</a:t>
            </a:r>
          </a:p>
          <a:p>
            <a:pPr lvl="1" algn="l">
              <a:defRPr i="1" sz="1800"/>
            </a:pPr>
            <a:r>
              <a:t>&gt;ubuntu@ip-172-31-44-83:~$ </a:t>
            </a:r>
            <a:r>
              <a:rPr i="0"/>
              <a:t>docker rmi ubuntu_out_of_dockerfile --force</a:t>
            </a:r>
          </a:p>
          <a:p>
            <a:pPr algn="l">
              <a:defRPr i="1" sz="1800"/>
            </a:pPr>
            <a:r>
              <a:t>rmi – remove image</a:t>
            </a:r>
          </a:p>
          <a:p>
            <a:pPr algn="l">
              <a:defRPr i="1" sz="1800"/>
            </a:pPr>
            <a:r>
              <a:t>--force – apply the force flag to avoid remove repository conflicts</a:t>
            </a:r>
          </a:p>
        </p:txBody>
      </p:sp>
      <p:pic>
        <p:nvPicPr>
          <p:cNvPr id="276"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9" name="Title 1"/>
          <p:cNvSpPr txBox="1"/>
          <p:nvPr>
            <p:ph type="title"/>
          </p:nvPr>
        </p:nvSpPr>
        <p:spPr>
          <a:xfrm>
            <a:off x="179511" y="128035"/>
            <a:ext cx="6048674" cy="780686"/>
          </a:xfrm>
          <a:prstGeom prst="rect">
            <a:avLst/>
          </a:prstGeom>
        </p:spPr>
        <p:txBody>
          <a:bodyPr/>
          <a:lstStyle/>
          <a:p>
            <a:pPr/>
            <a:r>
              <a:t>Maintaining the connection</a:t>
            </a:r>
          </a:p>
        </p:txBody>
      </p:sp>
      <p:sp>
        <p:nvSpPr>
          <p:cNvPr id="280"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spcBef>
                <a:spcPts val="400"/>
              </a:spcBef>
              <a:defRPr i="1" sz="1800"/>
            </a:pPr>
            <a:r>
              <a:t>To test the publish port feature, please alter our Dockerfile:</a:t>
            </a:r>
          </a:p>
          <a:p>
            <a:pPr lvl="2" algn="l">
              <a:spcBef>
                <a:spcPts val="300"/>
              </a:spcBef>
              <a:defRPr i="1" sz="1600"/>
            </a:pPr>
            <a:r>
              <a:t>FROM tomcat:8.0.20-jre8</a:t>
            </a:r>
          </a:p>
          <a:p>
            <a:pPr lvl="1" algn="l">
              <a:defRPr i="1" sz="1800"/>
            </a:pPr>
            <a:r>
              <a:t>&gt;ubuntu@ip-172-31-44-83:~$ </a:t>
            </a:r>
            <a:r>
              <a:rPr i="0"/>
              <a:t>docker build . –t tomcat</a:t>
            </a:r>
          </a:p>
          <a:p>
            <a:pPr lvl="1" algn="l">
              <a:defRPr i="1" sz="1800"/>
            </a:pPr>
            <a:r>
              <a:t>&gt;ubuntu@ip-172-31-44-83:~$ </a:t>
            </a:r>
            <a:r>
              <a:rPr i="0"/>
              <a:t>docker run -p 80:8080 tomcat</a:t>
            </a:r>
          </a:p>
          <a:p>
            <a:pPr algn="l">
              <a:defRPr i="1" sz="1800"/>
            </a:pPr>
          </a:p>
          <a:p>
            <a:pPr algn="l">
              <a:defRPr i="1" sz="1800"/>
            </a:pPr>
            <a:r>
              <a:t>Go via a web browser to http://&lt;YOUR_ENVIRONMENT_IP&gt;:80, and see the Apache Tomcat admin page:</a:t>
            </a:r>
          </a:p>
          <a:p>
            <a:pPr lvl="1" algn="l">
              <a:defRPr i="1" sz="1800"/>
            </a:pPr>
          </a:p>
          <a:p>
            <a:pPr lvl="1" algn="l">
              <a:defRPr i="1" sz="1800"/>
            </a:pPr>
          </a:p>
          <a:p>
            <a:pPr lvl="1" algn="l">
              <a:defRPr i="1" sz="1800"/>
            </a:pPr>
          </a:p>
          <a:p>
            <a:pPr algn="l">
              <a:defRPr sz="2400"/>
            </a:pPr>
          </a:p>
          <a:p>
            <a:pPr algn="l">
              <a:defRPr i="1" sz="1800"/>
            </a:pPr>
            <a:r>
              <a:t>“Ctrl+c” to stop the container. Please delete the image.</a:t>
            </a:r>
          </a:p>
        </p:txBody>
      </p:sp>
      <p:pic>
        <p:nvPicPr>
          <p:cNvPr id="281"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pic>
        <p:nvPicPr>
          <p:cNvPr id="282" name="Picture 4" descr="Picture 4"/>
          <p:cNvPicPr>
            <a:picLocks noChangeAspect="1"/>
          </p:cNvPicPr>
          <p:nvPr/>
        </p:nvPicPr>
        <p:blipFill>
          <a:blip r:embed="rId3">
            <a:extLst/>
          </a:blip>
          <a:stretch>
            <a:fillRect/>
          </a:stretch>
        </p:blipFill>
        <p:spPr>
          <a:xfrm>
            <a:off x="2895600" y="4038600"/>
            <a:ext cx="5105400" cy="1414506"/>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5" name="Title 1"/>
          <p:cNvSpPr txBox="1"/>
          <p:nvPr>
            <p:ph type="title"/>
          </p:nvPr>
        </p:nvSpPr>
        <p:spPr>
          <a:xfrm>
            <a:off x="179511" y="128035"/>
            <a:ext cx="6048674" cy="780686"/>
          </a:xfrm>
          <a:prstGeom prst="rect">
            <a:avLst/>
          </a:prstGeom>
        </p:spPr>
        <p:txBody>
          <a:bodyPr/>
          <a:lstStyle/>
          <a:p>
            <a:pPr/>
            <a:r>
              <a:t>Docker Hub</a:t>
            </a:r>
          </a:p>
        </p:txBody>
      </p:sp>
      <p:sp>
        <p:nvSpPr>
          <p:cNvPr id="286" name="Content Placeholder 2"/>
          <p:cNvSpPr txBox="1"/>
          <p:nvPr>
            <p:ph type="body" idx="1"/>
          </p:nvPr>
        </p:nvSpPr>
        <p:spPr>
          <a:xfrm>
            <a:off x="457200" y="1484783"/>
            <a:ext cx="8229600" cy="4896546"/>
          </a:xfrm>
          <a:prstGeom prst="rect">
            <a:avLst/>
          </a:prstGeom>
        </p:spPr>
        <p:txBody>
          <a:bodyPr/>
          <a:lstStyle/>
          <a:p>
            <a:pPr algn="just">
              <a:spcBef>
                <a:spcPts val="500"/>
              </a:spcBef>
              <a:defRPr sz="2300"/>
            </a:pPr>
            <a:r>
              <a:t>We got all the images for our examples (ubuntu, tomcat) out of the native docker public repository, called Docker Hub. To work with your own images you could create your account for free. We do need that account for our exercises in future, please consider creating.</a:t>
            </a:r>
          </a:p>
          <a:p>
            <a:pPr algn="l"/>
            <a:r>
              <a:rPr u="sng">
                <a:solidFill>
                  <a:srgbClr val="009999"/>
                </a:solidFill>
                <a:uFill>
                  <a:solidFill>
                    <a:srgbClr val="009999"/>
                  </a:solidFill>
                </a:uFill>
                <a:hlinkClick r:id="rId2" invalidUrl="" action="" tgtFrame="" tooltip="" history="1" highlightClick="0" endSnd="0"/>
              </a:rPr>
              <a:t>https://hub.docker.com/</a:t>
            </a:r>
          </a:p>
        </p:txBody>
      </p:sp>
      <p:pic>
        <p:nvPicPr>
          <p:cNvPr id="287" name="Picture 4" descr="Picture 4"/>
          <p:cNvPicPr>
            <a:picLocks noChangeAspect="1"/>
          </p:cNvPicPr>
          <p:nvPr/>
        </p:nvPicPr>
        <p:blipFill>
          <a:blip r:embed="rId3">
            <a:extLst/>
          </a:blip>
          <a:stretch>
            <a:fillRect/>
          </a:stretch>
        </p:blipFill>
        <p:spPr>
          <a:xfrm>
            <a:off x="4320390" y="3200400"/>
            <a:ext cx="3445660" cy="313055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0" name="Title 1"/>
          <p:cNvSpPr txBox="1"/>
          <p:nvPr>
            <p:ph type="title"/>
          </p:nvPr>
        </p:nvSpPr>
        <p:spPr>
          <a:xfrm>
            <a:off x="179511" y="128035"/>
            <a:ext cx="6048674" cy="780686"/>
          </a:xfrm>
          <a:prstGeom prst="rect">
            <a:avLst/>
          </a:prstGeom>
        </p:spPr>
        <p:txBody>
          <a:bodyPr/>
          <a:lstStyle/>
          <a:p>
            <a:pPr/>
            <a:r>
              <a:t>Docker Hub</a:t>
            </a:r>
          </a:p>
        </p:txBody>
      </p:sp>
      <p:sp>
        <p:nvSpPr>
          <p:cNvPr id="291" name="Content Placeholder 2"/>
          <p:cNvSpPr txBox="1"/>
          <p:nvPr>
            <p:ph type="body" idx="1"/>
          </p:nvPr>
        </p:nvSpPr>
        <p:spPr>
          <a:xfrm>
            <a:off x="457200" y="1484783"/>
            <a:ext cx="8229600" cy="4896546"/>
          </a:xfrm>
          <a:prstGeom prst="rect">
            <a:avLst/>
          </a:prstGeom>
        </p:spPr>
        <p:txBody>
          <a:bodyPr/>
          <a:lstStyle/>
          <a:p>
            <a:pPr marL="342900" indent="-342900" algn="l">
              <a:spcBef>
                <a:spcPts val="500"/>
              </a:spcBef>
              <a:buSzPct val="100000"/>
              <a:buFont typeface="Arial"/>
              <a:buChar char="•"/>
              <a:defRPr sz="2300"/>
            </a:pPr>
            <a:r>
              <a:t>Public repository of Docker images</a:t>
            </a:r>
          </a:p>
          <a:p>
            <a:pPr lvl="1" marL="800100" indent="-342900" algn="l">
              <a:spcBef>
                <a:spcPts val="500"/>
              </a:spcBef>
              <a:buSzPct val="100000"/>
              <a:buChar char="▪"/>
              <a:defRPr sz="2300"/>
            </a:pPr>
            <a:r>
              <a:rPr u="sng">
                <a:solidFill>
                  <a:srgbClr val="009999"/>
                </a:solidFill>
                <a:uFill>
                  <a:solidFill>
                    <a:srgbClr val="009999"/>
                  </a:solidFill>
                </a:uFill>
                <a:hlinkClick r:id="rId2" invalidUrl="" action="" tgtFrame="" tooltip="" history="1" highlightClick="0" endSnd="0"/>
              </a:rPr>
              <a:t>https://hub.docker.com/</a:t>
            </a:r>
          </a:p>
          <a:p>
            <a:pPr lvl="1" marL="800100" indent="-342900" algn="l">
              <a:spcBef>
                <a:spcPts val="500"/>
              </a:spcBef>
              <a:buSzPct val="100000"/>
              <a:buChar char="▪"/>
              <a:defRPr sz="2300"/>
            </a:pPr>
            <a:r>
              <a:t>docker search[term] </a:t>
            </a:r>
          </a:p>
          <a:p>
            <a:pPr marL="342900" indent="-342900" algn="l">
              <a:spcBef>
                <a:spcPts val="500"/>
              </a:spcBef>
              <a:buSzPct val="100000"/>
              <a:buFont typeface="Arial"/>
              <a:buChar char="•"/>
              <a:defRPr sz="2300"/>
            </a:pPr>
            <a:r>
              <a:t>Automated: Has been automatically built from Dockerfile</a:t>
            </a:r>
          </a:p>
          <a:p>
            <a:pPr lvl="1" marL="800100" indent="-342900" algn="l">
              <a:spcBef>
                <a:spcPts val="500"/>
              </a:spcBef>
              <a:buSzPct val="100000"/>
              <a:buChar char="▪"/>
              <a:defRPr sz="2300"/>
            </a:pPr>
            <a:r>
              <a:t>Source for build is available on GitHub </a:t>
            </a:r>
          </a:p>
        </p:txBody>
      </p:sp>
      <p:pic>
        <p:nvPicPr>
          <p:cNvPr id="292" name="Picture 3" descr="Picture 3"/>
          <p:cNvPicPr>
            <a:picLocks noChangeAspect="1"/>
          </p:cNvPicPr>
          <p:nvPr/>
        </p:nvPicPr>
        <p:blipFill>
          <a:blip r:embed="rId3">
            <a:extLst/>
          </a:blip>
          <a:stretch>
            <a:fillRect/>
          </a:stretch>
        </p:blipFill>
        <p:spPr>
          <a:xfrm>
            <a:off x="863600" y="4343400"/>
            <a:ext cx="7416800" cy="1384300"/>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5" name="Title 1"/>
          <p:cNvSpPr txBox="1"/>
          <p:nvPr>
            <p:ph type="title"/>
          </p:nvPr>
        </p:nvSpPr>
        <p:spPr>
          <a:xfrm>
            <a:off x="179511" y="128035"/>
            <a:ext cx="6048674" cy="780686"/>
          </a:xfrm>
          <a:prstGeom prst="rect">
            <a:avLst/>
          </a:prstGeom>
        </p:spPr>
        <p:txBody>
          <a:bodyPr/>
          <a:lstStyle/>
          <a:p>
            <a:pPr/>
            <a:r>
              <a:t>Jenkins and Docker</a:t>
            </a:r>
          </a:p>
        </p:txBody>
      </p:sp>
      <p:sp>
        <p:nvSpPr>
          <p:cNvPr id="296" name="Content Placeholder 2"/>
          <p:cNvSpPr txBox="1"/>
          <p:nvPr>
            <p:ph type="body" idx="1"/>
          </p:nvPr>
        </p:nvSpPr>
        <p:spPr>
          <a:xfrm>
            <a:off x="457200" y="1484783"/>
            <a:ext cx="8229600" cy="4896546"/>
          </a:xfrm>
          <a:prstGeom prst="rect">
            <a:avLst/>
          </a:prstGeom>
        </p:spPr>
        <p:txBody>
          <a:bodyPr/>
          <a:lstStyle/>
          <a:p>
            <a:pPr algn="just" defTabSz="905255">
              <a:spcBef>
                <a:spcPts val="500"/>
              </a:spcBef>
              <a:defRPr sz="2376"/>
            </a:pPr>
            <a:r>
              <a:t>In the regards to the Jenkins integration, we could mention the following main cases:</a:t>
            </a:r>
          </a:p>
          <a:p>
            <a:pPr algn="just" defTabSz="905255">
              <a:spcBef>
                <a:spcPts val="500"/>
              </a:spcBef>
              <a:defRPr sz="2376"/>
            </a:pPr>
          </a:p>
          <a:p>
            <a:pPr lvl="1" marL="792098" indent="-339470" algn="just" defTabSz="905255">
              <a:spcBef>
                <a:spcPts val="400"/>
              </a:spcBef>
              <a:buSzPct val="100000"/>
              <a:buFont typeface="Arial"/>
              <a:buChar char="•"/>
              <a:defRPr sz="1782"/>
            </a:pPr>
            <a:r>
              <a:t>The docker containers are used to provide the Jenkins with the additional executers during the job execution</a:t>
            </a:r>
          </a:p>
          <a:p>
            <a:pPr lvl="1" marL="792098" indent="-339470" algn="just" defTabSz="905255">
              <a:spcBef>
                <a:spcPts val="400"/>
              </a:spcBef>
              <a:buSzPct val="100000"/>
              <a:buFont typeface="Arial"/>
              <a:buChar char="•"/>
              <a:defRPr sz="1782"/>
            </a:pPr>
            <a:r>
              <a:t>The Dockerfile, stored within the code in GIT, is used for the specific container creation to run the unit tests during the CI</a:t>
            </a:r>
          </a:p>
          <a:p>
            <a:pPr lvl="1" marL="792098" indent="-339470" algn="just" defTabSz="905255">
              <a:spcBef>
                <a:spcPts val="400"/>
              </a:spcBef>
              <a:buSzPct val="100000"/>
              <a:buFont typeface="Arial"/>
              <a:buChar char="•"/>
              <a:defRPr sz="1782"/>
            </a:pPr>
            <a:r>
              <a:t>The Dockerfile, stored within the code in GIT, is used for the artifact creation on the PR to product branch. The images are pushed to the GITHub or other registries such as Nexus for the product distribution among the CD flow.</a:t>
            </a:r>
          </a:p>
          <a:p>
            <a:pPr algn="just" defTabSz="905255">
              <a:spcBef>
                <a:spcPts val="500"/>
              </a:spcBef>
              <a:defRPr sz="2376"/>
            </a:pPr>
          </a:p>
          <a:p>
            <a:pPr algn="just" defTabSz="905255">
              <a:spcBef>
                <a:spcPts val="500"/>
              </a:spcBef>
              <a:defRPr sz="2376"/>
            </a:pPr>
            <a:r>
              <a:t>The best practice for the docker manipulations is to install the special extensions.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Title 1"/>
          <p:cNvSpPr txBox="1"/>
          <p:nvPr>
            <p:ph type="title"/>
          </p:nvPr>
        </p:nvSpPr>
        <p:spPr>
          <a:xfrm>
            <a:off x="179512" y="128035"/>
            <a:ext cx="7135687" cy="780686"/>
          </a:xfrm>
          <a:prstGeom prst="rect">
            <a:avLst/>
          </a:prstGeom>
        </p:spPr>
        <p:txBody>
          <a:bodyPr/>
          <a:lstStyle/>
          <a:p>
            <a:pPr/>
            <a:r>
              <a:t>Jenkins and Docker: part of pipeline</a:t>
            </a:r>
          </a:p>
        </p:txBody>
      </p:sp>
      <p:sp>
        <p:nvSpPr>
          <p:cNvPr id="300" name="Content Placeholder 2"/>
          <p:cNvSpPr txBox="1"/>
          <p:nvPr>
            <p:ph type="body" idx="1"/>
          </p:nvPr>
        </p:nvSpPr>
        <p:spPr>
          <a:xfrm>
            <a:off x="457200" y="1484783"/>
            <a:ext cx="8229600" cy="4896546"/>
          </a:xfrm>
          <a:prstGeom prst="rect">
            <a:avLst/>
          </a:prstGeom>
        </p:spPr>
        <p:txBody>
          <a:bodyPr/>
          <a:lstStyle/>
          <a:p>
            <a:pPr algn="just">
              <a:defRPr sz="2300"/>
            </a:pPr>
            <a:r>
              <a:t>Docker build step plugin allows to add various Docker commands into your job as a build step. Plugin currently support following commands</a:t>
            </a:r>
            <a:r>
              <a:rPr sz="2500"/>
              <a:t>:</a:t>
            </a:r>
          </a:p>
        </p:txBody>
      </p:sp>
      <p:pic>
        <p:nvPicPr>
          <p:cNvPr id="301" name="Picture 5" descr="Picture 5"/>
          <p:cNvPicPr>
            <a:picLocks noChangeAspect="1"/>
          </p:cNvPicPr>
          <p:nvPr/>
        </p:nvPicPr>
        <p:blipFill>
          <a:blip r:embed="rId2">
            <a:extLst/>
          </a:blip>
          <a:stretch>
            <a:fillRect/>
          </a:stretch>
        </p:blipFill>
        <p:spPr>
          <a:xfrm>
            <a:off x="4533900" y="5328522"/>
            <a:ext cx="4381500" cy="990601"/>
          </a:xfrm>
          <a:prstGeom prst="rect">
            <a:avLst/>
          </a:prstGeom>
          <a:ln w="12700">
            <a:miter lim="400000"/>
          </a:ln>
        </p:spPr>
      </p:pic>
      <p:sp>
        <p:nvSpPr>
          <p:cNvPr id="302" name="TextBox 6"/>
          <p:cNvSpPr txBox="1"/>
          <p:nvPr/>
        </p:nvSpPr>
        <p:spPr>
          <a:xfrm>
            <a:off x="304800" y="2895599"/>
            <a:ext cx="8305800" cy="2585325"/>
          </a:xfrm>
          <a:prstGeom prst="rect">
            <a:avLst/>
          </a:prstGeom>
          <a:ln w="12700">
            <a:miter lim="400000"/>
          </a:ln>
          <a:extLst>
            <a:ext uri="{C572A759-6A51-4108-AA02-DFA0A04FC94B}">
              <ma14:wrappingTextBoxFlag xmlns:ma14="http://schemas.microsoft.com/office/mac/drawingml/2011/main" val="1"/>
            </a:ext>
          </a:extLst>
        </p:spPr>
        <p:txBody>
          <a:bodyPr lIns="45719" rIns="45719" numCol="2"/>
          <a:lstStyle/>
          <a:p>
            <a:pPr lvl="1" rtl="0">
              <a:defRPr>
                <a:latin typeface="+mj-lt"/>
                <a:ea typeface="+mj-ea"/>
                <a:cs typeface="+mj-cs"/>
                <a:sym typeface="Calibri"/>
              </a:defRPr>
            </a:pPr>
            <a:r>
              <a:t>commit changes in specified container</a:t>
            </a:r>
          </a:p>
          <a:p>
            <a:pPr lvl="1" rtl="0">
              <a:defRPr>
                <a:latin typeface="+mj-lt"/>
                <a:ea typeface="+mj-ea"/>
                <a:cs typeface="+mj-cs"/>
                <a:sym typeface="Calibri"/>
              </a:defRPr>
            </a:pPr>
            <a:r>
              <a:t>create new container from image</a:t>
            </a:r>
          </a:p>
          <a:p>
            <a:pPr lvl="1" rtl="0">
              <a:defRPr>
                <a:latin typeface="+mj-lt"/>
                <a:ea typeface="+mj-ea"/>
                <a:cs typeface="+mj-cs"/>
                <a:sym typeface="Calibri"/>
              </a:defRPr>
            </a:pPr>
            <a:r>
              <a:t>create image from Dockerfile</a:t>
            </a:r>
          </a:p>
          <a:p>
            <a:pPr lvl="1" rtl="0">
              <a:defRPr>
                <a:latin typeface="+mj-lt"/>
                <a:ea typeface="+mj-ea"/>
                <a:cs typeface="+mj-cs"/>
                <a:sym typeface="Calibri"/>
              </a:defRPr>
            </a:pPr>
            <a:r>
              <a:t>create exec command</a:t>
            </a:r>
          </a:p>
          <a:p>
            <a:pPr lvl="1" rtl="0">
              <a:defRPr>
                <a:latin typeface="+mj-lt"/>
                <a:ea typeface="+mj-ea"/>
                <a:cs typeface="+mj-cs"/>
                <a:sym typeface="Calibri"/>
              </a:defRPr>
            </a:pPr>
            <a:r>
              <a:t>kill container(s)</a:t>
            </a:r>
          </a:p>
          <a:p>
            <a:pPr lvl="1" rtl="0">
              <a:defRPr>
                <a:latin typeface="+mj-lt"/>
                <a:ea typeface="+mj-ea"/>
                <a:cs typeface="+mj-cs"/>
                <a:sym typeface="Calibri"/>
              </a:defRPr>
            </a:pPr>
            <a:r>
              <a:t>pull image from a repository</a:t>
            </a:r>
          </a:p>
          <a:p>
            <a:pPr lvl="1" rtl="0">
              <a:defRPr>
                <a:latin typeface="+mj-lt"/>
                <a:ea typeface="+mj-ea"/>
                <a:cs typeface="+mj-cs"/>
                <a:sym typeface="Calibri"/>
              </a:defRPr>
            </a:pPr>
            <a:r>
              <a:t>push image to a repository</a:t>
            </a:r>
          </a:p>
          <a:p>
            <a:pPr lvl="1" rtl="0">
              <a:defRPr>
                <a:latin typeface="+mj-lt"/>
                <a:ea typeface="+mj-ea"/>
                <a:cs typeface="+mj-cs"/>
                <a:sym typeface="Calibri"/>
              </a:defRPr>
            </a:pPr>
            <a:r>
              <a:t>remove container(s)</a:t>
            </a:r>
          </a:p>
          <a:p>
            <a:pPr lvl="1" rtl="0">
              <a:defRPr>
                <a:latin typeface="+mj-lt"/>
                <a:ea typeface="+mj-ea"/>
                <a:cs typeface="+mj-cs"/>
                <a:sym typeface="Calibri"/>
              </a:defRPr>
            </a:pPr>
            <a:r>
              <a:t>remove all containers</a:t>
            </a:r>
          </a:p>
          <a:p>
            <a:pPr lvl="1" rtl="0">
              <a:defRPr>
                <a:latin typeface="+mj-lt"/>
                <a:ea typeface="+mj-ea"/>
                <a:cs typeface="+mj-cs"/>
                <a:sym typeface="Calibri"/>
              </a:defRPr>
            </a:pPr>
            <a:r>
              <a:t>restart container(s)</a:t>
            </a:r>
          </a:p>
          <a:p>
            <a:pPr lvl="1" rtl="0">
              <a:defRPr>
                <a:latin typeface="+mj-lt"/>
                <a:ea typeface="+mj-ea"/>
                <a:cs typeface="+mj-cs"/>
                <a:sym typeface="Calibri"/>
              </a:defRPr>
            </a:pPr>
            <a:r>
              <a:t>start container(s)</a:t>
            </a:r>
          </a:p>
          <a:p>
            <a:pPr lvl="1" rtl="0">
              <a:defRPr>
                <a:latin typeface="+mj-lt"/>
                <a:ea typeface="+mj-ea"/>
                <a:cs typeface="+mj-cs"/>
                <a:sym typeface="Calibri"/>
              </a:defRPr>
            </a:pPr>
            <a:r>
              <a:t>stop container(s)</a:t>
            </a:r>
          </a:p>
          <a:p>
            <a:pPr lvl="1" rtl="0">
              <a:defRPr>
                <a:latin typeface="+mj-lt"/>
                <a:ea typeface="+mj-ea"/>
                <a:cs typeface="+mj-cs"/>
                <a:sym typeface="Calibri"/>
              </a:defRPr>
            </a:pPr>
            <a:r>
              <a:t>stop all containers</a:t>
            </a:r>
          </a:p>
          <a:p>
            <a:pPr lvl="1" rtl="0">
              <a:defRPr>
                <a:latin typeface="+mj-lt"/>
                <a:ea typeface="+mj-ea"/>
                <a:cs typeface="+mj-cs"/>
                <a:sym typeface="Calibri"/>
              </a:defRPr>
            </a:pPr>
            <a:r>
              <a:t>start/stop all containers created from specified image</a:t>
            </a:r>
          </a:p>
          <a:p>
            <a:pPr lvl="1" rtl="0">
              <a:defRPr>
                <a:latin typeface="+mj-lt"/>
                <a:ea typeface="+mj-ea"/>
                <a:cs typeface="+mj-cs"/>
                <a:sym typeface="Calibri"/>
              </a:defRPr>
            </a:pPr>
            <a:r>
              <a:t>start exec command</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5" name="Title 1"/>
          <p:cNvSpPr txBox="1"/>
          <p:nvPr>
            <p:ph type="title"/>
          </p:nvPr>
        </p:nvSpPr>
        <p:spPr>
          <a:xfrm>
            <a:off x="179511" y="128035"/>
            <a:ext cx="6373690" cy="780686"/>
          </a:xfrm>
          <a:prstGeom prst="rect">
            <a:avLst/>
          </a:prstGeom>
        </p:spPr>
        <p:txBody>
          <a:bodyPr/>
          <a:lstStyle>
            <a:lvl1pPr defTabSz="822959">
              <a:defRPr sz="2880"/>
            </a:lvl1pPr>
          </a:lstStyle>
          <a:p>
            <a:pPr/>
            <a:r>
              <a:t>Jenkins and Docker: part of pipeline</a:t>
            </a:r>
          </a:p>
        </p:txBody>
      </p:sp>
      <p:pic>
        <p:nvPicPr>
          <p:cNvPr id="306" name="Content Placeholder 3" descr="Content Placeholder 3"/>
          <p:cNvPicPr>
            <a:picLocks noChangeAspect="1"/>
          </p:cNvPicPr>
          <p:nvPr/>
        </p:nvPicPr>
        <p:blipFill>
          <a:blip r:embed="rId2">
            <a:extLst/>
          </a:blip>
          <a:srcRect l="19983" t="0" r="16913" b="0"/>
          <a:stretch>
            <a:fillRect/>
          </a:stretch>
        </p:blipFill>
        <p:spPr>
          <a:xfrm>
            <a:off x="1752599" y="1447800"/>
            <a:ext cx="6400802" cy="469392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9" name="Title 1"/>
          <p:cNvSpPr txBox="1"/>
          <p:nvPr>
            <p:ph type="title"/>
          </p:nvPr>
        </p:nvSpPr>
        <p:spPr>
          <a:xfrm>
            <a:off x="179511" y="128035"/>
            <a:ext cx="6048674" cy="780686"/>
          </a:xfrm>
          <a:prstGeom prst="rect">
            <a:avLst/>
          </a:prstGeom>
        </p:spPr>
        <p:txBody>
          <a:bodyPr/>
          <a:lstStyle/>
          <a:p>
            <a:pPr/>
            <a:r>
              <a:t>Workflow</a:t>
            </a:r>
          </a:p>
        </p:txBody>
      </p:sp>
      <p:pic>
        <p:nvPicPr>
          <p:cNvPr id="310" name="Content Placeholder 3" descr="Content Placeholder 3"/>
          <p:cNvPicPr>
            <a:picLocks noChangeAspect="1"/>
          </p:cNvPicPr>
          <p:nvPr/>
        </p:nvPicPr>
        <p:blipFill>
          <a:blip r:embed="rId2">
            <a:extLst/>
          </a:blip>
          <a:stretch>
            <a:fillRect/>
          </a:stretch>
        </p:blipFill>
        <p:spPr>
          <a:xfrm>
            <a:off x="232209" y="1905000"/>
            <a:ext cx="8759391" cy="37338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Title 1"/>
          <p:cNvSpPr txBox="1"/>
          <p:nvPr>
            <p:ph type="title"/>
          </p:nvPr>
        </p:nvSpPr>
        <p:spPr>
          <a:xfrm>
            <a:off x="179511" y="128035"/>
            <a:ext cx="6048674" cy="780686"/>
          </a:xfrm>
          <a:prstGeom prst="rect">
            <a:avLst/>
          </a:prstGeom>
        </p:spPr>
        <p:txBody>
          <a:bodyPr/>
          <a:lstStyle/>
          <a:p>
            <a:pPr/>
            <a:r>
              <a:t>What is Docker? </a:t>
            </a:r>
          </a:p>
        </p:txBody>
      </p:sp>
      <p:sp>
        <p:nvSpPr>
          <p:cNvPr id="152" name="Content Placeholder 2"/>
          <p:cNvSpPr txBox="1"/>
          <p:nvPr>
            <p:ph type="body" idx="1"/>
          </p:nvPr>
        </p:nvSpPr>
        <p:spPr>
          <a:xfrm>
            <a:off x="457200" y="1484783"/>
            <a:ext cx="8229600" cy="4896546"/>
          </a:xfrm>
          <a:prstGeom prst="rect">
            <a:avLst/>
          </a:prstGeom>
        </p:spPr>
        <p:txBody>
          <a:bodyPr/>
          <a:lstStyle/>
          <a:p>
            <a:pPr algn="just">
              <a:spcBef>
                <a:spcPts val="500"/>
              </a:spcBef>
              <a:defRPr sz="2400"/>
            </a:pPr>
            <a:r>
              <a:t>	The Docker is designed to make it easier to </a:t>
            </a:r>
            <a:r>
              <a:rPr i="1"/>
              <a:t>create</a:t>
            </a:r>
            <a:r>
              <a:t>, </a:t>
            </a:r>
            <a:r>
              <a:rPr i="1"/>
              <a:t>deploy</a:t>
            </a:r>
            <a:r>
              <a:t>, and </a:t>
            </a:r>
            <a:r>
              <a:rPr i="1"/>
              <a:t>run</a:t>
            </a:r>
            <a:r>
              <a:t> applications by using containers. </a:t>
            </a:r>
          </a:p>
          <a:p>
            <a:pPr algn="just">
              <a:spcBef>
                <a:spcPts val="500"/>
              </a:spcBef>
              <a:defRPr sz="2400"/>
            </a:pPr>
            <a:r>
              <a:t>	</a:t>
            </a:r>
          </a:p>
          <a:p>
            <a:pPr algn="just">
              <a:spcBef>
                <a:spcPts val="500"/>
              </a:spcBef>
              <a:defRPr sz="2400"/>
            </a:pPr>
            <a:r>
              <a:t>		Containers allow a developer to package up an application with all of the parts it needs, such as libraries and other dependencies, and ship it all out as one package. By doing so, thanks to the container, the developer can rest assured that the application will run on any other Linux machine regardless of any customized settings that machine might have that could differ from the machine used for writing and </a:t>
            </a:r>
          </a:p>
          <a:p>
            <a:pPr algn="just">
              <a:spcBef>
                <a:spcPts val="500"/>
              </a:spcBef>
              <a:defRPr sz="2400"/>
            </a:pPr>
            <a:r>
              <a:t>testing the code.</a:t>
            </a:r>
          </a:p>
        </p:txBody>
      </p:sp>
      <p:pic>
        <p:nvPicPr>
          <p:cNvPr id="153" name="Picture 3" descr="Picture 3"/>
          <p:cNvPicPr>
            <a:picLocks noChangeAspect="1"/>
          </p:cNvPicPr>
          <p:nvPr/>
        </p:nvPicPr>
        <p:blipFill>
          <a:blip r:embed="rId2">
            <a:extLst/>
          </a:blip>
          <a:srcRect l="4445" t="0" r="0" b="0"/>
          <a:stretch>
            <a:fillRect/>
          </a:stretch>
        </p:blipFill>
        <p:spPr>
          <a:xfrm>
            <a:off x="6248399" y="4953000"/>
            <a:ext cx="2057402" cy="1419447"/>
          </a:xfrm>
          <a:prstGeom prst="rect">
            <a:avLst/>
          </a:prstGeom>
          <a:ln w="12700">
            <a:miter lim="400000"/>
          </a:ln>
        </p:spPr>
      </p:pic>
      <p:pic>
        <p:nvPicPr>
          <p:cNvPr id="154" name="Picture 4" descr="Picture 4"/>
          <p:cNvPicPr>
            <a:picLocks noChangeAspect="1"/>
          </p:cNvPicPr>
          <p:nvPr/>
        </p:nvPicPr>
        <p:blipFill>
          <a:blip r:embed="rId3">
            <a:extLst/>
          </a:blip>
          <a:srcRect l="19491" t="6099" r="31356" b="2366"/>
          <a:stretch>
            <a:fillRect/>
          </a:stretch>
        </p:blipFill>
        <p:spPr>
          <a:xfrm>
            <a:off x="762000" y="2362199"/>
            <a:ext cx="1295400" cy="83820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Title 1"/>
          <p:cNvSpPr txBox="1"/>
          <p:nvPr>
            <p:ph type="title"/>
          </p:nvPr>
        </p:nvSpPr>
        <p:spPr>
          <a:xfrm>
            <a:off x="179511" y="128035"/>
            <a:ext cx="6048674" cy="780686"/>
          </a:xfrm>
          <a:prstGeom prst="rect">
            <a:avLst/>
          </a:prstGeom>
        </p:spPr>
        <p:txBody>
          <a:bodyPr/>
          <a:lstStyle/>
          <a:p>
            <a:pPr/>
            <a:r>
              <a:t>What is Docker? </a:t>
            </a:r>
          </a:p>
        </p:txBody>
      </p:sp>
      <p:sp>
        <p:nvSpPr>
          <p:cNvPr id="158" name="Content Placeholder 2"/>
          <p:cNvSpPr txBox="1"/>
          <p:nvPr>
            <p:ph type="body" idx="1"/>
          </p:nvPr>
        </p:nvSpPr>
        <p:spPr>
          <a:xfrm>
            <a:off x="457200" y="1484783"/>
            <a:ext cx="8229600" cy="4896546"/>
          </a:xfrm>
          <a:prstGeom prst="rect">
            <a:avLst/>
          </a:prstGeom>
        </p:spPr>
        <p:txBody>
          <a:bodyPr/>
          <a:lstStyle>
            <a:lvl1pPr algn="just">
              <a:spcBef>
                <a:spcPts val="500"/>
              </a:spcBef>
              <a:defRPr sz="2400"/>
            </a:lvl1pPr>
          </a:lstStyle>
          <a:p>
            <a:pPr/>
            <a:r>
              <a:t>	</a:t>
            </a:r>
          </a:p>
        </p:txBody>
      </p:sp>
      <p:pic>
        <p:nvPicPr>
          <p:cNvPr id="159" name="Picture 5" descr="Picture 5"/>
          <p:cNvPicPr>
            <a:picLocks noChangeAspect="1"/>
          </p:cNvPicPr>
          <p:nvPr/>
        </p:nvPicPr>
        <p:blipFill>
          <a:blip r:embed="rId2">
            <a:extLst/>
          </a:blip>
          <a:stretch>
            <a:fillRect/>
          </a:stretch>
        </p:blipFill>
        <p:spPr>
          <a:xfrm>
            <a:off x="1577195" y="1371600"/>
            <a:ext cx="5989608" cy="47617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Title 1"/>
          <p:cNvSpPr txBox="1"/>
          <p:nvPr>
            <p:ph type="title"/>
          </p:nvPr>
        </p:nvSpPr>
        <p:spPr>
          <a:xfrm>
            <a:off x="179511" y="128035"/>
            <a:ext cx="6048674" cy="780686"/>
          </a:xfrm>
          <a:prstGeom prst="rect">
            <a:avLst/>
          </a:prstGeom>
        </p:spPr>
        <p:txBody>
          <a:bodyPr/>
          <a:lstStyle/>
          <a:p>
            <a:pPr/>
            <a:r>
              <a:t>Run Platforms </a:t>
            </a:r>
          </a:p>
        </p:txBody>
      </p:sp>
      <p:sp>
        <p:nvSpPr>
          <p:cNvPr id="163" name="Content Placeholder 2"/>
          <p:cNvSpPr txBox="1"/>
          <p:nvPr>
            <p:ph type="body" idx="1"/>
          </p:nvPr>
        </p:nvSpPr>
        <p:spPr>
          <a:xfrm>
            <a:off x="457200" y="1484783"/>
            <a:ext cx="8229600" cy="4896546"/>
          </a:xfrm>
          <a:prstGeom prst="rect">
            <a:avLst/>
          </a:prstGeom>
        </p:spPr>
        <p:txBody>
          <a:bodyPr/>
          <a:lstStyle/>
          <a:p>
            <a:pPr algn="l">
              <a:spcBef>
                <a:spcPts val="500"/>
              </a:spcBef>
              <a:defRPr sz="2400"/>
            </a:pPr>
            <a:r>
              <a:t>The product line is currently divided on two editions:</a:t>
            </a:r>
          </a:p>
          <a:p>
            <a:pPr algn="l">
              <a:spcBef>
                <a:spcPts val="500"/>
              </a:spcBef>
              <a:defRPr cap="all" sz="2400"/>
            </a:pPr>
            <a:r>
              <a:t>DOCKER COMMUNITY EDITION (CE)</a:t>
            </a:r>
          </a:p>
          <a:p>
            <a:pPr algn="l">
              <a:spcBef>
                <a:spcPts val="400"/>
              </a:spcBef>
              <a:defRPr sz="2000"/>
            </a:pPr>
            <a:r>
              <a:t>Docker CE is available for free and is ideal for developers and small teams looking to get started with Docker to build container apps. Docker CE offers a monthly or quarterly release cadence for both the adventurous and practical developer.</a:t>
            </a:r>
          </a:p>
          <a:p>
            <a:pPr algn="l">
              <a:defRPr sz="2000"/>
            </a:pPr>
          </a:p>
          <a:p>
            <a:pPr algn="l">
              <a:spcBef>
                <a:spcPts val="500"/>
              </a:spcBef>
              <a:defRPr cap="all" sz="2400"/>
            </a:pPr>
            <a:r>
              <a:t>DOCKER ENTERPRISE EDITION (EE)</a:t>
            </a:r>
          </a:p>
          <a:p>
            <a:pPr algn="l">
              <a:spcBef>
                <a:spcPts val="400"/>
              </a:spcBef>
              <a:defRPr sz="2000"/>
            </a:pPr>
            <a:r>
              <a:t>Docker EE is an enterprise-ready container platform delivered as a subscription of software, support and certification. As a complete platform solution, Docker EE includes a secure container runtime, choice of Swarm and Kubernetes orchestration, and a set of security, governance, and automation solutions for the end-to-end lifecycle management of containerized applications.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 name="Title 1"/>
          <p:cNvSpPr txBox="1"/>
          <p:nvPr>
            <p:ph type="title"/>
          </p:nvPr>
        </p:nvSpPr>
        <p:spPr>
          <a:xfrm>
            <a:off x="179511" y="128035"/>
            <a:ext cx="6048674" cy="780686"/>
          </a:xfrm>
          <a:prstGeom prst="rect">
            <a:avLst/>
          </a:prstGeom>
        </p:spPr>
        <p:txBody>
          <a:bodyPr/>
          <a:lstStyle/>
          <a:p>
            <a:pPr/>
            <a:r>
              <a:t>Run Platforms </a:t>
            </a:r>
          </a:p>
        </p:txBody>
      </p:sp>
      <p:sp>
        <p:nvSpPr>
          <p:cNvPr id="167" name="Content Placeholder 2"/>
          <p:cNvSpPr txBox="1"/>
          <p:nvPr>
            <p:ph type="body" idx="1"/>
          </p:nvPr>
        </p:nvSpPr>
        <p:spPr>
          <a:xfrm>
            <a:off x="457200" y="1484783"/>
            <a:ext cx="8229600" cy="4896546"/>
          </a:xfrm>
          <a:prstGeom prst="rect">
            <a:avLst/>
          </a:prstGeom>
        </p:spPr>
        <p:txBody>
          <a:bodyPr/>
          <a:lstStyle/>
          <a:p>
            <a:pPr marL="342900" indent="-342900" algn="l">
              <a:buSzPct val="100000"/>
              <a:buFont typeface="Arial"/>
              <a:buChar char="•"/>
            </a:pPr>
            <a:r>
              <a:t>Various Linux distributions (Ubuntu, Fedora, RHEL, Centos, openSUSE, ...)</a:t>
            </a:r>
          </a:p>
          <a:p>
            <a:pPr marL="342900" indent="-342900" algn="l">
              <a:buSzPct val="100000"/>
              <a:buFont typeface="Arial"/>
              <a:buChar char="•"/>
            </a:pPr>
            <a:r>
              <a:t>Cloud(AmazonEC2, Google Compute Engine, Rackspace)</a:t>
            </a:r>
          </a:p>
          <a:p>
            <a:pPr marL="342900" indent="-342900" algn="l">
              <a:buSzPct val="100000"/>
              <a:buFont typeface="Arial"/>
              <a:buChar char="•"/>
            </a:pPr>
            <a:r>
              <a:t>Windows10, 2016 with containers</a:t>
            </a:r>
          </a:p>
          <a:p>
            <a:pPr marL="342900" indent="-342900" algn="l">
              <a:buSzPct val="100000"/>
              <a:buFont typeface="Arial"/>
              <a:buChar char="•"/>
            </a:pPr>
            <a:r>
              <a:t>MacOS</a:t>
            </a:r>
            <a:endParaRPr sz="3200"/>
          </a:p>
          <a:p>
            <a:pPr algn="l">
              <a:defRPr sz="1600"/>
            </a:pPr>
          </a:p>
          <a:p>
            <a:pPr algn="l">
              <a:spcBef>
                <a:spcPts val="700"/>
              </a:spcBef>
              <a:defRPr sz="3200"/>
            </a:pPr>
            <a:r>
              <a:t>CE:</a:t>
            </a:r>
          </a:p>
          <a:p>
            <a:pPr algn="l"/>
          </a:p>
          <a:p>
            <a:pPr algn="l">
              <a:spcBef>
                <a:spcPts val="700"/>
              </a:spcBef>
              <a:defRPr sz="3200"/>
            </a:pPr>
            <a:r>
              <a:t>EE:</a:t>
            </a:r>
          </a:p>
        </p:txBody>
      </p:sp>
      <p:pic>
        <p:nvPicPr>
          <p:cNvPr id="168" name="Picture 3" descr="Picture 3"/>
          <p:cNvPicPr>
            <a:picLocks noChangeAspect="1"/>
          </p:cNvPicPr>
          <p:nvPr/>
        </p:nvPicPr>
        <p:blipFill>
          <a:blip r:embed="rId2">
            <a:extLst/>
          </a:blip>
          <a:srcRect l="0" t="25378" r="0" b="0"/>
          <a:stretch>
            <a:fillRect/>
          </a:stretch>
        </p:blipFill>
        <p:spPr>
          <a:xfrm>
            <a:off x="1575102" y="3974917"/>
            <a:ext cx="2996898" cy="1054284"/>
          </a:xfrm>
          <a:prstGeom prst="rect">
            <a:avLst/>
          </a:prstGeom>
          <a:ln w="12700">
            <a:miter lim="400000"/>
          </a:ln>
        </p:spPr>
      </p:pic>
      <p:pic>
        <p:nvPicPr>
          <p:cNvPr id="169" name="Picture 5" descr="Picture 5"/>
          <p:cNvPicPr>
            <a:picLocks noChangeAspect="1"/>
          </p:cNvPicPr>
          <p:nvPr/>
        </p:nvPicPr>
        <p:blipFill>
          <a:blip r:embed="rId3">
            <a:extLst/>
          </a:blip>
          <a:srcRect l="0" t="22621" r="0" b="0"/>
          <a:stretch>
            <a:fillRect/>
          </a:stretch>
        </p:blipFill>
        <p:spPr>
          <a:xfrm>
            <a:off x="1447800" y="4876801"/>
            <a:ext cx="3124201" cy="109177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Title 1"/>
          <p:cNvSpPr txBox="1"/>
          <p:nvPr>
            <p:ph type="title"/>
          </p:nvPr>
        </p:nvSpPr>
        <p:spPr>
          <a:xfrm>
            <a:off x="179511" y="128035"/>
            <a:ext cx="6048674" cy="780686"/>
          </a:xfrm>
          <a:prstGeom prst="rect">
            <a:avLst/>
          </a:prstGeom>
        </p:spPr>
        <p:txBody>
          <a:bodyPr/>
          <a:lstStyle/>
          <a:p>
            <a:pPr/>
            <a:r>
              <a:t>Common Use Cases for Docker</a:t>
            </a:r>
          </a:p>
        </p:txBody>
      </p:sp>
      <p:sp>
        <p:nvSpPr>
          <p:cNvPr id="173" name="Content Placeholder 2"/>
          <p:cNvSpPr txBox="1"/>
          <p:nvPr>
            <p:ph type="body" idx="1"/>
          </p:nvPr>
        </p:nvSpPr>
        <p:spPr>
          <a:xfrm>
            <a:off x="457200" y="1484783"/>
            <a:ext cx="8229600" cy="4896546"/>
          </a:xfrm>
          <a:prstGeom prst="rect">
            <a:avLst/>
          </a:prstGeom>
        </p:spPr>
        <p:txBody>
          <a:bodyPr/>
          <a:lstStyle/>
          <a:p>
            <a:pPr marL="603489" indent="-452617" algn="l" defTabSz="905255">
              <a:lnSpc>
                <a:spcPct val="150000"/>
              </a:lnSpc>
              <a:spcBef>
                <a:spcPts val="400"/>
              </a:spcBef>
              <a:buClr>
                <a:srgbClr val="254356"/>
              </a:buClr>
              <a:buSzPts val="1900"/>
              <a:buChar char="●"/>
              <a:defRPr sz="1979"/>
            </a:pPr>
            <a:r>
              <a:t>CI / CT/ CD </a:t>
            </a:r>
          </a:p>
          <a:p>
            <a:pPr marL="603489" indent="-452617" algn="l" defTabSz="905255">
              <a:lnSpc>
                <a:spcPct val="150000"/>
              </a:lnSpc>
              <a:spcBef>
                <a:spcPts val="400"/>
              </a:spcBef>
              <a:buClr>
                <a:srgbClr val="254356"/>
              </a:buClr>
              <a:buSzPts val="1900"/>
              <a:buChar char="●"/>
              <a:defRPr sz="1979"/>
            </a:pPr>
            <a:r>
              <a:t>Fast Scaling application layers for overcoming application performance limitations.</a:t>
            </a:r>
          </a:p>
          <a:p>
            <a:pPr marL="603489" indent="-452617" algn="l" defTabSz="905255">
              <a:lnSpc>
                <a:spcPct val="150000"/>
              </a:lnSpc>
              <a:spcBef>
                <a:spcPts val="400"/>
              </a:spcBef>
              <a:buClr>
                <a:srgbClr val="254356"/>
              </a:buClr>
              <a:buSzPts val="1900"/>
              <a:buChar char="●"/>
              <a:defRPr sz="1979"/>
            </a:pPr>
            <a:r>
              <a:t>For Sandboxed environments (Development, Testing , Debugging)</a:t>
            </a:r>
          </a:p>
          <a:p>
            <a:pPr marL="603489" indent="-452617" algn="l" defTabSz="905255">
              <a:lnSpc>
                <a:spcPct val="150000"/>
              </a:lnSpc>
              <a:spcBef>
                <a:spcPts val="400"/>
              </a:spcBef>
              <a:buClr>
                <a:srgbClr val="254356"/>
              </a:buClr>
              <a:buSzPts val="1900"/>
              <a:buChar char="●"/>
              <a:defRPr sz="1979"/>
            </a:pPr>
            <a:r>
              <a:t>Local development environment ( no more “ It ran on my laptop…” )</a:t>
            </a:r>
          </a:p>
          <a:p>
            <a:pPr marL="603489" indent="-452617" algn="l" defTabSz="905255">
              <a:lnSpc>
                <a:spcPct val="150000"/>
              </a:lnSpc>
              <a:spcBef>
                <a:spcPts val="400"/>
              </a:spcBef>
              <a:buClr>
                <a:srgbClr val="254356"/>
              </a:buClr>
              <a:buSzPts val="1900"/>
              <a:buChar char="●"/>
              <a:defRPr sz="1979"/>
            </a:pPr>
            <a:r>
              <a:t>Infrastructure as a CODE made easy with docker</a:t>
            </a:r>
          </a:p>
          <a:p>
            <a:pPr marL="603489" indent="-452617" algn="l" defTabSz="905255">
              <a:lnSpc>
                <a:spcPct val="150000"/>
              </a:lnSpc>
              <a:spcBef>
                <a:spcPts val="400"/>
              </a:spcBef>
              <a:buClr>
                <a:srgbClr val="254356"/>
              </a:buClr>
              <a:buSzPts val="1900"/>
              <a:buChar char="●"/>
              <a:defRPr sz="1979"/>
            </a:pPr>
            <a:r>
              <a:t>Multi-Tier applications (Front End , Mid Tier (Biz Logic) , Data Tier) / Microservices </a:t>
            </a:r>
          </a:p>
          <a:p>
            <a:pPr marL="603489" indent="-452617" algn="l" defTabSz="905255">
              <a:lnSpc>
                <a:spcPct val="150000"/>
              </a:lnSpc>
              <a:spcBef>
                <a:spcPts val="400"/>
              </a:spcBef>
              <a:buClr>
                <a:srgbClr val="254356"/>
              </a:buClr>
              <a:buSzPts val="1900"/>
              <a:buChar char="●"/>
              <a:defRPr sz="1979"/>
            </a:pPr>
            <a:r>
              <a:t>Building PaaS , Saas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Title 1"/>
          <p:cNvSpPr txBox="1"/>
          <p:nvPr>
            <p:ph type="title"/>
          </p:nvPr>
        </p:nvSpPr>
        <p:spPr>
          <a:xfrm>
            <a:off x="179511" y="128035"/>
            <a:ext cx="6048674" cy="780686"/>
          </a:xfrm>
          <a:prstGeom prst="rect">
            <a:avLst/>
          </a:prstGeom>
        </p:spPr>
        <p:txBody>
          <a:bodyPr/>
          <a:lstStyle/>
          <a:p>
            <a:pPr/>
            <a:r>
              <a:t>Docker versus VMs</a:t>
            </a:r>
          </a:p>
        </p:txBody>
      </p:sp>
      <p:pic>
        <p:nvPicPr>
          <p:cNvPr id="177" name="Content Placeholder 3" descr="Content Placeholder 3"/>
          <p:cNvPicPr>
            <a:picLocks noChangeAspect="1"/>
          </p:cNvPicPr>
          <p:nvPr/>
        </p:nvPicPr>
        <p:blipFill>
          <a:blip r:embed="rId2">
            <a:extLst/>
          </a:blip>
          <a:srcRect l="4687" t="10000" r="8126" b="5000"/>
          <a:stretch>
            <a:fillRect/>
          </a:stretch>
        </p:blipFill>
        <p:spPr>
          <a:xfrm>
            <a:off x="1066800" y="2209800"/>
            <a:ext cx="7086600" cy="3886200"/>
          </a:xfrm>
          <a:prstGeom prst="rect">
            <a:avLst/>
          </a:prstGeom>
          <a:ln w="12700">
            <a:miter lim="400000"/>
          </a:ln>
        </p:spPr>
      </p:pic>
      <p:sp>
        <p:nvSpPr>
          <p:cNvPr id="178" name="TextBox 2"/>
          <p:cNvSpPr txBox="1"/>
          <p:nvPr/>
        </p:nvSpPr>
        <p:spPr>
          <a:xfrm>
            <a:off x="5147448" y="1524000"/>
            <a:ext cx="2963316" cy="8840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rtl="0">
              <a:defRPr/>
            </a:pPr>
            <a:r>
              <a:t>Containers are isolated, but</a:t>
            </a:r>
          </a:p>
          <a:p>
            <a:pPr algn="just" rtl="0">
              <a:defRPr/>
            </a:pPr>
            <a:r>
              <a:t>share OS and, where it is </a:t>
            </a:r>
          </a:p>
          <a:p>
            <a:pPr algn="just" rtl="0">
              <a:defRPr/>
            </a:pPr>
            <a:r>
              <a:t>appropriate, bins/libraries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JBh - ENG">
  <a:themeElements>
    <a:clrScheme name="JBh - ENG">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JBh - ENG">
      <a:majorFont>
        <a:latin typeface="Calibri"/>
        <a:ea typeface="Calibri"/>
        <a:cs typeface="Calibri"/>
      </a:majorFont>
      <a:minorFont>
        <a:latin typeface="Helvetica"/>
        <a:ea typeface="Helvetica"/>
        <a:cs typeface="Helvetica"/>
      </a:minorFont>
    </a:fontScheme>
    <a:fmtScheme name="JBh - E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JBh - ENG">
  <a:themeElements>
    <a:clrScheme name="JBh - ENG">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JBh - ENG">
      <a:majorFont>
        <a:latin typeface="Calibri"/>
        <a:ea typeface="Calibri"/>
        <a:cs typeface="Calibri"/>
      </a:majorFont>
      <a:minorFont>
        <a:latin typeface="Helvetica"/>
        <a:ea typeface="Helvetica"/>
        <a:cs typeface="Helvetica"/>
      </a:minorFont>
    </a:fontScheme>
    <a:fmtScheme name="JBh - E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