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74" r:id="rId2"/>
    <p:sldId id="536" r:id="rId3"/>
    <p:sldId id="521" r:id="rId4"/>
    <p:sldId id="540" r:id="rId5"/>
    <p:sldId id="541" r:id="rId6"/>
    <p:sldId id="542" r:id="rId7"/>
    <p:sldId id="543" r:id="rId8"/>
    <p:sldId id="544" r:id="rId9"/>
    <p:sldId id="545" r:id="rId10"/>
    <p:sldId id="539" r:id="rId11"/>
    <p:sldId id="5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C79345-C9BF-8146-933F-A93D9E0D068F}">
          <p14:sldIdLst>
            <p14:sldId id="474"/>
            <p14:sldId id="536"/>
          </p14:sldIdLst>
        </p14:section>
        <p14:section name="DevOpsIntro" id="{D78D7DA2-1B2A-AF49-8402-0A53845239A1}">
          <p14:sldIdLst>
            <p14:sldId id="521"/>
          </p14:sldIdLst>
        </p14:section>
        <p14:section name="Docker Lifecycle reminder" id="{287B1ACA-2BC5-3D4A-AFD1-B02891EAE78E}">
          <p14:sldIdLst/>
        </p14:section>
        <p14:section name="DEvOps Flow" id="{89CF7607-E4B5-B245-9A39-17805E98E76C}">
          <p14:sldIdLst>
            <p14:sldId id="540"/>
            <p14:sldId id="541"/>
            <p14:sldId id="542"/>
            <p14:sldId id="543"/>
            <p14:sldId id="544"/>
            <p14:sldId id="545"/>
            <p14:sldId id="539"/>
          </p14:sldIdLst>
        </p14:section>
        <p14:section name="DevOps 2.0" id="{92C31294-BF7F-4B41-A828-296F12C7EAEE}">
          <p14:sldIdLst/>
        </p14:section>
        <p14:section name="SCM &amp; Git" id="{6AD2F178-DA38-F341-9FB4-DD57B143A785}">
          <p14:sldIdLst>
            <p14:sldId id="538"/>
          </p14:sldIdLst>
        </p14:section>
        <p14:section name="From Code to artifact" id="{DC851B70-0488-7343-907B-2D118535597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04085-2D03-0A42-BF18-A845530DB692}" type="doc">
      <dgm:prSet loTypeId="urn:microsoft.com/office/officeart/2005/8/layout/hProcess7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3B0BFD-7855-4D4A-AF69-7FAC805F3CF5}">
      <dgm:prSet phldrT="[Text]"/>
      <dgm:spPr/>
      <dgm:t>
        <a:bodyPr/>
        <a:lstStyle/>
        <a:p>
          <a:pPr rtl="0"/>
          <a:r>
            <a:rPr lang="en-US" dirty="0"/>
            <a:t>BUILD</a:t>
          </a:r>
        </a:p>
      </dgm:t>
    </dgm:pt>
    <dgm:pt modelId="{75E4CD94-734C-3A44-9D73-6F6010EC36E2}" type="parTrans" cxnId="{291F15E1-BB7D-3F41-8656-87FCD68B2A00}">
      <dgm:prSet/>
      <dgm:spPr/>
      <dgm:t>
        <a:bodyPr/>
        <a:lstStyle/>
        <a:p>
          <a:endParaRPr lang="en-US"/>
        </a:p>
      </dgm:t>
    </dgm:pt>
    <dgm:pt modelId="{7CC13154-0C99-D148-9376-E5BCE5A79365}" type="sibTrans" cxnId="{291F15E1-BB7D-3F41-8656-87FCD68B2A00}">
      <dgm:prSet/>
      <dgm:spPr/>
      <dgm:t>
        <a:bodyPr/>
        <a:lstStyle/>
        <a:p>
          <a:endParaRPr lang="en-US"/>
        </a:p>
      </dgm:t>
    </dgm:pt>
    <dgm:pt modelId="{0377C838-0123-F34B-AA48-1DD26CC9C276}">
      <dgm:prSet phldrT="[Text]" custT="1"/>
      <dgm:spPr/>
      <dgm:t>
        <a:bodyPr/>
        <a:lstStyle/>
        <a:p>
          <a:pPr rtl="0"/>
          <a:r>
            <a:rPr lang="en-US" sz="2000" dirty="0"/>
            <a:t>Build an image from a docker project directory</a:t>
          </a:r>
        </a:p>
      </dgm:t>
    </dgm:pt>
    <dgm:pt modelId="{2BABA239-2F55-9D47-8935-BCC79620E284}" type="parTrans" cxnId="{A30FB189-FB60-514C-985F-BDD6E8B7EBDC}">
      <dgm:prSet/>
      <dgm:spPr/>
      <dgm:t>
        <a:bodyPr/>
        <a:lstStyle/>
        <a:p>
          <a:endParaRPr lang="en-US"/>
        </a:p>
      </dgm:t>
    </dgm:pt>
    <dgm:pt modelId="{BFB09EC5-F62D-F74D-9AFD-74BB2D0F6E25}" type="sibTrans" cxnId="{A30FB189-FB60-514C-985F-BDD6E8B7EBDC}">
      <dgm:prSet/>
      <dgm:spPr/>
      <dgm:t>
        <a:bodyPr/>
        <a:lstStyle/>
        <a:p>
          <a:endParaRPr lang="en-US"/>
        </a:p>
      </dgm:t>
    </dgm:pt>
    <dgm:pt modelId="{4E323FD0-0BCD-0845-929A-9A3D22AC6B32}">
      <dgm:prSet phldrT="[Text]"/>
      <dgm:spPr/>
      <dgm:t>
        <a:bodyPr/>
        <a:lstStyle/>
        <a:p>
          <a:pPr rtl="0"/>
          <a:r>
            <a:rPr lang="en-US" dirty="0"/>
            <a:t>SHIP</a:t>
          </a:r>
        </a:p>
      </dgm:t>
    </dgm:pt>
    <dgm:pt modelId="{331C1693-039D-044E-AC5D-9EBD48ABC47D}" type="parTrans" cxnId="{E5934472-4EC2-A040-A428-91CC5B9D7375}">
      <dgm:prSet/>
      <dgm:spPr/>
      <dgm:t>
        <a:bodyPr/>
        <a:lstStyle/>
        <a:p>
          <a:endParaRPr lang="en-US"/>
        </a:p>
      </dgm:t>
    </dgm:pt>
    <dgm:pt modelId="{CC897263-8518-5A45-BC6A-8E7B5166143E}" type="sibTrans" cxnId="{E5934472-4EC2-A040-A428-91CC5B9D7375}">
      <dgm:prSet/>
      <dgm:spPr/>
      <dgm:t>
        <a:bodyPr/>
        <a:lstStyle/>
        <a:p>
          <a:endParaRPr lang="en-US"/>
        </a:p>
      </dgm:t>
    </dgm:pt>
    <dgm:pt modelId="{13648115-3F14-574E-9E00-CB96700C4BFD}">
      <dgm:prSet phldrT="[Text]" custT="1"/>
      <dgm:spPr/>
      <dgm:t>
        <a:bodyPr/>
        <a:lstStyle/>
        <a:p>
          <a:pPr rtl="0"/>
          <a:r>
            <a:rPr lang="en-US" sz="2000" dirty="0"/>
            <a:t>Publish the docker image to a docker registry \file system</a:t>
          </a:r>
          <a:br>
            <a:rPr lang="en-US" sz="2000" dirty="0"/>
          </a:br>
          <a:r>
            <a:rPr lang="en-US" sz="2000" dirty="0"/>
            <a:t>also include  the work with the registry </a:t>
          </a:r>
        </a:p>
      </dgm:t>
    </dgm:pt>
    <dgm:pt modelId="{1843FD21-03DC-AD41-B4F2-2CE83BE81E03}" type="parTrans" cxnId="{0F5BAD6B-5011-E249-981A-561593E7BBBC}">
      <dgm:prSet/>
      <dgm:spPr/>
      <dgm:t>
        <a:bodyPr/>
        <a:lstStyle/>
        <a:p>
          <a:endParaRPr lang="en-US"/>
        </a:p>
      </dgm:t>
    </dgm:pt>
    <dgm:pt modelId="{3129DCEA-24F5-254A-BBAF-F918A007362C}" type="sibTrans" cxnId="{0F5BAD6B-5011-E249-981A-561593E7BBBC}">
      <dgm:prSet/>
      <dgm:spPr/>
      <dgm:t>
        <a:bodyPr/>
        <a:lstStyle/>
        <a:p>
          <a:endParaRPr lang="en-US"/>
        </a:p>
      </dgm:t>
    </dgm:pt>
    <dgm:pt modelId="{C44D63C7-F8DE-4245-B965-E256A4722493}">
      <dgm:prSet phldrT="[Text]"/>
      <dgm:spPr/>
      <dgm:t>
        <a:bodyPr/>
        <a:lstStyle/>
        <a:p>
          <a:pPr rtl="0"/>
          <a:r>
            <a:rPr lang="en-US" dirty="0"/>
            <a:t>OPERATE</a:t>
          </a:r>
        </a:p>
      </dgm:t>
    </dgm:pt>
    <dgm:pt modelId="{871BF3D4-3147-F043-A8F2-FE47DEE16CCE}" type="parTrans" cxnId="{2569DFF4-5EBB-BA44-ABF2-1750DC160F85}">
      <dgm:prSet/>
      <dgm:spPr/>
      <dgm:t>
        <a:bodyPr/>
        <a:lstStyle/>
        <a:p>
          <a:endParaRPr lang="en-US"/>
        </a:p>
      </dgm:t>
    </dgm:pt>
    <dgm:pt modelId="{618F70B6-838B-D847-A0D3-9B9BEC88DAFC}" type="sibTrans" cxnId="{2569DFF4-5EBB-BA44-ABF2-1750DC160F85}">
      <dgm:prSet/>
      <dgm:spPr/>
      <dgm:t>
        <a:bodyPr/>
        <a:lstStyle/>
        <a:p>
          <a:endParaRPr lang="en-US"/>
        </a:p>
      </dgm:t>
    </dgm:pt>
    <dgm:pt modelId="{A6109AD1-34ED-C045-8434-29694D73C942}">
      <dgm:prSet phldrT="[Text]" custT="1"/>
      <dgm:spPr/>
      <dgm:t>
        <a:bodyPr/>
        <a:lstStyle/>
        <a:p>
          <a:pPr rtl="0"/>
          <a:r>
            <a:rPr lang="en-US" sz="2000" dirty="0"/>
            <a:t>Operating the container environment (start\ stop\ pause\ resume\ kill\ rm</a:t>
          </a:r>
        </a:p>
      </dgm:t>
    </dgm:pt>
    <dgm:pt modelId="{EC201509-C6B7-8F4A-8747-1D6BF1443A07}" type="parTrans" cxnId="{2376A4E8-5B51-DA42-AD25-D41A543DD016}">
      <dgm:prSet/>
      <dgm:spPr/>
      <dgm:t>
        <a:bodyPr/>
        <a:lstStyle/>
        <a:p>
          <a:endParaRPr lang="en-US"/>
        </a:p>
      </dgm:t>
    </dgm:pt>
    <dgm:pt modelId="{BCCD8585-FF6C-B243-8B05-EF5AA7C7E056}" type="sibTrans" cxnId="{2376A4E8-5B51-DA42-AD25-D41A543DD016}">
      <dgm:prSet/>
      <dgm:spPr/>
      <dgm:t>
        <a:bodyPr/>
        <a:lstStyle/>
        <a:p>
          <a:endParaRPr lang="en-US"/>
        </a:p>
      </dgm:t>
    </dgm:pt>
    <dgm:pt modelId="{FB6384D4-AAC8-9344-898F-CC3F710E31CE}" type="pres">
      <dgm:prSet presAssocID="{5F604085-2D03-0A42-BF18-A845530DB692}" presName="Name0" presStyleCnt="0">
        <dgm:presLayoutVars>
          <dgm:dir/>
          <dgm:animLvl val="lvl"/>
          <dgm:resizeHandles val="exact"/>
        </dgm:presLayoutVars>
      </dgm:prSet>
      <dgm:spPr/>
    </dgm:pt>
    <dgm:pt modelId="{BDB65FDB-BA54-D24C-9459-368049989AFC}" type="pres">
      <dgm:prSet presAssocID="{273B0BFD-7855-4D4A-AF69-7FAC805F3CF5}" presName="compositeNode" presStyleCnt="0">
        <dgm:presLayoutVars>
          <dgm:bulletEnabled val="1"/>
        </dgm:presLayoutVars>
      </dgm:prSet>
      <dgm:spPr/>
    </dgm:pt>
    <dgm:pt modelId="{0F5DC052-87FE-BF43-A693-F279FE419BD5}" type="pres">
      <dgm:prSet presAssocID="{273B0BFD-7855-4D4A-AF69-7FAC805F3CF5}" presName="bgRect" presStyleLbl="node1" presStyleIdx="0" presStyleCnt="3"/>
      <dgm:spPr/>
    </dgm:pt>
    <dgm:pt modelId="{322F4E9F-DBF1-AA44-9DC5-1CAACFEBC541}" type="pres">
      <dgm:prSet presAssocID="{273B0BFD-7855-4D4A-AF69-7FAC805F3CF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C31050E-46DD-784E-BB11-E2D81F53CA79}" type="pres">
      <dgm:prSet presAssocID="{273B0BFD-7855-4D4A-AF69-7FAC805F3CF5}" presName="childNode" presStyleLbl="node1" presStyleIdx="0" presStyleCnt="3">
        <dgm:presLayoutVars>
          <dgm:bulletEnabled val="1"/>
        </dgm:presLayoutVars>
      </dgm:prSet>
      <dgm:spPr/>
    </dgm:pt>
    <dgm:pt modelId="{33939D02-6CD7-C64E-B64A-C94C0DD41F75}" type="pres">
      <dgm:prSet presAssocID="{7CC13154-0C99-D148-9376-E5BCE5A79365}" presName="hSp" presStyleCnt="0"/>
      <dgm:spPr/>
    </dgm:pt>
    <dgm:pt modelId="{C8EAA0D7-7E92-C547-9215-A9E97174A313}" type="pres">
      <dgm:prSet presAssocID="{7CC13154-0C99-D148-9376-E5BCE5A79365}" presName="vProcSp" presStyleCnt="0"/>
      <dgm:spPr/>
    </dgm:pt>
    <dgm:pt modelId="{66D43230-C9B8-CD4E-98B1-B08263E87E9D}" type="pres">
      <dgm:prSet presAssocID="{7CC13154-0C99-D148-9376-E5BCE5A79365}" presName="vSp1" presStyleCnt="0"/>
      <dgm:spPr/>
    </dgm:pt>
    <dgm:pt modelId="{29B217D2-1531-DA47-ABC7-FC48BCE1E779}" type="pres">
      <dgm:prSet presAssocID="{7CC13154-0C99-D148-9376-E5BCE5A79365}" presName="simulatedConn" presStyleLbl="solidFgAcc1" presStyleIdx="0" presStyleCnt="2"/>
      <dgm:spPr/>
    </dgm:pt>
    <dgm:pt modelId="{AA7D4CFF-CD08-F242-89F0-B4A5C87846CD}" type="pres">
      <dgm:prSet presAssocID="{7CC13154-0C99-D148-9376-E5BCE5A79365}" presName="vSp2" presStyleCnt="0"/>
      <dgm:spPr/>
    </dgm:pt>
    <dgm:pt modelId="{4F090D5F-EF87-A84A-A875-BD6CD2FBABA0}" type="pres">
      <dgm:prSet presAssocID="{7CC13154-0C99-D148-9376-E5BCE5A79365}" presName="sibTrans" presStyleCnt="0"/>
      <dgm:spPr/>
    </dgm:pt>
    <dgm:pt modelId="{1AA9AFB1-5A1F-8C40-BA31-226FA3A466E5}" type="pres">
      <dgm:prSet presAssocID="{4E323FD0-0BCD-0845-929A-9A3D22AC6B32}" presName="compositeNode" presStyleCnt="0">
        <dgm:presLayoutVars>
          <dgm:bulletEnabled val="1"/>
        </dgm:presLayoutVars>
      </dgm:prSet>
      <dgm:spPr/>
    </dgm:pt>
    <dgm:pt modelId="{7FDF534E-05C1-4245-ACEB-AA54E23D7B2C}" type="pres">
      <dgm:prSet presAssocID="{4E323FD0-0BCD-0845-929A-9A3D22AC6B32}" presName="bgRect" presStyleLbl="node1" presStyleIdx="1" presStyleCnt="3"/>
      <dgm:spPr/>
    </dgm:pt>
    <dgm:pt modelId="{A517DD2C-9CAE-3C48-8842-0030115061FC}" type="pres">
      <dgm:prSet presAssocID="{4E323FD0-0BCD-0845-929A-9A3D22AC6B3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1E8D95B-863F-FC43-8C88-399708373DBB}" type="pres">
      <dgm:prSet presAssocID="{4E323FD0-0BCD-0845-929A-9A3D22AC6B32}" presName="childNode" presStyleLbl="node1" presStyleIdx="1" presStyleCnt="3">
        <dgm:presLayoutVars>
          <dgm:bulletEnabled val="1"/>
        </dgm:presLayoutVars>
      </dgm:prSet>
      <dgm:spPr/>
    </dgm:pt>
    <dgm:pt modelId="{2514A125-DE05-764A-B297-537364041BC3}" type="pres">
      <dgm:prSet presAssocID="{CC897263-8518-5A45-BC6A-8E7B5166143E}" presName="hSp" presStyleCnt="0"/>
      <dgm:spPr/>
    </dgm:pt>
    <dgm:pt modelId="{F6D065E1-2389-2C40-A51C-25F4DD90FE8E}" type="pres">
      <dgm:prSet presAssocID="{CC897263-8518-5A45-BC6A-8E7B5166143E}" presName="vProcSp" presStyleCnt="0"/>
      <dgm:spPr/>
    </dgm:pt>
    <dgm:pt modelId="{00D834F1-C306-B245-8AA0-312A6DBB095C}" type="pres">
      <dgm:prSet presAssocID="{CC897263-8518-5A45-BC6A-8E7B5166143E}" presName="vSp1" presStyleCnt="0"/>
      <dgm:spPr/>
    </dgm:pt>
    <dgm:pt modelId="{E630A90A-374F-004A-A4A1-1DF7CC466CC4}" type="pres">
      <dgm:prSet presAssocID="{CC897263-8518-5A45-BC6A-8E7B5166143E}" presName="simulatedConn" presStyleLbl="solidFgAcc1" presStyleIdx="1" presStyleCnt="2"/>
      <dgm:spPr/>
    </dgm:pt>
    <dgm:pt modelId="{C5D6A78D-36FF-D245-8000-C4B00E1B0D66}" type="pres">
      <dgm:prSet presAssocID="{CC897263-8518-5A45-BC6A-8E7B5166143E}" presName="vSp2" presStyleCnt="0"/>
      <dgm:spPr/>
    </dgm:pt>
    <dgm:pt modelId="{D65010C3-0953-3542-A0C8-92CA45BE9FC8}" type="pres">
      <dgm:prSet presAssocID="{CC897263-8518-5A45-BC6A-8E7B5166143E}" presName="sibTrans" presStyleCnt="0"/>
      <dgm:spPr/>
    </dgm:pt>
    <dgm:pt modelId="{EECDC784-AEDB-5347-9686-03F88751DB6E}" type="pres">
      <dgm:prSet presAssocID="{C44D63C7-F8DE-4245-B965-E256A4722493}" presName="compositeNode" presStyleCnt="0">
        <dgm:presLayoutVars>
          <dgm:bulletEnabled val="1"/>
        </dgm:presLayoutVars>
      </dgm:prSet>
      <dgm:spPr/>
    </dgm:pt>
    <dgm:pt modelId="{04B94DC6-A1B0-9040-8D16-BD0B5DC0BE22}" type="pres">
      <dgm:prSet presAssocID="{C44D63C7-F8DE-4245-B965-E256A4722493}" presName="bgRect" presStyleLbl="node1" presStyleIdx="2" presStyleCnt="3"/>
      <dgm:spPr/>
    </dgm:pt>
    <dgm:pt modelId="{906FDF9A-E0F9-7945-A173-88B14A15757B}" type="pres">
      <dgm:prSet presAssocID="{C44D63C7-F8DE-4245-B965-E256A4722493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A3F9072-262E-7247-97EF-6EEB582EDD38}" type="pres">
      <dgm:prSet presAssocID="{C44D63C7-F8DE-4245-B965-E256A472249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88EB5938-2093-C54C-AFC6-3BE8795A75A8}" type="presOf" srcId="{4E323FD0-0BCD-0845-929A-9A3D22AC6B32}" destId="{7FDF534E-05C1-4245-ACEB-AA54E23D7B2C}" srcOrd="0" destOrd="0" presId="urn:microsoft.com/office/officeart/2005/8/layout/hProcess7"/>
    <dgm:cxn modelId="{0F5BAD6B-5011-E249-981A-561593E7BBBC}" srcId="{4E323FD0-0BCD-0845-929A-9A3D22AC6B32}" destId="{13648115-3F14-574E-9E00-CB96700C4BFD}" srcOrd="0" destOrd="0" parTransId="{1843FD21-03DC-AD41-B4F2-2CE83BE81E03}" sibTransId="{3129DCEA-24F5-254A-BBAF-F918A007362C}"/>
    <dgm:cxn modelId="{E5934472-4EC2-A040-A428-91CC5B9D7375}" srcId="{5F604085-2D03-0A42-BF18-A845530DB692}" destId="{4E323FD0-0BCD-0845-929A-9A3D22AC6B32}" srcOrd="1" destOrd="0" parTransId="{331C1693-039D-044E-AC5D-9EBD48ABC47D}" sibTransId="{CC897263-8518-5A45-BC6A-8E7B5166143E}"/>
    <dgm:cxn modelId="{5E67C573-54DA-9442-A1A2-F69CF67478A7}" type="presOf" srcId="{0377C838-0123-F34B-AA48-1DD26CC9C276}" destId="{CC31050E-46DD-784E-BB11-E2D81F53CA79}" srcOrd="0" destOrd="0" presId="urn:microsoft.com/office/officeart/2005/8/layout/hProcess7"/>
    <dgm:cxn modelId="{78422A79-A6ED-474E-BB15-A3D72FE60734}" type="presOf" srcId="{4E323FD0-0BCD-0845-929A-9A3D22AC6B32}" destId="{A517DD2C-9CAE-3C48-8842-0030115061FC}" srcOrd="1" destOrd="0" presId="urn:microsoft.com/office/officeart/2005/8/layout/hProcess7"/>
    <dgm:cxn modelId="{A30FB189-FB60-514C-985F-BDD6E8B7EBDC}" srcId="{273B0BFD-7855-4D4A-AF69-7FAC805F3CF5}" destId="{0377C838-0123-F34B-AA48-1DD26CC9C276}" srcOrd="0" destOrd="0" parTransId="{2BABA239-2F55-9D47-8935-BCC79620E284}" sibTransId="{BFB09EC5-F62D-F74D-9AFD-74BB2D0F6E25}"/>
    <dgm:cxn modelId="{84E3A89B-4F73-6A4E-AF6B-CC492B7D17CD}" type="presOf" srcId="{273B0BFD-7855-4D4A-AF69-7FAC805F3CF5}" destId="{322F4E9F-DBF1-AA44-9DC5-1CAACFEBC541}" srcOrd="1" destOrd="0" presId="urn:microsoft.com/office/officeart/2005/8/layout/hProcess7"/>
    <dgm:cxn modelId="{6AB79BB3-3395-9F43-9702-EE2EBFFB6599}" type="presOf" srcId="{C44D63C7-F8DE-4245-B965-E256A4722493}" destId="{04B94DC6-A1B0-9040-8D16-BD0B5DC0BE22}" srcOrd="0" destOrd="0" presId="urn:microsoft.com/office/officeart/2005/8/layout/hProcess7"/>
    <dgm:cxn modelId="{D660D2CA-7455-F347-8B0E-0D3B724F77C4}" type="presOf" srcId="{13648115-3F14-574E-9E00-CB96700C4BFD}" destId="{71E8D95B-863F-FC43-8C88-399708373DBB}" srcOrd="0" destOrd="0" presId="urn:microsoft.com/office/officeart/2005/8/layout/hProcess7"/>
    <dgm:cxn modelId="{4DF1EAD5-D0FA-714C-9206-73FCD5131C55}" type="presOf" srcId="{273B0BFD-7855-4D4A-AF69-7FAC805F3CF5}" destId="{0F5DC052-87FE-BF43-A693-F279FE419BD5}" srcOrd="0" destOrd="0" presId="urn:microsoft.com/office/officeart/2005/8/layout/hProcess7"/>
    <dgm:cxn modelId="{291F15E1-BB7D-3F41-8656-87FCD68B2A00}" srcId="{5F604085-2D03-0A42-BF18-A845530DB692}" destId="{273B0BFD-7855-4D4A-AF69-7FAC805F3CF5}" srcOrd="0" destOrd="0" parTransId="{75E4CD94-734C-3A44-9D73-6F6010EC36E2}" sibTransId="{7CC13154-0C99-D148-9376-E5BCE5A79365}"/>
    <dgm:cxn modelId="{2376A4E8-5B51-DA42-AD25-D41A543DD016}" srcId="{C44D63C7-F8DE-4245-B965-E256A4722493}" destId="{A6109AD1-34ED-C045-8434-29694D73C942}" srcOrd="0" destOrd="0" parTransId="{EC201509-C6B7-8F4A-8747-1D6BF1443A07}" sibTransId="{BCCD8585-FF6C-B243-8B05-EF5AA7C7E056}"/>
    <dgm:cxn modelId="{49B3BEEE-3674-F84C-B7BE-56EC7684EFB1}" type="presOf" srcId="{A6109AD1-34ED-C045-8434-29694D73C942}" destId="{2A3F9072-262E-7247-97EF-6EEB582EDD38}" srcOrd="0" destOrd="0" presId="urn:microsoft.com/office/officeart/2005/8/layout/hProcess7"/>
    <dgm:cxn modelId="{2569DFF4-5EBB-BA44-ABF2-1750DC160F85}" srcId="{5F604085-2D03-0A42-BF18-A845530DB692}" destId="{C44D63C7-F8DE-4245-B965-E256A4722493}" srcOrd="2" destOrd="0" parTransId="{871BF3D4-3147-F043-A8F2-FE47DEE16CCE}" sibTransId="{618F70B6-838B-D847-A0D3-9B9BEC88DAFC}"/>
    <dgm:cxn modelId="{4D98EBF5-CDBD-CD47-AC37-15434873D314}" type="presOf" srcId="{C44D63C7-F8DE-4245-B965-E256A4722493}" destId="{906FDF9A-E0F9-7945-A173-88B14A15757B}" srcOrd="1" destOrd="0" presId="urn:microsoft.com/office/officeart/2005/8/layout/hProcess7"/>
    <dgm:cxn modelId="{9650CFFC-3A95-BA45-A9FE-550B48CF18D5}" type="presOf" srcId="{5F604085-2D03-0A42-BF18-A845530DB692}" destId="{FB6384D4-AAC8-9344-898F-CC3F710E31CE}" srcOrd="0" destOrd="0" presId="urn:microsoft.com/office/officeart/2005/8/layout/hProcess7"/>
    <dgm:cxn modelId="{DB2B9A4C-EE19-0E4B-B353-92A3409FB4D3}" type="presParOf" srcId="{FB6384D4-AAC8-9344-898F-CC3F710E31CE}" destId="{BDB65FDB-BA54-D24C-9459-368049989AFC}" srcOrd="0" destOrd="0" presId="urn:microsoft.com/office/officeart/2005/8/layout/hProcess7"/>
    <dgm:cxn modelId="{CA714349-E9E7-4443-AB41-0522F51C8F6E}" type="presParOf" srcId="{BDB65FDB-BA54-D24C-9459-368049989AFC}" destId="{0F5DC052-87FE-BF43-A693-F279FE419BD5}" srcOrd="0" destOrd="0" presId="urn:microsoft.com/office/officeart/2005/8/layout/hProcess7"/>
    <dgm:cxn modelId="{27C44031-6AA5-474E-A666-C7425EE09636}" type="presParOf" srcId="{BDB65FDB-BA54-D24C-9459-368049989AFC}" destId="{322F4E9F-DBF1-AA44-9DC5-1CAACFEBC541}" srcOrd="1" destOrd="0" presId="urn:microsoft.com/office/officeart/2005/8/layout/hProcess7"/>
    <dgm:cxn modelId="{E14C03CF-82CF-064F-9D47-18CEC1388CB5}" type="presParOf" srcId="{BDB65FDB-BA54-D24C-9459-368049989AFC}" destId="{CC31050E-46DD-784E-BB11-E2D81F53CA79}" srcOrd="2" destOrd="0" presId="urn:microsoft.com/office/officeart/2005/8/layout/hProcess7"/>
    <dgm:cxn modelId="{B528AE42-211D-FF4A-9703-BD1A92F44D7E}" type="presParOf" srcId="{FB6384D4-AAC8-9344-898F-CC3F710E31CE}" destId="{33939D02-6CD7-C64E-B64A-C94C0DD41F75}" srcOrd="1" destOrd="0" presId="urn:microsoft.com/office/officeart/2005/8/layout/hProcess7"/>
    <dgm:cxn modelId="{016F1B2A-64E7-4A43-B653-438247136130}" type="presParOf" srcId="{FB6384D4-AAC8-9344-898F-CC3F710E31CE}" destId="{C8EAA0D7-7E92-C547-9215-A9E97174A313}" srcOrd="2" destOrd="0" presId="urn:microsoft.com/office/officeart/2005/8/layout/hProcess7"/>
    <dgm:cxn modelId="{5487B721-7C85-9E4E-B60C-F8D30D019A5B}" type="presParOf" srcId="{C8EAA0D7-7E92-C547-9215-A9E97174A313}" destId="{66D43230-C9B8-CD4E-98B1-B08263E87E9D}" srcOrd="0" destOrd="0" presId="urn:microsoft.com/office/officeart/2005/8/layout/hProcess7"/>
    <dgm:cxn modelId="{33C4EFD9-356E-AB47-A261-116A04CE47C2}" type="presParOf" srcId="{C8EAA0D7-7E92-C547-9215-A9E97174A313}" destId="{29B217D2-1531-DA47-ABC7-FC48BCE1E779}" srcOrd="1" destOrd="0" presId="urn:microsoft.com/office/officeart/2005/8/layout/hProcess7"/>
    <dgm:cxn modelId="{7A88D012-94C8-4145-83D1-2CF13C519DA4}" type="presParOf" srcId="{C8EAA0D7-7E92-C547-9215-A9E97174A313}" destId="{AA7D4CFF-CD08-F242-89F0-B4A5C87846CD}" srcOrd="2" destOrd="0" presId="urn:microsoft.com/office/officeart/2005/8/layout/hProcess7"/>
    <dgm:cxn modelId="{740CF92E-3D47-294E-8AD1-D725D97504D2}" type="presParOf" srcId="{FB6384D4-AAC8-9344-898F-CC3F710E31CE}" destId="{4F090D5F-EF87-A84A-A875-BD6CD2FBABA0}" srcOrd="3" destOrd="0" presId="urn:microsoft.com/office/officeart/2005/8/layout/hProcess7"/>
    <dgm:cxn modelId="{A8DAD365-186F-7341-9DE7-6DAAA6F14F11}" type="presParOf" srcId="{FB6384D4-AAC8-9344-898F-CC3F710E31CE}" destId="{1AA9AFB1-5A1F-8C40-BA31-226FA3A466E5}" srcOrd="4" destOrd="0" presId="urn:microsoft.com/office/officeart/2005/8/layout/hProcess7"/>
    <dgm:cxn modelId="{31CBD34D-D0DE-C142-8597-341F045E02F3}" type="presParOf" srcId="{1AA9AFB1-5A1F-8C40-BA31-226FA3A466E5}" destId="{7FDF534E-05C1-4245-ACEB-AA54E23D7B2C}" srcOrd="0" destOrd="0" presId="urn:microsoft.com/office/officeart/2005/8/layout/hProcess7"/>
    <dgm:cxn modelId="{709B3450-522B-5748-9A8A-907EA2A13C63}" type="presParOf" srcId="{1AA9AFB1-5A1F-8C40-BA31-226FA3A466E5}" destId="{A517DD2C-9CAE-3C48-8842-0030115061FC}" srcOrd="1" destOrd="0" presId="urn:microsoft.com/office/officeart/2005/8/layout/hProcess7"/>
    <dgm:cxn modelId="{21E9FFD1-26C3-EB44-A5C8-57759EEB849F}" type="presParOf" srcId="{1AA9AFB1-5A1F-8C40-BA31-226FA3A466E5}" destId="{71E8D95B-863F-FC43-8C88-399708373DBB}" srcOrd="2" destOrd="0" presId="urn:microsoft.com/office/officeart/2005/8/layout/hProcess7"/>
    <dgm:cxn modelId="{096C486F-E7EF-804F-A16E-39AAEB3FC1A5}" type="presParOf" srcId="{FB6384D4-AAC8-9344-898F-CC3F710E31CE}" destId="{2514A125-DE05-764A-B297-537364041BC3}" srcOrd="5" destOrd="0" presId="urn:microsoft.com/office/officeart/2005/8/layout/hProcess7"/>
    <dgm:cxn modelId="{22EE137F-0B62-A34E-AE44-6F4DD5C6FD83}" type="presParOf" srcId="{FB6384D4-AAC8-9344-898F-CC3F710E31CE}" destId="{F6D065E1-2389-2C40-A51C-25F4DD90FE8E}" srcOrd="6" destOrd="0" presId="urn:microsoft.com/office/officeart/2005/8/layout/hProcess7"/>
    <dgm:cxn modelId="{447003F7-DB8A-3844-B1BD-B33B5A63105E}" type="presParOf" srcId="{F6D065E1-2389-2C40-A51C-25F4DD90FE8E}" destId="{00D834F1-C306-B245-8AA0-312A6DBB095C}" srcOrd="0" destOrd="0" presId="urn:microsoft.com/office/officeart/2005/8/layout/hProcess7"/>
    <dgm:cxn modelId="{4028B927-AE5D-304A-BA27-E7C66FFC9F26}" type="presParOf" srcId="{F6D065E1-2389-2C40-A51C-25F4DD90FE8E}" destId="{E630A90A-374F-004A-A4A1-1DF7CC466CC4}" srcOrd="1" destOrd="0" presId="urn:microsoft.com/office/officeart/2005/8/layout/hProcess7"/>
    <dgm:cxn modelId="{BD4B98A3-E5D6-5349-BAC2-458130A97B99}" type="presParOf" srcId="{F6D065E1-2389-2C40-A51C-25F4DD90FE8E}" destId="{C5D6A78D-36FF-D245-8000-C4B00E1B0D66}" srcOrd="2" destOrd="0" presId="urn:microsoft.com/office/officeart/2005/8/layout/hProcess7"/>
    <dgm:cxn modelId="{087E2C3B-DF58-4543-9CD8-9858865380D8}" type="presParOf" srcId="{FB6384D4-AAC8-9344-898F-CC3F710E31CE}" destId="{D65010C3-0953-3542-A0C8-92CA45BE9FC8}" srcOrd="7" destOrd="0" presId="urn:microsoft.com/office/officeart/2005/8/layout/hProcess7"/>
    <dgm:cxn modelId="{8AB1E676-45A9-5A4D-8D7E-D99C13456928}" type="presParOf" srcId="{FB6384D4-AAC8-9344-898F-CC3F710E31CE}" destId="{EECDC784-AEDB-5347-9686-03F88751DB6E}" srcOrd="8" destOrd="0" presId="urn:microsoft.com/office/officeart/2005/8/layout/hProcess7"/>
    <dgm:cxn modelId="{B4D4DAB5-77C3-5041-929E-96396B20756F}" type="presParOf" srcId="{EECDC784-AEDB-5347-9686-03F88751DB6E}" destId="{04B94DC6-A1B0-9040-8D16-BD0B5DC0BE22}" srcOrd="0" destOrd="0" presId="urn:microsoft.com/office/officeart/2005/8/layout/hProcess7"/>
    <dgm:cxn modelId="{F0CE50E4-3AD7-1144-9006-D9BD9A16E3EA}" type="presParOf" srcId="{EECDC784-AEDB-5347-9686-03F88751DB6E}" destId="{906FDF9A-E0F9-7945-A173-88B14A15757B}" srcOrd="1" destOrd="0" presId="urn:microsoft.com/office/officeart/2005/8/layout/hProcess7"/>
    <dgm:cxn modelId="{F786E9E3-AFEA-5B4B-8B0E-EDFEB9999A61}" type="presParOf" srcId="{EECDC784-AEDB-5347-9686-03F88751DB6E}" destId="{2A3F9072-262E-7247-97EF-6EEB582EDD3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DC052-87FE-BF43-A693-F279FE419BD5}">
      <dsp:nvSpPr>
        <dsp:cNvPr id="0" name=""/>
        <dsp:cNvSpPr/>
      </dsp:nvSpPr>
      <dsp:spPr>
        <a:xfrm>
          <a:off x="751" y="988641"/>
          <a:ext cx="3235953" cy="388314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BUILD</a:t>
          </a:r>
        </a:p>
      </dsp:txBody>
      <dsp:txXfrm rot="16200000">
        <a:off x="-1267741" y="2257135"/>
        <a:ext cx="3184178" cy="647190"/>
      </dsp:txXfrm>
    </dsp:sp>
    <dsp:sp modelId="{CC31050E-46DD-784E-BB11-E2D81F53CA79}">
      <dsp:nvSpPr>
        <dsp:cNvPr id="0" name=""/>
        <dsp:cNvSpPr/>
      </dsp:nvSpPr>
      <dsp:spPr>
        <a:xfrm>
          <a:off x="647942" y="988641"/>
          <a:ext cx="2410785" cy="3883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an image from a docker project directory</a:t>
          </a:r>
        </a:p>
      </dsp:txBody>
      <dsp:txXfrm>
        <a:off x="647942" y="988641"/>
        <a:ext cx="2410785" cy="3883144"/>
      </dsp:txXfrm>
    </dsp:sp>
    <dsp:sp modelId="{7FDF534E-05C1-4245-ACEB-AA54E23D7B2C}">
      <dsp:nvSpPr>
        <dsp:cNvPr id="0" name=""/>
        <dsp:cNvSpPr/>
      </dsp:nvSpPr>
      <dsp:spPr>
        <a:xfrm>
          <a:off x="3349964" y="988641"/>
          <a:ext cx="3235953" cy="3883144"/>
        </a:xfrm>
        <a:prstGeom prst="roundRect">
          <a:avLst>
            <a:gd name="adj" fmla="val 5000"/>
          </a:avLst>
        </a:prstGeom>
        <a:solidFill>
          <a:schemeClr val="accent4">
            <a:hueOff val="-72807"/>
            <a:satOff val="-15915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SHIP</a:t>
          </a:r>
        </a:p>
      </dsp:txBody>
      <dsp:txXfrm rot="16200000">
        <a:off x="2081470" y="2257135"/>
        <a:ext cx="3184178" cy="647190"/>
      </dsp:txXfrm>
    </dsp:sp>
    <dsp:sp modelId="{29B217D2-1531-DA47-ABC7-FC48BCE1E779}">
      <dsp:nvSpPr>
        <dsp:cNvPr id="0" name=""/>
        <dsp:cNvSpPr/>
      </dsp:nvSpPr>
      <dsp:spPr>
        <a:xfrm rot="5400000">
          <a:off x="3080898" y="4073811"/>
          <a:ext cx="570491" cy="4853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8D95B-863F-FC43-8C88-399708373DBB}">
      <dsp:nvSpPr>
        <dsp:cNvPr id="0" name=""/>
        <dsp:cNvSpPr/>
      </dsp:nvSpPr>
      <dsp:spPr>
        <a:xfrm>
          <a:off x="3997154" y="988641"/>
          <a:ext cx="2410785" cy="3883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Publish the docker image to a docker registry \file system</a:t>
          </a:r>
          <a:br>
            <a:rPr lang="en-US" sz="2000" kern="1200" dirty="0"/>
          </a:br>
          <a:r>
            <a:rPr lang="en-US" sz="2000" kern="1200" dirty="0"/>
            <a:t>also include  the work with the registry </a:t>
          </a:r>
        </a:p>
      </dsp:txBody>
      <dsp:txXfrm>
        <a:off x="3997154" y="988641"/>
        <a:ext cx="2410785" cy="3883144"/>
      </dsp:txXfrm>
    </dsp:sp>
    <dsp:sp modelId="{04B94DC6-A1B0-9040-8D16-BD0B5DC0BE22}">
      <dsp:nvSpPr>
        <dsp:cNvPr id="0" name=""/>
        <dsp:cNvSpPr/>
      </dsp:nvSpPr>
      <dsp:spPr>
        <a:xfrm>
          <a:off x="6699176" y="988641"/>
          <a:ext cx="3235953" cy="3883144"/>
        </a:xfrm>
        <a:prstGeom prst="roundRect">
          <a:avLst>
            <a:gd name="adj" fmla="val 5000"/>
          </a:avLst>
        </a:prstGeom>
        <a:solidFill>
          <a:schemeClr val="accent4">
            <a:hueOff val="-145615"/>
            <a:satOff val="-31830"/>
            <a:lumOff val="-29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OPERATE</a:t>
          </a:r>
        </a:p>
      </dsp:txBody>
      <dsp:txXfrm rot="16200000">
        <a:off x="5430682" y="2257135"/>
        <a:ext cx="3184178" cy="647190"/>
      </dsp:txXfrm>
    </dsp:sp>
    <dsp:sp modelId="{E630A90A-374F-004A-A4A1-1DF7CC466CC4}">
      <dsp:nvSpPr>
        <dsp:cNvPr id="0" name=""/>
        <dsp:cNvSpPr/>
      </dsp:nvSpPr>
      <dsp:spPr>
        <a:xfrm rot="5400000">
          <a:off x="6430110" y="4073811"/>
          <a:ext cx="570491" cy="48539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5615"/>
              <a:satOff val="-31830"/>
              <a:lumOff val="-2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F9072-262E-7247-97EF-6EEB582EDD38}">
      <dsp:nvSpPr>
        <dsp:cNvPr id="0" name=""/>
        <dsp:cNvSpPr/>
      </dsp:nvSpPr>
      <dsp:spPr>
        <a:xfrm>
          <a:off x="7346367" y="988641"/>
          <a:ext cx="2410785" cy="3883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Operating the container environment (start\ stop\ pause\ resume\ kill\ rm</a:t>
          </a:r>
        </a:p>
      </dsp:txBody>
      <dsp:txXfrm>
        <a:off x="7346367" y="988641"/>
        <a:ext cx="2410785" cy="388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4086CD-6AD7-5B42-B94F-B05330E11A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983E-5B10-8F42-BE47-6870A0BF22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0DD90-C51A-EC49-B0E5-F761EC20E4F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7E31F-27AF-0B43-A60C-CD4D9BE109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C07B1-D523-E84D-9FEA-CF9755867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DD03B-736B-3048-8BF0-04FA6C5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E152-793A-DC4F-938B-15A679F5AAFB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54B0-56CB-FD4A-92CE-FB0FA0FD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53C83A3-52C0-314C-A4DE-421ACAFB8F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8E545-07F3-CD43-B2E5-675A124FA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73C7AE8-47D2-984F-AA37-7707D9C14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A0E498E-1149-7146-9325-D66A2CE81593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ark Blue Cover Option 2"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3E3CEAC2-A6D8-8344-8676-B58E42D151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58144" y="6584156"/>
            <a:ext cx="120257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667" dirty="0">
                <a:solidFill>
                  <a:schemeClr val="bg1"/>
                </a:solidFill>
                <a:latin typeface="SapientSansMedium" pitchFamily="2" charset="0"/>
              </a:rPr>
              <a:t>© 2019  </a:t>
            </a:r>
            <a:r>
              <a:rPr lang="en-US" altLang="en-US" sz="667" dirty="0" err="1">
                <a:solidFill>
                  <a:schemeClr val="bg1"/>
                </a:solidFill>
                <a:latin typeface="SapientSansMedium" pitchFamily="2" charset="0"/>
              </a:rPr>
              <a:t>dan@danmaxic.com</a:t>
            </a:r>
            <a:endParaRPr lang="en-US" altLang="en-US" sz="667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62000" y="3373039"/>
            <a:ext cx="10668000" cy="32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="0" i="1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5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1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3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762000" y="3995627"/>
            <a:ext cx="10668000" cy="4572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133" b="1" i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  <a:lvl2pPr marL="271446" indent="0">
              <a:buNone/>
              <a:defRPr/>
            </a:lvl2pPr>
            <a:lvl3pPr marL="542892" indent="0">
              <a:buNone/>
              <a:defRPr/>
            </a:lvl3pPr>
            <a:lvl4pPr marL="814338" indent="0">
              <a:buNone/>
              <a:defRPr/>
            </a:lvl4pPr>
            <a:lvl5pPr marL="108578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9405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5715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33" cap="all">
                <a:solidFill>
                  <a:srgbClr val="214574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8F0A03-0260-7B42-AE87-B4167EAAC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003926" y="6367462"/>
            <a:ext cx="175683" cy="167879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sz="733" smtClean="0">
                <a:solidFill>
                  <a:srgbClr val="9C9C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94A903-364C-DC42-A3AB-77DDCFF1C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505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ment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960120"/>
            <a:ext cx="4876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08319" y="960120"/>
            <a:ext cx="6096000" cy="5678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08319" y="1645920"/>
            <a:ext cx="60960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96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nouncment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14945" y="1828800"/>
            <a:ext cx="5489373" cy="4617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EAE0AE7-265A-3B49-91F3-7B231B957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81" y="1828800"/>
            <a:ext cx="5244046" cy="4606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8F6B6C-C0DC-774E-9C5D-CD82CEFF7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5715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33" cap="all">
                <a:solidFill>
                  <a:srgbClr val="214574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E196-2B50-E44C-AE86-403EB5DBC8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7680" y="1322225"/>
            <a:ext cx="5244045" cy="389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215233-E91B-7F40-9150-38BDFCF9D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4945" y="1295957"/>
            <a:ext cx="5489373" cy="389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68FE43-AAFA-0E46-947A-07F054D0BB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2DB9C-8AB7-2F43-9619-144E7E870A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89059" y="0"/>
            <a:ext cx="6602941" cy="68580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3BAD1F63-EFD6-D446-ABDA-A62D5683B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2" y="0"/>
            <a:ext cx="510117" cy="5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43D02-1BDC-534C-84FA-F47EA2C42E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6942" y="5135166"/>
            <a:ext cx="1693092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667">
                <a:solidFill>
                  <a:srgbClr val="7F7F7F"/>
                </a:solidFill>
                <a:latin typeface="Arial" charset="0"/>
              </a:rPr>
              <a:t>© 2015  SAPIENT GLOBAL MARKETS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84676" y="910735"/>
            <a:ext cx="4523205" cy="9243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b="1" cap="all" baseline="0">
                <a:solidFill>
                  <a:srgbClr val="4C609C"/>
                </a:solidFill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384675" y="1464733"/>
            <a:ext cx="4973108" cy="747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867"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384675" y="2676525"/>
            <a:ext cx="6705767" cy="1907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>
                <a:ea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880129" y="910828"/>
            <a:ext cx="1828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ea typeface="Arial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2106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0E25-C71F-2743-A67C-CC848BA46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Lesson Planning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F7212-6678-2649-A646-372077DEE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7E8FE-7774-BE49-A394-F40C9772C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0984" y="1960685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33E052F-6D64-8D4F-ADBC-EDBF28B817D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25177" y="1960682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D81A20-7A3E-BB4B-B33C-EA1E8C7DA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79371" y="1960682"/>
            <a:ext cx="3463355" cy="3921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F66D4-2487-F746-A6EA-6889DFA43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3" y="1503760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1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830357A-0B87-4349-84B3-12782AE92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5177" y="1503759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2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336E42-B28A-924E-8002-54AE7D0021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859" y="1503759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Part 3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49EB2A-D66D-1241-AEBA-2DBA82CB85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983" y="5931696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Break: 18:30 – 18:50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48C749C-E6F0-2543-8A2F-14DD124628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5177" y="5931695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Part 2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EF4A785-0AF9-AC49-AE68-C38217685A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9006" y="5931694"/>
            <a:ext cx="3462867" cy="37742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8729783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3" y="1292469"/>
            <a:ext cx="7769632" cy="4835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2604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3" y="1292469"/>
            <a:ext cx="10971742" cy="4835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40169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D98-552C-F348-9DED-F5007CF92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984" y="548879"/>
            <a:ext cx="10850035" cy="54887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Recap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22FD-9B43-7042-8D8B-858AEF1C4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A32DB-0BF5-C243-8334-804E5D1A9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0984" y="2031023"/>
            <a:ext cx="5335710" cy="4097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D3A2E17-7239-1046-9F3A-953F42423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308" y="2031023"/>
            <a:ext cx="5335710" cy="408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443984-2A84-9640-B75F-BAB8A5862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5308" y="1244843"/>
            <a:ext cx="5335710" cy="548879"/>
          </a:xfrm>
          <a:prstGeom prst="rect">
            <a:avLst/>
          </a:prstGeom>
        </p:spPr>
        <p:txBody>
          <a:bodyPr anchor="ctr"/>
          <a:lstStyle>
            <a:lvl2pPr marL="282589" indent="0" algn="ctr">
              <a:buNone/>
              <a:defRPr/>
            </a:lvl2pPr>
          </a:lstStyle>
          <a:p>
            <a:pPr lvl="1"/>
            <a:r>
              <a:rPr lang="en-US" dirty="0"/>
              <a:t>Terms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F06FB5D-8FA8-6F44-90AE-77FF767E98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3" y="1244843"/>
            <a:ext cx="5335710" cy="548879"/>
          </a:xfrm>
          <a:prstGeom prst="rect">
            <a:avLst/>
          </a:prstGeom>
        </p:spPr>
        <p:txBody>
          <a:bodyPr anchor="ctr"/>
          <a:lstStyle>
            <a:lvl2pPr marL="282589" indent="0" algn="ctr">
              <a:buNone/>
              <a:defRPr/>
            </a:lvl2pPr>
          </a:lstStyle>
          <a:p>
            <a:pPr lvl="1"/>
            <a:r>
              <a:rPr lang="en-US" dirty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931086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33D0A-E8CE-3A46-B8CB-5E168D33A271}"/>
              </a:ext>
            </a:extLst>
          </p:cNvPr>
          <p:cNvSpPr/>
          <p:nvPr userDrawn="1"/>
        </p:nvSpPr>
        <p:spPr>
          <a:xfrm>
            <a:off x="0" y="2043113"/>
            <a:ext cx="12192000" cy="2783681"/>
          </a:xfrm>
          <a:prstGeom prst="rect">
            <a:avLst/>
          </a:prstGeom>
          <a:solidFill>
            <a:srgbClr val="0A266A">
              <a:alpha val="9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0221" y="2557373"/>
            <a:ext cx="11204613" cy="17146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7719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ark Blue 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0220" y="580777"/>
            <a:ext cx="11204614" cy="11772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67" b="1" cap="none">
                <a:solidFill>
                  <a:srgbClr val="FFFFFF"/>
                </a:solidFill>
              </a:defRPr>
            </a:lvl1pPr>
            <a:lvl2pPr marL="282303" indent="0">
              <a:buNone/>
              <a:defRPr sz="2333">
                <a:solidFill>
                  <a:schemeClr val="accent4"/>
                </a:solidFill>
              </a:defRPr>
            </a:lvl2pPr>
            <a:lvl3pPr marL="553750" indent="0">
              <a:buNone/>
              <a:defRPr sz="2333">
                <a:solidFill>
                  <a:schemeClr val="accent4"/>
                </a:solidFill>
              </a:defRPr>
            </a:lvl3pPr>
            <a:lvl4pPr marL="814338" indent="0">
              <a:buNone/>
              <a:defRPr sz="2333">
                <a:solidFill>
                  <a:schemeClr val="accent4"/>
                </a:solidFill>
              </a:defRPr>
            </a:lvl4pPr>
            <a:lvl5pPr marL="1118358" indent="0">
              <a:buNone/>
              <a:defRPr sz="2333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2430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599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2F59D76-EAE6-7D48-BF37-EF84586BE6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0984" y="548879"/>
            <a:ext cx="10971742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7" name="TextBox 3">
            <a:extLst>
              <a:ext uri="{FF2B5EF4-FFF2-40B4-BE49-F238E27FC236}">
                <a16:creationId xmlns:a16="http://schemas.microsoft.com/office/drawing/2014/main" id="{130DEF12-E6D6-7D4B-922A-8FECB5EDE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87612" y="6584156"/>
            <a:ext cx="1273105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667" dirty="0">
                <a:solidFill>
                  <a:srgbClr val="7F7F7F"/>
                </a:solidFill>
                <a:latin typeface="Arial" charset="0"/>
              </a:rPr>
              <a:t>© 2019 </a:t>
            </a:r>
            <a:r>
              <a:rPr lang="en-US" altLang="en-US" sz="667" dirty="0" err="1">
                <a:solidFill>
                  <a:srgbClr val="7F7F7F"/>
                </a:solidFill>
                <a:latin typeface="Arial" charset="0"/>
              </a:rPr>
              <a:t>dan@danmaxic.com</a:t>
            </a:r>
            <a:endParaRPr lang="en-US" altLang="en-US" sz="667" dirty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632F09B-902B-9645-AD4D-4B7207A7E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000" y="6478573"/>
            <a:ext cx="274109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1000"/>
              </a:lnSpc>
              <a:defRPr/>
            </a:pPr>
            <a:r>
              <a:rPr lang="en-US" altLang="en-US" sz="667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8FF03F1D-C7E5-BF48-B42B-CF2269BEBEE0}" type="slidenum">
              <a:rPr lang="en-US" altLang="en-US" sz="667" smtClean="0">
                <a:solidFill>
                  <a:srgbClr val="7F7F7F"/>
                </a:solidFill>
                <a:latin typeface="Arial" panose="020B0604020202020204" pitchFamily="34" charset="0"/>
              </a:rPr>
              <a:pPr algn="r">
                <a:lnSpc>
                  <a:spcPct val="101000"/>
                </a:lnSpc>
                <a:defRPr/>
              </a:pPr>
              <a:t>‹#›</a:t>
            </a:fld>
            <a:endParaRPr lang="en-US" altLang="en-US" sz="667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8A04A-CA16-9C44-821E-0559A15483CA}"/>
              </a:ext>
            </a:extLst>
          </p:cNvPr>
          <p:cNvSpPr/>
          <p:nvPr userDrawn="1"/>
        </p:nvSpPr>
        <p:spPr>
          <a:xfrm>
            <a:off x="1" y="0"/>
            <a:ext cx="460375" cy="30122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81851-A479-CE42-85F7-A3EF2891881C}"/>
              </a:ext>
            </a:extLst>
          </p:cNvPr>
          <p:cNvSpPr/>
          <p:nvPr userDrawn="1"/>
        </p:nvSpPr>
        <p:spPr>
          <a:xfrm>
            <a:off x="460376" y="0"/>
            <a:ext cx="11731625" cy="3012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>
              <a:solidFill>
                <a:srgbClr val="5A5A5A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A81F8E-B4FB-EE42-B822-CAC702172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ransition/>
  <p:hf hdr="0" ftr="0" dt="0"/>
  <p:txStyles>
    <p:titleStyle>
      <a:lvl1pPr algn="l" defTabSz="541894" rtl="0" eaLnBrk="0" fontAlgn="base" hangingPunct="0">
        <a:spcBef>
          <a:spcPct val="0"/>
        </a:spcBef>
        <a:spcAft>
          <a:spcPct val="0"/>
        </a:spcAft>
        <a:defRPr sz="3067" b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542892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1085784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628677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2171569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381019" indent="-381019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Arial"/>
          <a:ea typeface="MS PGothic" pitchFamily="34" charset="-128"/>
          <a:cs typeface="Arial"/>
        </a:defRPr>
      </a:lvl1pPr>
      <a:lvl2pPr marL="55353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Arial"/>
          <a:ea typeface="MS PGothic" pitchFamily="34" charset="-128"/>
          <a:cs typeface="Arial"/>
        </a:defRPr>
      </a:lvl2pPr>
      <a:lvl3pPr marL="824483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/>
          <a:ea typeface="MS PGothic" pitchFamily="34" charset="-128"/>
          <a:cs typeface="Arial"/>
        </a:defRPr>
      </a:lvl3pPr>
      <a:lvl4pPr marL="108484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Arial"/>
          <a:ea typeface="MS PGothic" pitchFamily="34" charset="-128"/>
          <a:cs typeface="Arial"/>
        </a:defRPr>
      </a:lvl4pPr>
      <a:lvl5pPr marL="1389661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Arial"/>
          <a:ea typeface="MS PGothic" pitchFamily="34" charset="-128"/>
          <a:cs typeface="Arial"/>
        </a:defRPr>
      </a:lvl5pPr>
      <a:lvl6pPr marL="2985908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8800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1693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4585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289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578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8677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156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1446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735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0246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4313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C966AE-B2C1-204A-8A24-839C4FCF87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Lesson # 14:</a:t>
            </a:r>
            <a:br>
              <a:rPr lang="en-US" dirty="0"/>
            </a:br>
            <a:r>
              <a:rPr lang="en-US" dirty="0"/>
              <a:t>Jenkins &amp;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Docker Recap </a:t>
            </a:r>
          </a:p>
        </p:txBody>
      </p:sp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1E64F15D-E61C-494B-B4E7-348974E37D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2016317" y="6444193"/>
            <a:ext cx="175683" cy="1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95325" indent="-190510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62038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066853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371669" indent="-152408"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676484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981299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286114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590930" indent="-152408" defTabSz="5418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DAA1B23-7BBB-6C42-BCF8-7438425E896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C0C3C192-F9D9-1F46-827E-C55DA9B75528}"/>
              </a:ext>
            </a:extLst>
          </p:cNvPr>
          <p:cNvSpPr txBox="1">
            <a:spLocks/>
          </p:cNvSpPr>
          <p:nvPr/>
        </p:nvSpPr>
        <p:spPr bwMode="auto">
          <a:xfrm>
            <a:off x="6819901" y="4389967"/>
            <a:ext cx="4874683" cy="138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Aft>
                <a:spcPts val="9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3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43450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1BD828-B95D-9E41-B21F-3476CC2F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</a:t>
            </a:r>
            <a:r>
              <a:rPr lang="en-US" dirty="0" err="1"/>
              <a:t>Referances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61BFAA-3864-2947-A44E-A8A9E24104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A801A7-F19B-5746-A4B2-5165DC1D0F1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0F7D97-5FFC-7C42-B7C5-DB8CCA94F8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E74DDC-3AA4-9547-9DC8-50E6DB64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6CA3E-587B-E34B-98D6-FCE045735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AD142A-1F66-F84F-B41F-7B7BF920D9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9E8E62-ED3A-204A-8877-F24C058660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48B33BA-3E5A-1D4A-AFBC-8DFBD8E94E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0ECDE7-8C19-374C-A40E-9AB548CB08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71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DC087F-3D5C-5045-9A67-2EEEE4145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24EA-E32A-BC40-ACB0-0EC925016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31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33705-32A2-2D49-A879-32CE191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9CA823-5C99-5D46-94E5-A4D47769C2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Docker Operations</a:t>
            </a:r>
          </a:p>
          <a:p>
            <a:r>
              <a:rPr lang="en-US" dirty="0"/>
              <a:t>Controlling remote Docker engine </a:t>
            </a:r>
          </a:p>
          <a:p>
            <a:r>
              <a:rPr lang="en-US" dirty="0"/>
              <a:t>Configuring proper Log Driver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572DF0-4280-DF41-BCDC-C0AA714D0D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849A28-68D5-A94D-9B43-5C84C246AE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FD5538B-5644-0A43-B913-4B5A197D3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Short recap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107449-15C2-6643-A5D4-8F2F1D2252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58EE1E-37C6-E14E-8EC3-568FAEDA13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435E3-5CF7-A346-A31D-7505F9163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32FA026-871D-454E-B66A-F5A605F446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B8CAF2-06F6-6143-9C99-86EDD870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41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BC9D-40CC-B94D-BD87-9BA04B6F8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009" y="897467"/>
            <a:ext cx="11204575" cy="1046692"/>
          </a:xfrm>
        </p:spPr>
        <p:txBody>
          <a:bodyPr/>
          <a:lstStyle/>
          <a:p>
            <a:pPr>
              <a:defRPr/>
            </a:pPr>
            <a:r>
              <a:rPr lang="en-US" dirty="0"/>
              <a:t>The DevOps Infinity loop</a:t>
            </a:r>
          </a:p>
        </p:txBody>
      </p:sp>
      <p:pic>
        <p:nvPicPr>
          <p:cNvPr id="45058" name="Picture 3">
            <a:extLst>
              <a:ext uri="{FF2B5EF4-FFF2-40B4-BE49-F238E27FC236}">
                <a16:creationId xmlns:a16="http://schemas.microsoft.com/office/drawing/2014/main" id="{7DD86B7E-DC9E-364F-B232-F94B3558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84" y="1827742"/>
            <a:ext cx="6753225" cy="32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387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65CB22D-3422-3748-9E0F-542BA2F0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vs Containers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928A60-099C-F84E-8651-A5AC1E0B0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400DD5-5D08-C64F-8298-CAE1C752A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508523-A4C2-F64B-9B1F-81FFBB77A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1E58AB-E341-8F4D-A816-ADB3D755A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C3A59-E64E-2947-8C29-F29B3B5C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2102099"/>
            <a:ext cx="4446494" cy="3396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885AC8-6A65-1D4C-820D-A0A35B13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08" y="2102099"/>
            <a:ext cx="5423647" cy="32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5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5EC00-0A2B-7948-805F-7BD1C75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Full life cycle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EB73-452D-ED49-91AE-B9A0266DD0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F2DEBD-3E62-B04B-8967-051CB8258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768068"/>
              </p:ext>
            </p:extLst>
          </p:nvPr>
        </p:nvGraphicFramePr>
        <p:xfrm>
          <a:off x="670983" y="498786"/>
          <a:ext cx="9935882" cy="586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9963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5EC00-0A2B-7948-805F-7BD1C75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EB73-452D-ED49-91AE-B9A0266DD0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09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5EC00-0A2B-7948-805F-7BD1C75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EB73-452D-ED49-91AE-B9A0266DD0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02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5EC00-0A2B-7948-805F-7BD1C75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EB73-452D-ED49-91AE-B9A0266DD0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53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5EC00-0A2B-7948-805F-7BD1C75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9EB73-452D-ED49-91AE-B9A0266DD0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28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nt">
  <a:themeElements>
    <a:clrScheme name="Sapient GM">
      <a:dk1>
        <a:srgbClr val="355F99"/>
      </a:dk1>
      <a:lt1>
        <a:srgbClr val="5A5A5A"/>
      </a:lt1>
      <a:dk2>
        <a:srgbClr val="254D50"/>
      </a:dk2>
      <a:lt2>
        <a:srgbClr val="600617"/>
      </a:lt2>
      <a:accent1>
        <a:srgbClr val="086482"/>
      </a:accent1>
      <a:accent2>
        <a:srgbClr val="492E4D"/>
      </a:accent2>
      <a:accent3>
        <a:srgbClr val="515F8C"/>
      </a:accent3>
      <a:accent4>
        <a:srgbClr val="EEECCB"/>
      </a:accent4>
      <a:accent5>
        <a:srgbClr val="A7A37E"/>
      </a:accent5>
      <a:accent6>
        <a:srgbClr val="D9A400"/>
      </a:accent6>
      <a:hlink>
        <a:srgbClr val="F07800"/>
      </a:hlink>
      <a:folHlink>
        <a:srgbClr val="00A6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72</Words>
  <Application>Microsoft Macintosh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SapientCentroSlab-Light</vt:lpstr>
      <vt:lpstr>SapientSansMedium</vt:lpstr>
      <vt:lpstr>Content</vt:lpstr>
      <vt:lpstr>PowerPoint Presentation</vt:lpstr>
      <vt:lpstr>PowerPoint Presentation</vt:lpstr>
      <vt:lpstr>PowerPoint Presentation</vt:lpstr>
      <vt:lpstr>VM vs Containers</vt:lpstr>
      <vt:lpstr>Docker Full life cycle</vt:lpstr>
      <vt:lpstr>PowerPoint Presentation</vt:lpstr>
      <vt:lpstr>PowerPoint Presentation</vt:lpstr>
      <vt:lpstr>PowerPoint Presentation</vt:lpstr>
      <vt:lpstr>PowerPoint Presentation</vt:lpstr>
      <vt:lpstr>Docker Commands Referances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Maxic</dc:creator>
  <cp:keywords/>
  <dc:description/>
  <cp:lastModifiedBy>Daniel Maxic</cp:lastModifiedBy>
  <cp:revision>11</cp:revision>
  <dcterms:created xsi:type="dcterms:W3CDTF">2019-07-04T13:08:42Z</dcterms:created>
  <dcterms:modified xsi:type="dcterms:W3CDTF">2019-08-15T14:15:48Z</dcterms:modified>
  <cp:category/>
</cp:coreProperties>
</file>