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FCACA"/>
          </a:solidFill>
        </a:fill>
      </a:tcStyle>
    </a:wholeTbl>
    <a:band2H>
      <a:tcTxStyle b="def" i="def"/>
      <a:tcStyle>
        <a:tcBdr/>
        <a:fill>
          <a:solidFill>
            <a:srgbClr val="FFE6E6"/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 b="def" i="def"/>
      <a:tcStyle>
        <a:tcBdr/>
        <a:fill>
          <a:solidFill>
            <a:srgbClr val="E7E7ED"/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Shape 14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65" name="Shape 14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latinLnBrk="0">
      <a:defRPr sz="1200">
        <a:latin typeface="+mn-lt"/>
        <a:ea typeface="+mn-ea"/>
        <a:cs typeface="+mn-cs"/>
        <a:sym typeface="Arial"/>
      </a:defRPr>
    </a:lvl1pPr>
    <a:lvl2pPr indent="228600" algn="r" latinLnBrk="0">
      <a:defRPr sz="1200">
        <a:latin typeface="+mn-lt"/>
        <a:ea typeface="+mn-ea"/>
        <a:cs typeface="+mn-cs"/>
        <a:sym typeface="Arial"/>
      </a:defRPr>
    </a:lvl2pPr>
    <a:lvl3pPr indent="457200" algn="r" latinLnBrk="0">
      <a:defRPr sz="1200">
        <a:latin typeface="+mn-lt"/>
        <a:ea typeface="+mn-ea"/>
        <a:cs typeface="+mn-cs"/>
        <a:sym typeface="Arial"/>
      </a:defRPr>
    </a:lvl3pPr>
    <a:lvl4pPr indent="685800" algn="r" latinLnBrk="0">
      <a:defRPr sz="1200">
        <a:latin typeface="+mn-lt"/>
        <a:ea typeface="+mn-ea"/>
        <a:cs typeface="+mn-cs"/>
        <a:sym typeface="Arial"/>
      </a:defRPr>
    </a:lvl4pPr>
    <a:lvl5pPr indent="914400" algn="r" latinLnBrk="0">
      <a:defRPr sz="1200">
        <a:latin typeface="+mn-lt"/>
        <a:ea typeface="+mn-ea"/>
        <a:cs typeface="+mn-cs"/>
        <a:sym typeface="Arial"/>
      </a:defRPr>
    </a:lvl5pPr>
    <a:lvl6pPr indent="1143000" algn="r" latinLnBrk="0">
      <a:defRPr sz="1200">
        <a:latin typeface="+mn-lt"/>
        <a:ea typeface="+mn-ea"/>
        <a:cs typeface="+mn-cs"/>
        <a:sym typeface="Arial"/>
      </a:defRPr>
    </a:lvl6pPr>
    <a:lvl7pPr indent="1371600" algn="r" latinLnBrk="0">
      <a:defRPr sz="1200">
        <a:latin typeface="+mn-lt"/>
        <a:ea typeface="+mn-ea"/>
        <a:cs typeface="+mn-cs"/>
        <a:sym typeface="Arial"/>
      </a:defRPr>
    </a:lvl7pPr>
    <a:lvl8pPr indent="1600200" algn="r" latinLnBrk="0">
      <a:defRPr sz="1200">
        <a:latin typeface="+mn-lt"/>
        <a:ea typeface="+mn-ea"/>
        <a:cs typeface="+mn-cs"/>
        <a:sym typeface="Arial"/>
      </a:defRPr>
    </a:lvl8pPr>
    <a:lvl9pPr indent="1828800" algn="r" latinLnBrk="0"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-353616"/>
            <a:ext cx="9144000" cy="52601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53325" y="4299346"/>
            <a:ext cx="1387476" cy="442914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Title Text"/>
          <p:cNvSpPr txBox="1"/>
          <p:nvPr>
            <p:ph type="title"/>
          </p:nvPr>
        </p:nvSpPr>
        <p:spPr>
          <a:xfrm>
            <a:off x="467543" y="141685"/>
            <a:ext cx="6912769" cy="809626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20" name="Body Level One…"/>
          <p:cNvSpPr txBox="1"/>
          <p:nvPr>
            <p:ph type="body" sz="quarter" idx="1"/>
          </p:nvPr>
        </p:nvSpPr>
        <p:spPr>
          <a:xfrm>
            <a:off x="467543" y="4299348"/>
            <a:ext cx="7599563" cy="43219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l">
              <a:buSzTx/>
              <a:buNone/>
            </a:lvl1pPr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1104" name="Rectangle 3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9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1105" name="TextBox 5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1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07" name="Title Text"/>
          <p:cNvSpPr txBox="1"/>
          <p:nvPr>
            <p:ph type="title"/>
          </p:nvPr>
        </p:nvSpPr>
        <p:spPr>
          <a:xfrm>
            <a:off x="457200" y="1715092"/>
            <a:ext cx="8229600" cy="532288"/>
          </a:xfrm>
          <a:prstGeom prst="rect">
            <a:avLst/>
          </a:prstGeom>
        </p:spPr>
        <p:txBody>
          <a:bodyPr/>
          <a:lstStyle>
            <a:lvl1pPr>
              <a:defRPr sz="33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08" name="Body Level One…"/>
          <p:cNvSpPr txBox="1"/>
          <p:nvPr>
            <p:ph type="body" sz="quarter" idx="1"/>
          </p:nvPr>
        </p:nvSpPr>
        <p:spPr>
          <a:xfrm>
            <a:off x="684212" y="2625606"/>
            <a:ext cx="7848601" cy="43219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SzTx/>
              <a:buNone/>
            </a:lvl1pPr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6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-353616"/>
            <a:ext cx="9144000" cy="52601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7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53325" y="4299346"/>
            <a:ext cx="1387476" cy="442914"/>
          </a:xfrm>
          <a:prstGeom prst="rect">
            <a:avLst/>
          </a:prstGeom>
          <a:ln w="12700">
            <a:miter lim="400000"/>
          </a:ln>
        </p:spPr>
      </p:pic>
      <p:sp>
        <p:nvSpPr>
          <p:cNvPr id="1118" name="Title Text"/>
          <p:cNvSpPr txBox="1"/>
          <p:nvPr>
            <p:ph type="title"/>
          </p:nvPr>
        </p:nvSpPr>
        <p:spPr>
          <a:xfrm>
            <a:off x="467543" y="141685"/>
            <a:ext cx="6912769" cy="809626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119" name="Body Level One…"/>
          <p:cNvSpPr txBox="1"/>
          <p:nvPr>
            <p:ph type="body" sz="quarter" idx="1"/>
          </p:nvPr>
        </p:nvSpPr>
        <p:spPr>
          <a:xfrm>
            <a:off x="467543" y="4299348"/>
            <a:ext cx="7599563" cy="43219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l">
              <a:buSzTx/>
              <a:buNone/>
            </a:lvl1pPr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0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1128" name="Rectangle 3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10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1129" name="TextBox 4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11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31" name="Title Text"/>
          <p:cNvSpPr txBox="1"/>
          <p:nvPr>
            <p:ph type="title"/>
          </p:nvPr>
        </p:nvSpPr>
        <p:spPr>
          <a:xfrm>
            <a:off x="685800" y="1221600"/>
            <a:ext cx="7772400" cy="110252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32" name="Body Level One…"/>
          <p:cNvSpPr txBox="1"/>
          <p:nvPr>
            <p:ph type="body" sz="quarter" idx="1"/>
          </p:nvPr>
        </p:nvSpPr>
        <p:spPr>
          <a:xfrm>
            <a:off x="1371600" y="2661455"/>
            <a:ext cx="6400800" cy="13144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SzTx/>
              <a:buNone/>
            </a:lvl1pPr>
            <a:lvl2pPr marL="0" indent="342900" algn="ctr">
              <a:buSzTx/>
              <a:buNone/>
            </a:lvl2pPr>
            <a:lvl3pPr marL="0" indent="685800" algn="ctr">
              <a:buSzTx/>
              <a:buNone/>
            </a:lvl3pPr>
            <a:lvl4pPr marL="0" indent="1028700" algn="ctr">
              <a:buSzTx/>
              <a:buNone/>
            </a:lvl4pPr>
            <a:lvl5pPr marL="0" indent="1371600" algn="ctr"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1140" name="Rectangle 3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10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1141" name="TextBox 4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1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43" name="Title Text"/>
          <p:cNvSpPr txBox="1"/>
          <p:nvPr>
            <p:ph type="title"/>
          </p:nvPr>
        </p:nvSpPr>
        <p:spPr>
          <a:xfrm>
            <a:off x="323527" y="33468"/>
            <a:ext cx="5760641" cy="810090"/>
          </a:xfrm>
          <a:prstGeom prst="rect">
            <a:avLst/>
          </a:prstGeom>
        </p:spPr>
        <p:txBody>
          <a:bodyPr anchor="t"/>
          <a:lstStyle>
            <a:lvl1pPr algn="l">
              <a:defRPr cap="all" sz="2100"/>
            </a:lvl1pPr>
          </a:lstStyle>
          <a:p>
            <a:pPr/>
            <a:r>
              <a:t>Title Text</a:t>
            </a:r>
          </a:p>
        </p:txBody>
      </p:sp>
      <p:sp>
        <p:nvSpPr>
          <p:cNvPr id="1144" name="Body Level One…"/>
          <p:cNvSpPr txBox="1"/>
          <p:nvPr>
            <p:ph type="body" sz="quarter" idx="1"/>
          </p:nvPr>
        </p:nvSpPr>
        <p:spPr>
          <a:xfrm>
            <a:off x="722312" y="1005576"/>
            <a:ext cx="7772401" cy="43204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None/>
              <a:defRPr b="1"/>
            </a:lvl1pPr>
            <a:lvl2pPr marL="0" indent="342900">
              <a:buSzTx/>
              <a:buNone/>
              <a:defRPr b="1"/>
            </a:lvl2pPr>
            <a:lvl3pPr marL="0" indent="685800">
              <a:buSzTx/>
              <a:buNone/>
              <a:defRPr b="1"/>
            </a:lvl3pPr>
            <a:lvl4pPr marL="0" indent="1028700">
              <a:buSzTx/>
              <a:buNone/>
              <a:defRPr b="1"/>
            </a:lvl4pPr>
            <a:lvl5pPr marL="0" indent="1371600">
              <a:buSzTx/>
              <a:buNone/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1152" name="Rectangle 3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10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1153" name="TextBox 4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11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55" name="Title Text"/>
          <p:cNvSpPr txBox="1"/>
          <p:nvPr>
            <p:ph type="title"/>
          </p:nvPr>
        </p:nvSpPr>
        <p:spPr>
          <a:xfrm>
            <a:off x="457200" y="57150"/>
            <a:ext cx="7086600" cy="585515"/>
          </a:xfrm>
          <a:prstGeom prst="rect">
            <a:avLst/>
          </a:prstGeom>
        </p:spPr>
        <p:txBody>
          <a:bodyPr/>
          <a:lstStyle>
            <a:lvl1pPr algn="l"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156" name="Body Level One…"/>
          <p:cNvSpPr txBox="1"/>
          <p:nvPr>
            <p:ph type="body" idx="1"/>
          </p:nvPr>
        </p:nvSpPr>
        <p:spPr>
          <a:xfrm>
            <a:off x="457200" y="1113588"/>
            <a:ext cx="8229600" cy="367240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spcBef>
                <a:spcPts val="900"/>
              </a:spcBef>
              <a:buChar char="▪"/>
              <a:defRPr>
                <a:latin typeface="Arial (Body)"/>
                <a:ea typeface="Arial (Body)"/>
                <a:cs typeface="Arial (Body)"/>
                <a:sym typeface="Arial (Body)"/>
              </a:defRPr>
            </a:lvl1pPr>
            <a:lvl2pPr marL="651510" indent="-308610" algn="l">
              <a:spcBef>
                <a:spcPts val="900"/>
              </a:spcBef>
              <a:buChar char="▪"/>
              <a:defRPr>
                <a:latin typeface="Arial (Body)"/>
                <a:ea typeface="Arial (Body)"/>
                <a:cs typeface="Arial (Body)"/>
                <a:sym typeface="Arial (Body)"/>
              </a:defRPr>
            </a:lvl2pPr>
            <a:lvl3pPr marL="0" indent="685800" algn="l">
              <a:spcBef>
                <a:spcPts val="900"/>
              </a:spcBef>
              <a:buSzTx/>
              <a:buFont typeface="Wingdings"/>
              <a:buNone/>
              <a:defRPr>
                <a:latin typeface="Arial (Body)"/>
                <a:ea typeface="Arial (Body)"/>
                <a:cs typeface="Arial (Body)"/>
                <a:sym typeface="Arial (Body)"/>
              </a:defRPr>
            </a:lvl3pPr>
            <a:lvl4pPr marL="0" indent="1028700" algn="l">
              <a:spcBef>
                <a:spcPts val="900"/>
              </a:spcBef>
              <a:buSzTx/>
              <a:buFont typeface="Wingdings"/>
              <a:buNone/>
              <a:defRPr>
                <a:latin typeface="Arial (Body)"/>
                <a:ea typeface="Arial (Body)"/>
                <a:cs typeface="Arial (Body)"/>
                <a:sym typeface="Arial (Body)"/>
              </a:defRPr>
            </a:lvl4pPr>
            <a:lvl5pPr marL="0" indent="1371600" algn="l">
              <a:spcBef>
                <a:spcPts val="900"/>
              </a:spcBef>
              <a:buSzTx/>
              <a:buFont typeface="Wingdings"/>
              <a:buNone/>
              <a:defRPr>
                <a:latin typeface="Arial (Body)"/>
                <a:ea typeface="Arial (Body)"/>
                <a:cs typeface="Arial (Body)"/>
                <a:sym typeface="Arial (Body)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1164" name="Rectangle 4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10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1165" name="TextBox 5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11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67" name="Title Text"/>
          <p:cNvSpPr txBox="1"/>
          <p:nvPr>
            <p:ph type="title"/>
          </p:nvPr>
        </p:nvSpPr>
        <p:spPr>
          <a:xfrm>
            <a:off x="179511" y="96026"/>
            <a:ext cx="6048673" cy="585516"/>
          </a:xfrm>
          <a:prstGeom prst="rect">
            <a:avLst/>
          </a:prstGeom>
        </p:spPr>
        <p:txBody>
          <a:bodyPr/>
          <a:lstStyle>
            <a:lvl1pPr algn="l"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168" name="Body Level One…"/>
          <p:cNvSpPr txBox="1"/>
          <p:nvPr>
            <p:ph type="body" sz="half" idx="1"/>
          </p:nvPr>
        </p:nvSpPr>
        <p:spPr>
          <a:xfrm>
            <a:off x="251519" y="1113588"/>
            <a:ext cx="5842994" cy="162018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300"/>
              </a:spcBef>
              <a:buSzTx/>
              <a:buNone/>
              <a:defRPr sz="1300"/>
            </a:lvl1pPr>
            <a:lvl2pPr marL="0" indent="342900">
              <a:spcBef>
                <a:spcPts val="300"/>
              </a:spcBef>
              <a:buSzTx/>
              <a:buNone/>
              <a:defRPr sz="1300"/>
            </a:lvl2pPr>
            <a:lvl3pPr marL="0" indent="685800">
              <a:spcBef>
                <a:spcPts val="300"/>
              </a:spcBef>
              <a:buSzTx/>
              <a:buNone/>
              <a:defRPr sz="1300"/>
            </a:lvl3pPr>
            <a:lvl4pPr marL="0" indent="1028700">
              <a:spcBef>
                <a:spcPts val="300"/>
              </a:spcBef>
              <a:buSzTx/>
              <a:buNone/>
              <a:defRPr sz="1300"/>
            </a:lvl4pPr>
            <a:lvl5pPr marL="0" indent="1371600">
              <a:spcBef>
                <a:spcPts val="300"/>
              </a:spcBef>
              <a:buSzTx/>
              <a:buNone/>
              <a:defRPr sz="13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1176" name="Rectangle 3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10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1177" name="TextBox 4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11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7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0" name="Body Level One…"/>
          <p:cNvSpPr txBox="1"/>
          <p:nvPr>
            <p:ph type="body" idx="1"/>
          </p:nvPr>
        </p:nvSpPr>
        <p:spPr>
          <a:xfrm>
            <a:off x="457200" y="1815704"/>
            <a:ext cx="8229600" cy="297061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1188" name="Rectangle 3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10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1189" name="TextBox 4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11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91" name="Title Text"/>
          <p:cNvSpPr txBox="1"/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 algn="l">
              <a:defRPr cap="all" sz="3000"/>
            </a:lvl1pPr>
          </a:lstStyle>
          <a:p>
            <a:pPr/>
            <a:r>
              <a:t>Title Text</a:t>
            </a:r>
          </a:p>
        </p:txBody>
      </p:sp>
      <p:sp>
        <p:nvSpPr>
          <p:cNvPr id="1192" name="Body Level One…"/>
          <p:cNvSpPr txBox="1"/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300"/>
              </a:spcBef>
              <a:buSzTx/>
              <a:buNone/>
              <a:defRPr sz="1500"/>
            </a:lvl1pPr>
            <a:lvl2pPr marL="0" indent="342900">
              <a:spcBef>
                <a:spcPts val="300"/>
              </a:spcBef>
              <a:buSzTx/>
              <a:buNone/>
              <a:defRPr sz="1500"/>
            </a:lvl2pPr>
            <a:lvl3pPr marL="0" indent="685800">
              <a:spcBef>
                <a:spcPts val="300"/>
              </a:spcBef>
              <a:buSzTx/>
              <a:buNone/>
              <a:defRPr sz="1500"/>
            </a:lvl3pPr>
            <a:lvl4pPr marL="0" indent="1028700">
              <a:spcBef>
                <a:spcPts val="300"/>
              </a:spcBef>
              <a:buSzTx/>
              <a:buNone/>
              <a:defRPr sz="1500"/>
            </a:lvl4pPr>
            <a:lvl5pPr marL="0" indent="1371600">
              <a:spcBef>
                <a:spcPts val="300"/>
              </a:spcBef>
              <a:buSzTx/>
              <a:buNone/>
              <a:defRPr sz="1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1200" name="Rectangle 2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10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1201" name="TextBox 3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12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0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1211" name="Rectangle 1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10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1212" name="TextBox 2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12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8" name="Title Text"/>
          <p:cNvSpPr txBox="1"/>
          <p:nvPr>
            <p:ph type="title"/>
          </p:nvPr>
        </p:nvSpPr>
        <p:spPr>
          <a:xfrm>
            <a:off x="457200" y="1715092"/>
            <a:ext cx="8229600" cy="532288"/>
          </a:xfrm>
          <a:prstGeom prst="rect">
            <a:avLst/>
          </a:prstGeom>
        </p:spPr>
        <p:txBody>
          <a:bodyPr/>
          <a:lstStyle>
            <a:lvl1pPr>
              <a:defRPr sz="33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9" name="Body Level One…"/>
          <p:cNvSpPr txBox="1"/>
          <p:nvPr>
            <p:ph type="body" sz="quarter" idx="1"/>
          </p:nvPr>
        </p:nvSpPr>
        <p:spPr>
          <a:xfrm>
            <a:off x="684212" y="2625606"/>
            <a:ext cx="7848601" cy="43219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SzTx/>
              <a:buNone/>
            </a:lvl1pPr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1221" name="Rectangle 3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10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1222" name="TextBox 5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12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4" name="Title Text"/>
          <p:cNvSpPr txBox="1"/>
          <p:nvPr>
            <p:ph type="title"/>
          </p:nvPr>
        </p:nvSpPr>
        <p:spPr>
          <a:xfrm>
            <a:off x="457200" y="1715092"/>
            <a:ext cx="8229600" cy="532288"/>
          </a:xfrm>
          <a:prstGeom prst="rect">
            <a:avLst/>
          </a:prstGeom>
        </p:spPr>
        <p:txBody>
          <a:bodyPr/>
          <a:lstStyle>
            <a:lvl1pPr>
              <a:defRPr sz="33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25" name="Body Level One…"/>
          <p:cNvSpPr txBox="1"/>
          <p:nvPr>
            <p:ph type="body" sz="quarter" idx="1"/>
          </p:nvPr>
        </p:nvSpPr>
        <p:spPr>
          <a:xfrm>
            <a:off x="684212" y="2625606"/>
            <a:ext cx="7848601" cy="43219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SzTx/>
              <a:buNone/>
            </a:lvl1pPr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3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-353616"/>
            <a:ext cx="9144000" cy="52601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4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53325" y="4299346"/>
            <a:ext cx="1387476" cy="442914"/>
          </a:xfrm>
          <a:prstGeom prst="rect">
            <a:avLst/>
          </a:prstGeom>
          <a:ln w="12700">
            <a:miter lim="400000"/>
          </a:ln>
        </p:spPr>
      </p:pic>
      <p:sp>
        <p:nvSpPr>
          <p:cNvPr id="1235" name="Title Text"/>
          <p:cNvSpPr txBox="1"/>
          <p:nvPr>
            <p:ph type="title"/>
          </p:nvPr>
        </p:nvSpPr>
        <p:spPr>
          <a:xfrm>
            <a:off x="467543" y="141685"/>
            <a:ext cx="6912769" cy="809626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236" name="Body Level One…"/>
          <p:cNvSpPr txBox="1"/>
          <p:nvPr>
            <p:ph type="body" sz="quarter" idx="1"/>
          </p:nvPr>
        </p:nvSpPr>
        <p:spPr>
          <a:xfrm>
            <a:off x="467543" y="4299348"/>
            <a:ext cx="7599563" cy="43219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l">
              <a:buSzTx/>
              <a:buNone/>
            </a:lvl1pPr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7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1245" name="Rectangle 3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9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1246" name="TextBox 4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12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48" name="Title Text"/>
          <p:cNvSpPr txBox="1"/>
          <p:nvPr>
            <p:ph type="title"/>
          </p:nvPr>
        </p:nvSpPr>
        <p:spPr>
          <a:xfrm>
            <a:off x="685800" y="1221600"/>
            <a:ext cx="7772400" cy="110252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49" name="Body Level One…"/>
          <p:cNvSpPr txBox="1"/>
          <p:nvPr>
            <p:ph type="body" sz="quarter" idx="1"/>
          </p:nvPr>
        </p:nvSpPr>
        <p:spPr>
          <a:xfrm>
            <a:off x="1371600" y="2661455"/>
            <a:ext cx="6400800" cy="13144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SzTx/>
              <a:buNone/>
            </a:lvl1pPr>
            <a:lvl2pPr marL="0" indent="342900" algn="ctr">
              <a:buSzTx/>
              <a:buNone/>
            </a:lvl2pPr>
            <a:lvl3pPr marL="0" indent="685800" algn="ctr">
              <a:buSzTx/>
              <a:buNone/>
            </a:lvl3pPr>
            <a:lvl4pPr marL="0" indent="1028700" algn="ctr">
              <a:buSzTx/>
              <a:buNone/>
            </a:lvl4pPr>
            <a:lvl5pPr marL="0" indent="1371600" algn="ctr"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1257" name="Rectangle 3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9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1258" name="TextBox 4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12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60" name="Title Text"/>
          <p:cNvSpPr txBox="1"/>
          <p:nvPr>
            <p:ph type="title"/>
          </p:nvPr>
        </p:nvSpPr>
        <p:spPr>
          <a:xfrm>
            <a:off x="323527" y="33468"/>
            <a:ext cx="5760641" cy="810090"/>
          </a:xfrm>
          <a:prstGeom prst="rect">
            <a:avLst/>
          </a:prstGeom>
        </p:spPr>
        <p:txBody>
          <a:bodyPr anchor="t"/>
          <a:lstStyle>
            <a:lvl1pPr algn="l">
              <a:defRPr cap="all" sz="2100"/>
            </a:lvl1pPr>
          </a:lstStyle>
          <a:p>
            <a:pPr/>
            <a:r>
              <a:t>Title Text</a:t>
            </a:r>
          </a:p>
        </p:txBody>
      </p:sp>
      <p:sp>
        <p:nvSpPr>
          <p:cNvPr id="1261" name="Body Level One…"/>
          <p:cNvSpPr txBox="1"/>
          <p:nvPr>
            <p:ph type="body" sz="quarter" idx="1"/>
          </p:nvPr>
        </p:nvSpPr>
        <p:spPr>
          <a:xfrm>
            <a:off x="722312" y="1005576"/>
            <a:ext cx="7772401" cy="43204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None/>
              <a:defRPr b="1"/>
            </a:lvl1pPr>
            <a:lvl2pPr marL="0" indent="342900">
              <a:buSzTx/>
              <a:buNone/>
              <a:defRPr b="1"/>
            </a:lvl2pPr>
            <a:lvl3pPr marL="0" indent="685800">
              <a:buSzTx/>
              <a:buNone/>
              <a:defRPr b="1"/>
            </a:lvl3pPr>
            <a:lvl4pPr marL="0" indent="1028700">
              <a:buSzTx/>
              <a:buNone/>
              <a:defRPr b="1"/>
            </a:lvl4pPr>
            <a:lvl5pPr marL="0" indent="1371600">
              <a:buSzTx/>
              <a:buNone/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1269" name="Rectangle 2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9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1270" name="TextBox 3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12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72" name="Title Text"/>
          <p:cNvSpPr txBox="1"/>
          <p:nvPr>
            <p:ph type="title"/>
          </p:nvPr>
        </p:nvSpPr>
        <p:spPr>
          <a:xfrm>
            <a:off x="457200" y="57150"/>
            <a:ext cx="7086600" cy="585515"/>
          </a:xfrm>
          <a:prstGeom prst="rect">
            <a:avLst/>
          </a:prstGeom>
        </p:spPr>
        <p:txBody>
          <a:bodyPr/>
          <a:lstStyle>
            <a:lvl1pPr algn="l">
              <a:defRPr sz="2400"/>
            </a:lvl1pPr>
          </a:lstStyle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1280" name="Rectangle 4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9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1281" name="TextBox 5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12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83" name="Title Text"/>
          <p:cNvSpPr txBox="1"/>
          <p:nvPr>
            <p:ph type="title"/>
          </p:nvPr>
        </p:nvSpPr>
        <p:spPr>
          <a:xfrm>
            <a:off x="179511" y="96026"/>
            <a:ext cx="6048673" cy="585516"/>
          </a:xfrm>
          <a:prstGeom prst="rect">
            <a:avLst/>
          </a:prstGeom>
        </p:spPr>
        <p:txBody>
          <a:bodyPr/>
          <a:lstStyle>
            <a:lvl1pPr algn="l"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284" name="Body Level One…"/>
          <p:cNvSpPr txBox="1"/>
          <p:nvPr>
            <p:ph type="body" sz="half" idx="1"/>
          </p:nvPr>
        </p:nvSpPr>
        <p:spPr>
          <a:xfrm>
            <a:off x="251519" y="1113588"/>
            <a:ext cx="5842994" cy="162018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300"/>
              </a:spcBef>
              <a:buSzTx/>
              <a:buNone/>
              <a:defRPr sz="1300"/>
            </a:lvl1pPr>
            <a:lvl2pPr marL="0" indent="342900">
              <a:spcBef>
                <a:spcPts val="300"/>
              </a:spcBef>
              <a:buSzTx/>
              <a:buNone/>
              <a:defRPr sz="1300"/>
            </a:lvl2pPr>
            <a:lvl3pPr marL="0" indent="685800">
              <a:spcBef>
                <a:spcPts val="300"/>
              </a:spcBef>
              <a:buSzTx/>
              <a:buNone/>
              <a:defRPr sz="1300"/>
            </a:lvl3pPr>
            <a:lvl4pPr marL="0" indent="1028700">
              <a:spcBef>
                <a:spcPts val="300"/>
              </a:spcBef>
              <a:buSzTx/>
              <a:buNone/>
              <a:defRPr sz="1300"/>
            </a:lvl4pPr>
            <a:lvl5pPr marL="0" indent="1371600">
              <a:spcBef>
                <a:spcPts val="300"/>
              </a:spcBef>
              <a:buSzTx/>
              <a:buNone/>
              <a:defRPr sz="13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1292" name="Rectangle 3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9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1293" name="TextBox 4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12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9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96" name="Body Level One…"/>
          <p:cNvSpPr txBox="1"/>
          <p:nvPr>
            <p:ph type="body" idx="1"/>
          </p:nvPr>
        </p:nvSpPr>
        <p:spPr>
          <a:xfrm>
            <a:off x="457200" y="1815704"/>
            <a:ext cx="8229600" cy="297061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1304" name="Rectangle 3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9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1305" name="TextBox 4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13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07" name="Title Text"/>
          <p:cNvSpPr txBox="1"/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 algn="l">
              <a:defRPr cap="all" sz="3000"/>
            </a:lvl1pPr>
          </a:lstStyle>
          <a:p>
            <a:pPr/>
            <a:r>
              <a:t>Title Text</a:t>
            </a:r>
          </a:p>
        </p:txBody>
      </p:sp>
      <p:sp>
        <p:nvSpPr>
          <p:cNvPr id="1308" name="Body Level One…"/>
          <p:cNvSpPr txBox="1"/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300"/>
              </a:spcBef>
              <a:buSzTx/>
              <a:buNone/>
              <a:defRPr sz="1500"/>
            </a:lvl1pPr>
            <a:lvl2pPr marL="0" indent="342900">
              <a:spcBef>
                <a:spcPts val="300"/>
              </a:spcBef>
              <a:buSzTx/>
              <a:buNone/>
              <a:defRPr sz="1500"/>
            </a:lvl2pPr>
            <a:lvl3pPr marL="0" indent="685800">
              <a:spcBef>
                <a:spcPts val="300"/>
              </a:spcBef>
              <a:buSzTx/>
              <a:buNone/>
              <a:defRPr sz="1500"/>
            </a:lvl3pPr>
            <a:lvl4pPr marL="0" indent="1028700">
              <a:spcBef>
                <a:spcPts val="300"/>
              </a:spcBef>
              <a:buSzTx/>
              <a:buNone/>
              <a:defRPr sz="1500"/>
            </a:lvl4pPr>
            <a:lvl5pPr marL="0" indent="1371600">
              <a:spcBef>
                <a:spcPts val="300"/>
              </a:spcBef>
              <a:buSzTx/>
              <a:buNone/>
              <a:defRPr sz="1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1316" name="Rectangle 2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9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1317" name="TextBox 3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13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1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1327" name="Rectangle 1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9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1328" name="TextBox 2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13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 lIns="91424" tIns="91424" rIns="91424" bIns="91424" anchor="t"/>
          <a:lstStyle/>
          <a:p>
            <a:pPr/>
            <a:r>
              <a:t>Title Text</a:t>
            </a:r>
          </a:p>
        </p:txBody>
      </p:sp>
      <p:sp>
        <p:nvSpPr>
          <p:cNvPr id="119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>
            <a:lvl1pPr>
              <a:spcBef>
                <a:spcPts val="0"/>
              </a:spcBef>
            </a:lvl1pPr>
            <a:lvl2pPr>
              <a:spcBef>
                <a:spcPts val="0"/>
              </a:spcBef>
            </a:lvl2pPr>
            <a:lvl3pPr>
              <a:spcBef>
                <a:spcPts val="0"/>
              </a:spcBef>
            </a:lvl3pPr>
            <a:lvl4pPr>
              <a:spcBef>
                <a:spcPts val="0"/>
              </a:spcBef>
            </a:lvl4pPr>
            <a:lvl5pPr>
              <a:spcBef>
                <a:spcPts val="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xfrm>
            <a:off x="8472457" y="4669899"/>
            <a:ext cx="393319" cy="380234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l">
              <a:spcBef>
                <a:spcPts val="0"/>
              </a:spcBef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1337" name="Rectangle 3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9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1338" name="TextBox 5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13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40" name="Title Text"/>
          <p:cNvSpPr txBox="1"/>
          <p:nvPr>
            <p:ph type="title"/>
          </p:nvPr>
        </p:nvSpPr>
        <p:spPr>
          <a:xfrm>
            <a:off x="457200" y="1715092"/>
            <a:ext cx="8229600" cy="532288"/>
          </a:xfrm>
          <a:prstGeom prst="rect">
            <a:avLst/>
          </a:prstGeom>
        </p:spPr>
        <p:txBody>
          <a:bodyPr/>
          <a:lstStyle>
            <a:lvl1pPr>
              <a:defRPr sz="33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41" name="Body Level One…"/>
          <p:cNvSpPr txBox="1"/>
          <p:nvPr>
            <p:ph type="body" sz="quarter" idx="1"/>
          </p:nvPr>
        </p:nvSpPr>
        <p:spPr>
          <a:xfrm>
            <a:off x="684212" y="2625606"/>
            <a:ext cx="7848601" cy="43219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SzTx/>
              <a:buNone/>
            </a:lvl1pPr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9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-353616"/>
            <a:ext cx="9144000" cy="52601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0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53325" y="4299346"/>
            <a:ext cx="1387476" cy="442914"/>
          </a:xfrm>
          <a:prstGeom prst="rect">
            <a:avLst/>
          </a:prstGeom>
          <a:ln w="12700">
            <a:miter lim="400000"/>
          </a:ln>
        </p:spPr>
      </p:pic>
      <p:sp>
        <p:nvSpPr>
          <p:cNvPr id="1351" name="Title Text"/>
          <p:cNvSpPr txBox="1"/>
          <p:nvPr>
            <p:ph type="title"/>
          </p:nvPr>
        </p:nvSpPr>
        <p:spPr>
          <a:xfrm>
            <a:off x="467543" y="141685"/>
            <a:ext cx="6912769" cy="809626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352" name="Body Level One…"/>
          <p:cNvSpPr txBox="1"/>
          <p:nvPr>
            <p:ph type="body" sz="quarter" idx="1"/>
          </p:nvPr>
        </p:nvSpPr>
        <p:spPr>
          <a:xfrm>
            <a:off x="467543" y="4299348"/>
            <a:ext cx="7599563" cy="43219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l">
              <a:buSzTx/>
              <a:buNone/>
            </a:lvl1pPr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3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1361" name="Rectangle 3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9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1362" name="TextBox 4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13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64" name="Title Text"/>
          <p:cNvSpPr txBox="1"/>
          <p:nvPr>
            <p:ph type="title"/>
          </p:nvPr>
        </p:nvSpPr>
        <p:spPr>
          <a:xfrm>
            <a:off x="685800" y="1221600"/>
            <a:ext cx="7772400" cy="110252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65" name="Body Level One…"/>
          <p:cNvSpPr txBox="1"/>
          <p:nvPr>
            <p:ph type="body" sz="quarter" idx="1"/>
          </p:nvPr>
        </p:nvSpPr>
        <p:spPr>
          <a:xfrm>
            <a:off x="1371600" y="2661455"/>
            <a:ext cx="6400800" cy="13144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SzTx/>
              <a:buNone/>
            </a:lvl1pPr>
            <a:lvl2pPr marL="0" indent="342900" algn="ctr">
              <a:buSzTx/>
              <a:buNone/>
            </a:lvl2pPr>
            <a:lvl3pPr marL="0" indent="685800" algn="ctr">
              <a:buSzTx/>
              <a:buNone/>
            </a:lvl3pPr>
            <a:lvl4pPr marL="0" indent="1028700" algn="ctr">
              <a:buSzTx/>
              <a:buNone/>
            </a:lvl4pPr>
            <a:lvl5pPr marL="0" indent="1371600" algn="ctr"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1373" name="Rectangle 3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9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1374" name="TextBox 4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13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76" name="Title Text"/>
          <p:cNvSpPr txBox="1"/>
          <p:nvPr>
            <p:ph type="title"/>
          </p:nvPr>
        </p:nvSpPr>
        <p:spPr>
          <a:xfrm>
            <a:off x="323527" y="33468"/>
            <a:ext cx="5760641" cy="810090"/>
          </a:xfrm>
          <a:prstGeom prst="rect">
            <a:avLst/>
          </a:prstGeom>
        </p:spPr>
        <p:txBody>
          <a:bodyPr anchor="t"/>
          <a:lstStyle>
            <a:lvl1pPr algn="l">
              <a:defRPr cap="all" sz="2100"/>
            </a:lvl1pPr>
          </a:lstStyle>
          <a:p>
            <a:pPr/>
            <a:r>
              <a:t>Title Text</a:t>
            </a:r>
          </a:p>
        </p:txBody>
      </p:sp>
      <p:sp>
        <p:nvSpPr>
          <p:cNvPr id="1377" name="Body Level One…"/>
          <p:cNvSpPr txBox="1"/>
          <p:nvPr>
            <p:ph type="body" sz="quarter" idx="1"/>
          </p:nvPr>
        </p:nvSpPr>
        <p:spPr>
          <a:xfrm>
            <a:off x="722312" y="1005576"/>
            <a:ext cx="7772401" cy="43204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None/>
              <a:defRPr b="1"/>
            </a:lvl1pPr>
            <a:lvl2pPr marL="0" indent="342900">
              <a:buSzTx/>
              <a:buNone/>
              <a:defRPr b="1"/>
            </a:lvl2pPr>
            <a:lvl3pPr marL="0" indent="685800">
              <a:buSzTx/>
              <a:buNone/>
              <a:defRPr b="1"/>
            </a:lvl3pPr>
            <a:lvl4pPr marL="0" indent="1028700">
              <a:buSzTx/>
              <a:buNone/>
              <a:defRPr b="1"/>
            </a:lvl4pPr>
            <a:lvl5pPr marL="0" indent="1371600">
              <a:buSzTx/>
              <a:buNone/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1385" name="Rectangle 3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9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1386" name="TextBox 4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13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88" name="Title Text"/>
          <p:cNvSpPr txBox="1"/>
          <p:nvPr>
            <p:ph type="title"/>
          </p:nvPr>
        </p:nvSpPr>
        <p:spPr>
          <a:xfrm>
            <a:off x="457200" y="57150"/>
            <a:ext cx="7086600" cy="585515"/>
          </a:xfrm>
          <a:prstGeom prst="rect">
            <a:avLst/>
          </a:prstGeom>
        </p:spPr>
        <p:txBody>
          <a:bodyPr/>
          <a:lstStyle>
            <a:lvl1pPr algn="l"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389" name="Body Level One…"/>
          <p:cNvSpPr txBox="1"/>
          <p:nvPr>
            <p:ph type="body" idx="1"/>
          </p:nvPr>
        </p:nvSpPr>
        <p:spPr>
          <a:xfrm>
            <a:off x="457200" y="1113588"/>
            <a:ext cx="8229600" cy="367240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900"/>
              </a:spcBef>
              <a:buChar char="▪"/>
            </a:lvl1pPr>
            <a:lvl2pPr marL="0" indent="342900">
              <a:spcBef>
                <a:spcPts val="900"/>
              </a:spcBef>
              <a:buSzTx/>
              <a:buFont typeface="Wingdings"/>
              <a:buNone/>
            </a:lvl2pPr>
            <a:lvl3pPr marL="0" indent="685800">
              <a:spcBef>
                <a:spcPts val="900"/>
              </a:spcBef>
              <a:buSzTx/>
              <a:buFont typeface="Wingdings"/>
              <a:buNone/>
            </a:lvl3pPr>
            <a:lvl4pPr marL="0" indent="1028700">
              <a:spcBef>
                <a:spcPts val="900"/>
              </a:spcBef>
              <a:buSzTx/>
              <a:buFont typeface="Wingdings"/>
              <a:buNone/>
            </a:lvl4pPr>
            <a:lvl5pPr marL="0" indent="1371600">
              <a:spcBef>
                <a:spcPts val="900"/>
              </a:spcBef>
              <a:buSzTx/>
              <a:buFont typeface="Wingdings"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1397" name="Rectangle 4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9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1398" name="TextBox 5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13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00" name="Title Text"/>
          <p:cNvSpPr txBox="1"/>
          <p:nvPr>
            <p:ph type="title"/>
          </p:nvPr>
        </p:nvSpPr>
        <p:spPr>
          <a:xfrm>
            <a:off x="179511" y="96026"/>
            <a:ext cx="6048673" cy="585516"/>
          </a:xfrm>
          <a:prstGeom prst="rect">
            <a:avLst/>
          </a:prstGeom>
        </p:spPr>
        <p:txBody>
          <a:bodyPr/>
          <a:lstStyle>
            <a:lvl1pPr algn="l"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401" name="Body Level One…"/>
          <p:cNvSpPr txBox="1"/>
          <p:nvPr>
            <p:ph type="body" sz="half" idx="1"/>
          </p:nvPr>
        </p:nvSpPr>
        <p:spPr>
          <a:xfrm>
            <a:off x="251519" y="1113588"/>
            <a:ext cx="5842994" cy="162018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300"/>
              </a:spcBef>
              <a:buSzTx/>
              <a:buNone/>
              <a:defRPr sz="1300"/>
            </a:lvl1pPr>
            <a:lvl2pPr marL="0" indent="342900">
              <a:spcBef>
                <a:spcPts val="300"/>
              </a:spcBef>
              <a:buSzTx/>
              <a:buNone/>
              <a:defRPr sz="1300"/>
            </a:lvl2pPr>
            <a:lvl3pPr marL="0" indent="685800">
              <a:spcBef>
                <a:spcPts val="300"/>
              </a:spcBef>
              <a:buSzTx/>
              <a:buNone/>
              <a:defRPr sz="1300"/>
            </a:lvl3pPr>
            <a:lvl4pPr marL="0" indent="1028700">
              <a:spcBef>
                <a:spcPts val="300"/>
              </a:spcBef>
              <a:buSzTx/>
              <a:buNone/>
              <a:defRPr sz="1300"/>
            </a:lvl4pPr>
            <a:lvl5pPr marL="0" indent="1371600">
              <a:spcBef>
                <a:spcPts val="300"/>
              </a:spcBef>
              <a:buSzTx/>
              <a:buNone/>
              <a:defRPr sz="13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1409" name="Rectangle 3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9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1410" name="TextBox 4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14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1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13" name="Body Level One…"/>
          <p:cNvSpPr txBox="1"/>
          <p:nvPr>
            <p:ph type="body" idx="1"/>
          </p:nvPr>
        </p:nvSpPr>
        <p:spPr>
          <a:xfrm>
            <a:off x="457200" y="1815704"/>
            <a:ext cx="8229600" cy="297061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1421" name="Rectangle 3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9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1422" name="TextBox 4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14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24" name="Title Text"/>
          <p:cNvSpPr txBox="1"/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 algn="l">
              <a:defRPr cap="all" sz="3000"/>
            </a:lvl1pPr>
          </a:lstStyle>
          <a:p>
            <a:pPr/>
            <a:r>
              <a:t>Title Text</a:t>
            </a:r>
          </a:p>
        </p:txBody>
      </p:sp>
      <p:sp>
        <p:nvSpPr>
          <p:cNvPr id="1425" name="Body Level One…"/>
          <p:cNvSpPr txBox="1"/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300"/>
              </a:spcBef>
              <a:buSzTx/>
              <a:buNone/>
              <a:defRPr sz="1500"/>
            </a:lvl1pPr>
            <a:lvl2pPr marL="0" indent="342900">
              <a:spcBef>
                <a:spcPts val="300"/>
              </a:spcBef>
              <a:buSzTx/>
              <a:buNone/>
              <a:defRPr sz="1500"/>
            </a:lvl2pPr>
            <a:lvl3pPr marL="0" indent="685800">
              <a:spcBef>
                <a:spcPts val="300"/>
              </a:spcBef>
              <a:buSzTx/>
              <a:buNone/>
              <a:defRPr sz="1500"/>
            </a:lvl3pPr>
            <a:lvl4pPr marL="0" indent="1028700">
              <a:spcBef>
                <a:spcPts val="300"/>
              </a:spcBef>
              <a:buSzTx/>
              <a:buNone/>
              <a:defRPr sz="1500"/>
            </a:lvl4pPr>
            <a:lvl5pPr marL="0" indent="1371600">
              <a:spcBef>
                <a:spcPts val="300"/>
              </a:spcBef>
              <a:buSzTx/>
              <a:buNone/>
              <a:defRPr sz="1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1433" name="Rectangle 2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9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1434" name="TextBox 3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14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3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1444" name="Rectangle 1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9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1445" name="TextBox 2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14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Body Level One…"/>
          <p:cNvSpPr txBox="1"/>
          <p:nvPr>
            <p:ph type="body" sz="quarter" idx="1"/>
          </p:nvPr>
        </p:nvSpPr>
        <p:spPr>
          <a:xfrm>
            <a:off x="265400" y="192630"/>
            <a:ext cx="6286501" cy="455402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>
            <a:lvl1pPr marL="0" indent="0" algn="l">
              <a:spcBef>
                <a:spcPts val="900"/>
              </a:spcBef>
              <a:buSzTx/>
              <a:buNone/>
              <a:defRPr b="1" sz="2800">
                <a:solidFill>
                  <a:srgbClr val="3C3C3C"/>
                </a:solidFill>
              </a:defRPr>
            </a:lvl1pPr>
            <a:lvl2pPr marL="742950" indent="-107950" algn="l">
              <a:spcBef>
                <a:spcPts val="900"/>
              </a:spcBef>
              <a:defRPr b="1" sz="2800">
                <a:solidFill>
                  <a:srgbClr val="3C3C3C"/>
                </a:solidFill>
              </a:defRPr>
            </a:lvl2pPr>
            <a:lvl3pPr marL="1155700" indent="-88900" algn="l">
              <a:spcBef>
                <a:spcPts val="900"/>
              </a:spcBef>
              <a:defRPr b="1" sz="2800">
                <a:solidFill>
                  <a:srgbClr val="3C3C3C"/>
                </a:solidFill>
              </a:defRPr>
            </a:lvl3pPr>
            <a:lvl4pPr marL="1640839" indent="-142239" algn="l">
              <a:spcBef>
                <a:spcPts val="900"/>
              </a:spcBef>
              <a:defRPr b="1" sz="2800">
                <a:solidFill>
                  <a:srgbClr val="3C3C3C"/>
                </a:solidFill>
              </a:defRPr>
            </a:lvl4pPr>
            <a:lvl5pPr marL="2098039" indent="-142239" algn="l">
              <a:spcBef>
                <a:spcPts val="900"/>
              </a:spcBef>
              <a:defRPr b="1" sz="2800">
                <a:solidFill>
                  <a:srgbClr val="3C3C3C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Shape 34"/>
          <p:cNvSpPr txBox="1"/>
          <p:nvPr>
            <p:ph type="body" sz="quarter" idx="13"/>
          </p:nvPr>
        </p:nvSpPr>
        <p:spPr>
          <a:xfrm>
            <a:off x="996924" y="857724"/>
            <a:ext cx="6113702" cy="6858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/>
          <a:p>
            <a:pPr marL="342900" indent="-165100" algn="l">
              <a:spcBef>
                <a:spcPts val="500"/>
              </a:spcBef>
              <a:buClr>
                <a:srgbClr val="3C3C3C"/>
              </a:buClr>
              <a:buFont typeface="Arial"/>
              <a:defRPr sz="2800">
                <a:solidFill>
                  <a:srgbClr val="3C3C3C"/>
                </a:solidFill>
              </a:defRPr>
            </a:pPr>
          </a:p>
        </p:txBody>
      </p:sp>
      <p:sp>
        <p:nvSpPr>
          <p:cNvPr id="131" name="Slide Number"/>
          <p:cNvSpPr txBox="1"/>
          <p:nvPr>
            <p:ph type="sldNum" sz="quarter" idx="2"/>
          </p:nvPr>
        </p:nvSpPr>
        <p:spPr>
          <a:xfrm>
            <a:off x="8681764" y="4760717"/>
            <a:ext cx="245364" cy="226946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1454" name="Rectangle 3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9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1455" name="TextBox 5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14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57" name="Title Text"/>
          <p:cNvSpPr txBox="1"/>
          <p:nvPr>
            <p:ph type="title"/>
          </p:nvPr>
        </p:nvSpPr>
        <p:spPr>
          <a:xfrm>
            <a:off x="457200" y="1715092"/>
            <a:ext cx="8229600" cy="532288"/>
          </a:xfrm>
          <a:prstGeom prst="rect">
            <a:avLst/>
          </a:prstGeom>
        </p:spPr>
        <p:txBody>
          <a:bodyPr/>
          <a:lstStyle>
            <a:lvl1pPr>
              <a:defRPr sz="33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58" name="Body Level One…"/>
          <p:cNvSpPr txBox="1"/>
          <p:nvPr>
            <p:ph type="body" sz="quarter" idx="1"/>
          </p:nvPr>
        </p:nvSpPr>
        <p:spPr>
          <a:xfrm>
            <a:off x="684212" y="2625606"/>
            <a:ext cx="7848601" cy="43219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SzTx/>
              <a:buNone/>
            </a:lvl1pPr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-353616"/>
            <a:ext cx="9144000" cy="52601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53325" y="4299346"/>
            <a:ext cx="1387476" cy="442914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Title Text"/>
          <p:cNvSpPr txBox="1"/>
          <p:nvPr>
            <p:ph type="title"/>
          </p:nvPr>
        </p:nvSpPr>
        <p:spPr>
          <a:xfrm>
            <a:off x="467543" y="141685"/>
            <a:ext cx="6912769" cy="809626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42" name="Body Level One…"/>
          <p:cNvSpPr txBox="1"/>
          <p:nvPr>
            <p:ph type="body" sz="quarter" idx="1"/>
          </p:nvPr>
        </p:nvSpPr>
        <p:spPr>
          <a:xfrm>
            <a:off x="467543" y="4299348"/>
            <a:ext cx="7599563" cy="43219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l">
              <a:buSzTx/>
              <a:buNone/>
            </a:lvl1pPr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Rectangle 3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10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152" name="TextBox 4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1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4" name="Title Text"/>
          <p:cNvSpPr txBox="1"/>
          <p:nvPr>
            <p:ph type="title"/>
          </p:nvPr>
        </p:nvSpPr>
        <p:spPr>
          <a:xfrm>
            <a:off x="685800" y="1221600"/>
            <a:ext cx="7772400" cy="110252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5" name="Body Level One…"/>
          <p:cNvSpPr txBox="1"/>
          <p:nvPr>
            <p:ph type="body" sz="quarter" idx="1"/>
          </p:nvPr>
        </p:nvSpPr>
        <p:spPr>
          <a:xfrm>
            <a:off x="1371600" y="2661455"/>
            <a:ext cx="6400800" cy="13144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SzTx/>
              <a:buNone/>
            </a:lvl1pPr>
            <a:lvl2pPr marL="0" indent="342900" algn="ctr">
              <a:buSzTx/>
              <a:buNone/>
            </a:lvl2pPr>
            <a:lvl3pPr marL="0" indent="685800" algn="ctr">
              <a:buSzTx/>
              <a:buNone/>
            </a:lvl3pPr>
            <a:lvl4pPr marL="0" indent="1028700" algn="ctr">
              <a:buSzTx/>
              <a:buNone/>
            </a:lvl4pPr>
            <a:lvl5pPr marL="0" indent="1371600" algn="ctr"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Rectangle 3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10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164" name="TextBox 4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1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6" name="Title Text"/>
          <p:cNvSpPr txBox="1"/>
          <p:nvPr>
            <p:ph type="title"/>
          </p:nvPr>
        </p:nvSpPr>
        <p:spPr>
          <a:xfrm>
            <a:off x="323527" y="33468"/>
            <a:ext cx="5760641" cy="810090"/>
          </a:xfrm>
          <a:prstGeom prst="rect">
            <a:avLst/>
          </a:prstGeom>
        </p:spPr>
        <p:txBody>
          <a:bodyPr anchor="t"/>
          <a:lstStyle>
            <a:lvl1pPr algn="l">
              <a:defRPr cap="all" sz="2100"/>
            </a:lvl1pPr>
          </a:lstStyle>
          <a:p>
            <a:pPr/>
            <a:r>
              <a:t>Title Text</a:t>
            </a:r>
          </a:p>
        </p:txBody>
      </p:sp>
      <p:sp>
        <p:nvSpPr>
          <p:cNvPr id="167" name="Body Level One…"/>
          <p:cNvSpPr txBox="1"/>
          <p:nvPr>
            <p:ph type="body" sz="quarter" idx="1"/>
          </p:nvPr>
        </p:nvSpPr>
        <p:spPr>
          <a:xfrm>
            <a:off x="722312" y="1005576"/>
            <a:ext cx="7772401" cy="43204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None/>
              <a:defRPr b="1"/>
            </a:lvl1pPr>
            <a:lvl2pPr marL="0" indent="342900">
              <a:buSzTx/>
              <a:buNone/>
              <a:defRPr b="1"/>
            </a:lvl2pPr>
            <a:lvl3pPr marL="0" indent="685800">
              <a:buSzTx/>
              <a:buNone/>
              <a:defRPr b="1"/>
            </a:lvl3pPr>
            <a:lvl4pPr marL="0" indent="1028700">
              <a:buSzTx/>
              <a:buNone/>
              <a:defRPr b="1"/>
            </a:lvl4pPr>
            <a:lvl5pPr marL="0" indent="1371600">
              <a:buSzTx/>
              <a:buNone/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Rectangle 3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10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176" name="TextBox 4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1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8" name="Title Text"/>
          <p:cNvSpPr txBox="1"/>
          <p:nvPr>
            <p:ph type="title"/>
          </p:nvPr>
        </p:nvSpPr>
        <p:spPr>
          <a:xfrm>
            <a:off x="457200" y="57150"/>
            <a:ext cx="7086600" cy="585515"/>
          </a:xfrm>
          <a:prstGeom prst="rect">
            <a:avLst/>
          </a:prstGeom>
        </p:spPr>
        <p:txBody>
          <a:bodyPr/>
          <a:lstStyle>
            <a:lvl1pPr algn="l"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79" name="Body Level One…"/>
          <p:cNvSpPr txBox="1"/>
          <p:nvPr>
            <p:ph type="body" idx="1"/>
          </p:nvPr>
        </p:nvSpPr>
        <p:spPr>
          <a:xfrm>
            <a:off x="457200" y="1113588"/>
            <a:ext cx="8229600" cy="367240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spcBef>
                <a:spcPts val="900"/>
              </a:spcBef>
              <a:buChar char="▪"/>
            </a:lvl1pPr>
            <a:lvl2pPr marL="651510" indent="-308610" algn="l">
              <a:spcBef>
                <a:spcPts val="900"/>
              </a:spcBef>
              <a:buChar char="▪"/>
            </a:lvl2pPr>
            <a:lvl3pPr marL="0" indent="685800" algn="l">
              <a:spcBef>
                <a:spcPts val="900"/>
              </a:spcBef>
              <a:buSzTx/>
              <a:buFont typeface="Wingdings"/>
              <a:buNone/>
            </a:lvl3pPr>
            <a:lvl4pPr marL="0" indent="1028700" algn="l">
              <a:spcBef>
                <a:spcPts val="900"/>
              </a:spcBef>
              <a:buSzTx/>
              <a:buFont typeface="Wingdings"/>
              <a:buNone/>
            </a:lvl4pPr>
            <a:lvl5pPr marL="0" indent="1371600" algn="l">
              <a:spcBef>
                <a:spcPts val="900"/>
              </a:spcBef>
              <a:buSzTx/>
              <a:buFont typeface="Wingdings"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Rectangle 4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10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188" name="TextBox 5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1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0" name="Title Text"/>
          <p:cNvSpPr txBox="1"/>
          <p:nvPr>
            <p:ph type="title"/>
          </p:nvPr>
        </p:nvSpPr>
        <p:spPr>
          <a:xfrm>
            <a:off x="179511" y="96026"/>
            <a:ext cx="6048673" cy="585516"/>
          </a:xfrm>
          <a:prstGeom prst="rect">
            <a:avLst/>
          </a:prstGeom>
        </p:spPr>
        <p:txBody>
          <a:bodyPr/>
          <a:lstStyle>
            <a:lvl1pPr algn="l"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91" name="Body Level One…"/>
          <p:cNvSpPr txBox="1"/>
          <p:nvPr>
            <p:ph type="body" sz="half" idx="1"/>
          </p:nvPr>
        </p:nvSpPr>
        <p:spPr>
          <a:xfrm>
            <a:off x="251519" y="1113588"/>
            <a:ext cx="5842994" cy="162018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300"/>
              </a:spcBef>
              <a:buSzTx/>
              <a:buNone/>
              <a:defRPr sz="1300"/>
            </a:lvl1pPr>
            <a:lvl2pPr marL="0" indent="342900">
              <a:spcBef>
                <a:spcPts val="300"/>
              </a:spcBef>
              <a:buSzTx/>
              <a:buNone/>
              <a:defRPr sz="1300"/>
            </a:lvl2pPr>
            <a:lvl3pPr marL="0" indent="685800">
              <a:spcBef>
                <a:spcPts val="300"/>
              </a:spcBef>
              <a:buSzTx/>
              <a:buNone/>
              <a:defRPr sz="1300"/>
            </a:lvl3pPr>
            <a:lvl4pPr marL="0" indent="1028700">
              <a:spcBef>
                <a:spcPts val="300"/>
              </a:spcBef>
              <a:buSzTx/>
              <a:buNone/>
              <a:defRPr sz="1300"/>
            </a:lvl4pPr>
            <a:lvl5pPr marL="0" indent="1371600">
              <a:spcBef>
                <a:spcPts val="300"/>
              </a:spcBef>
              <a:buSzTx/>
              <a:buNone/>
              <a:defRPr sz="13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Rectangle 3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10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200" name="TextBox 4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2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3" name="Body Level One…"/>
          <p:cNvSpPr txBox="1"/>
          <p:nvPr>
            <p:ph type="body" idx="1"/>
          </p:nvPr>
        </p:nvSpPr>
        <p:spPr>
          <a:xfrm>
            <a:off x="457200" y="1815704"/>
            <a:ext cx="8229600" cy="297061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" name="Title Text"/>
          <p:cNvSpPr txBox="1"/>
          <p:nvPr>
            <p:ph type="title"/>
          </p:nvPr>
        </p:nvSpPr>
        <p:spPr>
          <a:xfrm>
            <a:off x="685800" y="1221600"/>
            <a:ext cx="7772400" cy="110252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1371600" y="2661455"/>
            <a:ext cx="6400800" cy="13144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SzTx/>
              <a:buNone/>
            </a:lvl1pPr>
            <a:lvl2pPr marL="0" indent="342900" algn="ctr">
              <a:buSzTx/>
              <a:buNone/>
            </a:lvl2pPr>
            <a:lvl3pPr marL="0" indent="685800" algn="ctr">
              <a:buSzTx/>
              <a:buNone/>
            </a:lvl3pPr>
            <a:lvl4pPr marL="0" indent="1028700" algn="ctr">
              <a:buSzTx/>
              <a:buNone/>
            </a:lvl4pPr>
            <a:lvl5pPr marL="0" indent="1371600" algn="ctr"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Rectangle 3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10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212" name="TextBox 4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2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4" name="Title Text"/>
          <p:cNvSpPr txBox="1"/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 algn="l">
              <a:defRPr cap="all" sz="3000"/>
            </a:lvl1pPr>
          </a:lstStyle>
          <a:p>
            <a:pPr/>
            <a:r>
              <a:t>Title Text</a:t>
            </a:r>
          </a:p>
        </p:txBody>
      </p:sp>
      <p:sp>
        <p:nvSpPr>
          <p:cNvPr id="215" name="Body Level One…"/>
          <p:cNvSpPr txBox="1"/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300"/>
              </a:spcBef>
              <a:buSzTx/>
              <a:buNone/>
              <a:defRPr sz="1500"/>
            </a:lvl1pPr>
            <a:lvl2pPr marL="0" indent="342900">
              <a:spcBef>
                <a:spcPts val="300"/>
              </a:spcBef>
              <a:buSzTx/>
              <a:buNone/>
              <a:defRPr sz="1500"/>
            </a:lvl2pPr>
            <a:lvl3pPr marL="0" indent="685800">
              <a:spcBef>
                <a:spcPts val="300"/>
              </a:spcBef>
              <a:buSzTx/>
              <a:buNone/>
              <a:defRPr sz="1500"/>
            </a:lvl3pPr>
            <a:lvl4pPr marL="0" indent="1028700">
              <a:spcBef>
                <a:spcPts val="300"/>
              </a:spcBef>
              <a:buSzTx/>
              <a:buNone/>
              <a:defRPr sz="1500"/>
            </a:lvl4pPr>
            <a:lvl5pPr marL="0" indent="1371600">
              <a:spcBef>
                <a:spcPts val="300"/>
              </a:spcBef>
              <a:buSzTx/>
              <a:buNone/>
              <a:defRPr sz="1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Rectangle 2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10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224" name="TextBox 3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2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Rectangle 1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10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235" name="TextBox 2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2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Rectangle 3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10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245" name="TextBox 5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2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7" name="Title Text"/>
          <p:cNvSpPr txBox="1"/>
          <p:nvPr>
            <p:ph type="title"/>
          </p:nvPr>
        </p:nvSpPr>
        <p:spPr>
          <a:xfrm>
            <a:off x="457200" y="1715092"/>
            <a:ext cx="8229600" cy="532288"/>
          </a:xfrm>
          <a:prstGeom prst="rect">
            <a:avLst/>
          </a:prstGeom>
        </p:spPr>
        <p:txBody>
          <a:bodyPr/>
          <a:lstStyle>
            <a:lvl1pPr>
              <a:defRPr sz="33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8" name="Body Level One…"/>
          <p:cNvSpPr txBox="1"/>
          <p:nvPr>
            <p:ph type="body" sz="quarter" idx="1"/>
          </p:nvPr>
        </p:nvSpPr>
        <p:spPr>
          <a:xfrm>
            <a:off x="684212" y="2625606"/>
            <a:ext cx="7848601" cy="43219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SzTx/>
              <a:buNone/>
            </a:lvl1pPr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7" name="Body Level One…"/>
          <p:cNvSpPr txBox="1"/>
          <p:nvPr>
            <p:ph type="body" sz="half" idx="1"/>
          </p:nvPr>
        </p:nvSpPr>
        <p:spPr>
          <a:xfrm>
            <a:off x="914400" y="1085850"/>
            <a:ext cx="3749041" cy="3429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8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266" name="Title Text"/>
          <p:cNvSpPr txBox="1"/>
          <p:nvPr>
            <p:ph type="title"/>
          </p:nvPr>
        </p:nvSpPr>
        <p:spPr>
          <a:xfrm>
            <a:off x="1017587" y="789385"/>
            <a:ext cx="7010401" cy="114538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67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Title Text"/>
          <p:cNvSpPr txBox="1"/>
          <p:nvPr>
            <p:ph type="title"/>
          </p:nvPr>
        </p:nvSpPr>
        <p:spPr>
          <a:xfrm>
            <a:off x="1017587" y="789385"/>
            <a:ext cx="7010401" cy="114538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6" name="Body Level One…"/>
          <p:cNvSpPr txBox="1"/>
          <p:nvPr>
            <p:ph type="body" sz="quarter" idx="1"/>
          </p:nvPr>
        </p:nvSpPr>
        <p:spPr>
          <a:xfrm>
            <a:off x="1042987" y="2019300"/>
            <a:ext cx="3429001" cy="249316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7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pic>
        <p:nvPicPr>
          <p:cNvPr id="285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-353616"/>
            <a:ext cx="9144000" cy="52601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86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53325" y="4299346"/>
            <a:ext cx="1387476" cy="442914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Title Text"/>
          <p:cNvSpPr txBox="1"/>
          <p:nvPr>
            <p:ph type="title"/>
          </p:nvPr>
        </p:nvSpPr>
        <p:spPr>
          <a:xfrm>
            <a:off x="467543" y="141685"/>
            <a:ext cx="6912769" cy="809626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288" name="Body Level One…"/>
          <p:cNvSpPr txBox="1"/>
          <p:nvPr>
            <p:ph type="body" sz="quarter" idx="1"/>
          </p:nvPr>
        </p:nvSpPr>
        <p:spPr>
          <a:xfrm>
            <a:off x="467543" y="4299348"/>
            <a:ext cx="7599563" cy="43219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l">
              <a:buSzTx/>
              <a:buNone/>
            </a:lvl1pPr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9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297" name="Rectangle 3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9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298" name="TextBox 4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2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0" name="Title Text"/>
          <p:cNvSpPr txBox="1"/>
          <p:nvPr>
            <p:ph type="title"/>
          </p:nvPr>
        </p:nvSpPr>
        <p:spPr>
          <a:xfrm>
            <a:off x="685800" y="1221600"/>
            <a:ext cx="7772400" cy="110252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1" name="Body Level One…"/>
          <p:cNvSpPr txBox="1"/>
          <p:nvPr>
            <p:ph type="body" sz="quarter" idx="1"/>
          </p:nvPr>
        </p:nvSpPr>
        <p:spPr>
          <a:xfrm>
            <a:off x="1371600" y="2661455"/>
            <a:ext cx="6400800" cy="13144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SzTx/>
              <a:buNone/>
            </a:lvl1pPr>
            <a:lvl2pPr marL="0" indent="342900" algn="ctr">
              <a:buSzTx/>
              <a:buNone/>
            </a:lvl2pPr>
            <a:lvl3pPr marL="0" indent="685800" algn="ctr">
              <a:buSzTx/>
              <a:buNone/>
            </a:lvl3pPr>
            <a:lvl4pPr marL="0" indent="1028700" algn="ctr">
              <a:buSzTx/>
              <a:buNone/>
            </a:lvl4pPr>
            <a:lvl5pPr marL="0" indent="1371600" algn="ctr"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Rectangle 3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9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310" name="TextBox 4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3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2" name="Title Text"/>
          <p:cNvSpPr txBox="1"/>
          <p:nvPr>
            <p:ph type="title"/>
          </p:nvPr>
        </p:nvSpPr>
        <p:spPr>
          <a:xfrm>
            <a:off x="323527" y="33468"/>
            <a:ext cx="5760641" cy="810090"/>
          </a:xfrm>
          <a:prstGeom prst="rect">
            <a:avLst/>
          </a:prstGeom>
        </p:spPr>
        <p:txBody>
          <a:bodyPr anchor="t"/>
          <a:lstStyle>
            <a:lvl1pPr algn="l">
              <a:defRPr cap="all" sz="2100"/>
            </a:lvl1pPr>
          </a:lstStyle>
          <a:p>
            <a:pPr/>
            <a:r>
              <a:t>Title Text</a:t>
            </a:r>
          </a:p>
        </p:txBody>
      </p:sp>
      <p:sp>
        <p:nvSpPr>
          <p:cNvPr id="313" name="Body Level One…"/>
          <p:cNvSpPr txBox="1"/>
          <p:nvPr>
            <p:ph type="body" sz="quarter" idx="1"/>
          </p:nvPr>
        </p:nvSpPr>
        <p:spPr>
          <a:xfrm>
            <a:off x="722312" y="1005576"/>
            <a:ext cx="7772401" cy="43204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None/>
              <a:defRPr b="1"/>
            </a:lvl1pPr>
            <a:lvl2pPr marL="0" indent="342900">
              <a:buSzTx/>
              <a:buNone/>
              <a:defRPr b="1"/>
            </a:lvl2pPr>
            <a:lvl3pPr marL="0" indent="685800">
              <a:buSzTx/>
              <a:buNone/>
              <a:defRPr b="1"/>
            </a:lvl3pPr>
            <a:lvl4pPr marL="0" indent="1028700">
              <a:buSzTx/>
              <a:buNone/>
              <a:defRPr b="1"/>
            </a:lvl4pPr>
            <a:lvl5pPr marL="0" indent="1371600">
              <a:buSzTx/>
              <a:buNone/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" name="Title Text"/>
          <p:cNvSpPr txBox="1"/>
          <p:nvPr>
            <p:ph type="title"/>
          </p:nvPr>
        </p:nvSpPr>
        <p:spPr>
          <a:xfrm>
            <a:off x="323527" y="33468"/>
            <a:ext cx="5760641" cy="810090"/>
          </a:xfrm>
          <a:prstGeom prst="rect">
            <a:avLst/>
          </a:prstGeom>
        </p:spPr>
        <p:txBody>
          <a:bodyPr anchor="t"/>
          <a:lstStyle>
            <a:lvl1pPr algn="l">
              <a:defRPr cap="all" sz="2100"/>
            </a:lvl1pPr>
          </a:lstStyle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quarter" idx="1"/>
          </p:nvPr>
        </p:nvSpPr>
        <p:spPr>
          <a:xfrm>
            <a:off x="722312" y="1005576"/>
            <a:ext cx="7772401" cy="43204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None/>
              <a:defRPr b="1"/>
            </a:lvl1pPr>
            <a:lvl2pPr marL="0" indent="342900">
              <a:buSzTx/>
              <a:buNone/>
              <a:defRPr b="1"/>
            </a:lvl2pPr>
            <a:lvl3pPr marL="0" indent="685800">
              <a:buSzTx/>
              <a:buNone/>
              <a:defRPr b="1"/>
            </a:lvl3pPr>
            <a:lvl4pPr marL="0" indent="1028700">
              <a:buSzTx/>
              <a:buNone/>
              <a:defRPr b="1"/>
            </a:lvl4pPr>
            <a:lvl5pPr marL="0" indent="1371600">
              <a:buSzTx/>
              <a:buNone/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321" name="Rectangle 3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9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322" name="TextBox 4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3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4" name="Title Text"/>
          <p:cNvSpPr txBox="1"/>
          <p:nvPr>
            <p:ph type="title"/>
          </p:nvPr>
        </p:nvSpPr>
        <p:spPr>
          <a:xfrm>
            <a:off x="457200" y="57150"/>
            <a:ext cx="7086600" cy="585515"/>
          </a:xfrm>
          <a:prstGeom prst="rect">
            <a:avLst/>
          </a:prstGeom>
        </p:spPr>
        <p:txBody>
          <a:bodyPr/>
          <a:lstStyle>
            <a:lvl1pPr algn="l"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325" name="Body Level One…"/>
          <p:cNvSpPr txBox="1"/>
          <p:nvPr>
            <p:ph type="body" idx="1"/>
          </p:nvPr>
        </p:nvSpPr>
        <p:spPr>
          <a:xfrm>
            <a:off x="457200" y="1113588"/>
            <a:ext cx="8229600" cy="367240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900"/>
              </a:spcBef>
              <a:buChar char="▪"/>
            </a:lvl1pPr>
            <a:lvl2pPr marL="0" indent="342900">
              <a:spcBef>
                <a:spcPts val="900"/>
              </a:spcBef>
              <a:buSzTx/>
              <a:buFont typeface="Wingdings"/>
              <a:buNone/>
            </a:lvl2pPr>
            <a:lvl3pPr marL="0" indent="685800">
              <a:spcBef>
                <a:spcPts val="900"/>
              </a:spcBef>
              <a:buSzTx/>
              <a:buFont typeface="Wingdings"/>
              <a:buNone/>
            </a:lvl3pPr>
            <a:lvl4pPr marL="0" indent="1028700">
              <a:spcBef>
                <a:spcPts val="900"/>
              </a:spcBef>
              <a:buSzTx/>
              <a:buFont typeface="Wingdings"/>
              <a:buNone/>
            </a:lvl4pPr>
            <a:lvl5pPr marL="0" indent="1371600">
              <a:spcBef>
                <a:spcPts val="900"/>
              </a:spcBef>
              <a:buSzTx/>
              <a:buFont typeface="Wingdings"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333" name="Rectangle 4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9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334" name="TextBox 5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3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6" name="Title Text"/>
          <p:cNvSpPr txBox="1"/>
          <p:nvPr>
            <p:ph type="title"/>
          </p:nvPr>
        </p:nvSpPr>
        <p:spPr>
          <a:xfrm>
            <a:off x="179511" y="96026"/>
            <a:ext cx="6048673" cy="585516"/>
          </a:xfrm>
          <a:prstGeom prst="rect">
            <a:avLst/>
          </a:prstGeom>
        </p:spPr>
        <p:txBody>
          <a:bodyPr/>
          <a:lstStyle>
            <a:lvl1pPr algn="l"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337" name="Body Level One…"/>
          <p:cNvSpPr txBox="1"/>
          <p:nvPr>
            <p:ph type="body" sz="half" idx="1"/>
          </p:nvPr>
        </p:nvSpPr>
        <p:spPr>
          <a:xfrm>
            <a:off x="251519" y="1113588"/>
            <a:ext cx="5842994" cy="162018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300"/>
              </a:spcBef>
              <a:buSzTx/>
              <a:buNone/>
              <a:defRPr sz="1300"/>
            </a:lvl1pPr>
            <a:lvl2pPr marL="0" indent="342900">
              <a:spcBef>
                <a:spcPts val="300"/>
              </a:spcBef>
              <a:buSzTx/>
              <a:buNone/>
              <a:defRPr sz="1300"/>
            </a:lvl2pPr>
            <a:lvl3pPr marL="0" indent="685800">
              <a:spcBef>
                <a:spcPts val="300"/>
              </a:spcBef>
              <a:buSzTx/>
              <a:buNone/>
              <a:defRPr sz="1300"/>
            </a:lvl3pPr>
            <a:lvl4pPr marL="0" indent="1028700">
              <a:spcBef>
                <a:spcPts val="300"/>
              </a:spcBef>
              <a:buSzTx/>
              <a:buNone/>
              <a:defRPr sz="1300"/>
            </a:lvl4pPr>
            <a:lvl5pPr marL="0" indent="1371600">
              <a:spcBef>
                <a:spcPts val="300"/>
              </a:spcBef>
              <a:buSzTx/>
              <a:buNone/>
              <a:defRPr sz="13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345" name="Rectangle 3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9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346" name="TextBox 4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3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49" name="Body Level One…"/>
          <p:cNvSpPr txBox="1"/>
          <p:nvPr>
            <p:ph type="body" idx="1"/>
          </p:nvPr>
        </p:nvSpPr>
        <p:spPr>
          <a:xfrm>
            <a:off x="457200" y="1815704"/>
            <a:ext cx="8229600" cy="297061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357" name="Rectangle 3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9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358" name="TextBox 4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3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0" name="Title Text"/>
          <p:cNvSpPr txBox="1"/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 algn="l">
              <a:defRPr cap="all" sz="3000"/>
            </a:lvl1pPr>
          </a:lstStyle>
          <a:p>
            <a:pPr/>
            <a:r>
              <a:t>Title Text</a:t>
            </a:r>
          </a:p>
        </p:txBody>
      </p:sp>
      <p:sp>
        <p:nvSpPr>
          <p:cNvPr id="361" name="Body Level One…"/>
          <p:cNvSpPr txBox="1"/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300"/>
              </a:spcBef>
              <a:buSzTx/>
              <a:buNone/>
              <a:defRPr sz="1500"/>
            </a:lvl1pPr>
            <a:lvl2pPr marL="0" indent="342900">
              <a:spcBef>
                <a:spcPts val="300"/>
              </a:spcBef>
              <a:buSzTx/>
              <a:buNone/>
              <a:defRPr sz="1500"/>
            </a:lvl2pPr>
            <a:lvl3pPr marL="0" indent="685800">
              <a:spcBef>
                <a:spcPts val="300"/>
              </a:spcBef>
              <a:buSzTx/>
              <a:buNone/>
              <a:defRPr sz="1500"/>
            </a:lvl3pPr>
            <a:lvl4pPr marL="0" indent="1028700">
              <a:spcBef>
                <a:spcPts val="300"/>
              </a:spcBef>
              <a:buSzTx/>
              <a:buNone/>
              <a:defRPr sz="1500"/>
            </a:lvl4pPr>
            <a:lvl5pPr marL="0" indent="1371600">
              <a:spcBef>
                <a:spcPts val="300"/>
              </a:spcBef>
              <a:buSzTx/>
              <a:buNone/>
              <a:defRPr sz="1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369" name="Rectangle 2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9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370" name="TextBox 3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3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380" name="Rectangle 1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9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381" name="TextBox 2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3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390" name="Rectangle 3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9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391" name="TextBox 5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3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3" name="Title Text"/>
          <p:cNvSpPr txBox="1"/>
          <p:nvPr>
            <p:ph type="title"/>
          </p:nvPr>
        </p:nvSpPr>
        <p:spPr>
          <a:xfrm>
            <a:off x="457200" y="1715092"/>
            <a:ext cx="8229600" cy="532288"/>
          </a:xfrm>
          <a:prstGeom prst="rect">
            <a:avLst/>
          </a:prstGeom>
        </p:spPr>
        <p:txBody>
          <a:bodyPr/>
          <a:lstStyle>
            <a:lvl1pPr>
              <a:defRPr sz="33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94" name="Body Level One…"/>
          <p:cNvSpPr txBox="1"/>
          <p:nvPr>
            <p:ph type="body" sz="quarter" idx="1"/>
          </p:nvPr>
        </p:nvSpPr>
        <p:spPr>
          <a:xfrm>
            <a:off x="684212" y="2625606"/>
            <a:ext cx="7848601" cy="43219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SzTx/>
              <a:buNone/>
            </a:lvl1pPr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pic>
        <p:nvPicPr>
          <p:cNvPr id="402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-353616"/>
            <a:ext cx="9144000" cy="5260183"/>
          </a:xfrm>
          <a:prstGeom prst="rect">
            <a:avLst/>
          </a:prstGeom>
          <a:ln w="12700">
            <a:miter lim="400000"/>
          </a:ln>
        </p:spPr>
      </p:pic>
      <p:pic>
        <p:nvPicPr>
          <p:cNvPr id="403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53325" y="4299346"/>
            <a:ext cx="1387476" cy="442914"/>
          </a:xfrm>
          <a:prstGeom prst="rect">
            <a:avLst/>
          </a:prstGeom>
          <a:ln w="12700">
            <a:miter lim="400000"/>
          </a:ln>
        </p:spPr>
      </p:pic>
      <p:sp>
        <p:nvSpPr>
          <p:cNvPr id="404" name="Title Text"/>
          <p:cNvSpPr txBox="1"/>
          <p:nvPr>
            <p:ph type="title"/>
          </p:nvPr>
        </p:nvSpPr>
        <p:spPr>
          <a:xfrm>
            <a:off x="467543" y="141685"/>
            <a:ext cx="6912769" cy="809626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405" name="Body Level One…"/>
          <p:cNvSpPr txBox="1"/>
          <p:nvPr>
            <p:ph type="body" sz="quarter" idx="1"/>
          </p:nvPr>
        </p:nvSpPr>
        <p:spPr>
          <a:xfrm>
            <a:off x="467543" y="4299348"/>
            <a:ext cx="7599563" cy="43219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l">
              <a:buSzTx/>
              <a:buNone/>
            </a:lvl1pPr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6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414" name="Rectangle 3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10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415" name="TextBox 4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4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7" name="Title Text"/>
          <p:cNvSpPr txBox="1"/>
          <p:nvPr>
            <p:ph type="title"/>
          </p:nvPr>
        </p:nvSpPr>
        <p:spPr>
          <a:xfrm>
            <a:off x="685800" y="1221600"/>
            <a:ext cx="7772400" cy="110252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18" name="Body Level One…"/>
          <p:cNvSpPr txBox="1"/>
          <p:nvPr>
            <p:ph type="body" sz="quarter" idx="1"/>
          </p:nvPr>
        </p:nvSpPr>
        <p:spPr>
          <a:xfrm>
            <a:off x="1371600" y="2661455"/>
            <a:ext cx="6400800" cy="13144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SzTx/>
              <a:buNone/>
            </a:lvl1pPr>
            <a:lvl2pPr marL="0" indent="342900" algn="ctr">
              <a:buSzTx/>
              <a:buNone/>
            </a:lvl2pPr>
            <a:lvl3pPr marL="0" indent="685800" algn="ctr">
              <a:buSzTx/>
              <a:buNone/>
            </a:lvl3pPr>
            <a:lvl4pPr marL="0" indent="1028700" algn="ctr">
              <a:buSzTx/>
              <a:buNone/>
            </a:lvl4pPr>
            <a:lvl5pPr marL="0" indent="1371600" algn="ctr"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426" name="Rectangle 3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10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427" name="TextBox 4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4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9" name="Title Text"/>
          <p:cNvSpPr txBox="1"/>
          <p:nvPr>
            <p:ph type="title"/>
          </p:nvPr>
        </p:nvSpPr>
        <p:spPr>
          <a:xfrm>
            <a:off x="323527" y="33468"/>
            <a:ext cx="5760641" cy="810090"/>
          </a:xfrm>
          <a:prstGeom prst="rect">
            <a:avLst/>
          </a:prstGeom>
        </p:spPr>
        <p:txBody>
          <a:bodyPr anchor="t"/>
          <a:lstStyle>
            <a:lvl1pPr algn="l">
              <a:defRPr cap="all" sz="2100"/>
            </a:lvl1pPr>
          </a:lstStyle>
          <a:p>
            <a:pPr/>
            <a:r>
              <a:t>Title Text</a:t>
            </a:r>
          </a:p>
        </p:txBody>
      </p:sp>
      <p:sp>
        <p:nvSpPr>
          <p:cNvPr id="430" name="Body Level One…"/>
          <p:cNvSpPr txBox="1"/>
          <p:nvPr>
            <p:ph type="body" sz="quarter" idx="1"/>
          </p:nvPr>
        </p:nvSpPr>
        <p:spPr>
          <a:xfrm>
            <a:off x="722312" y="1005576"/>
            <a:ext cx="7772401" cy="43204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None/>
              <a:defRPr b="1"/>
            </a:lvl1pPr>
            <a:lvl2pPr marL="0" indent="342900">
              <a:buSzTx/>
              <a:buNone/>
              <a:defRPr b="1"/>
            </a:lvl2pPr>
            <a:lvl3pPr marL="0" indent="685800">
              <a:buSzTx/>
              <a:buNone/>
              <a:defRPr b="1"/>
            </a:lvl3pPr>
            <a:lvl4pPr marL="0" indent="1028700">
              <a:buSzTx/>
              <a:buNone/>
              <a:defRPr b="1"/>
            </a:lvl4pPr>
            <a:lvl5pPr marL="0" indent="1371600">
              <a:buSzTx/>
              <a:buNone/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" name="Title Text"/>
          <p:cNvSpPr txBox="1"/>
          <p:nvPr>
            <p:ph type="title"/>
          </p:nvPr>
        </p:nvSpPr>
        <p:spPr>
          <a:xfrm>
            <a:off x="457200" y="57150"/>
            <a:ext cx="7086600" cy="585515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idx="1"/>
          </p:nvPr>
        </p:nvSpPr>
        <p:spPr>
          <a:xfrm>
            <a:off x="457200" y="1113588"/>
            <a:ext cx="8458200" cy="367240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spcBef>
                <a:spcPts val="900"/>
              </a:spcBef>
              <a:buChar char="▪"/>
              <a:defRPr sz="2400"/>
            </a:lvl1pPr>
            <a:lvl2pPr marL="628650" indent="-285750" algn="l">
              <a:spcBef>
                <a:spcPts val="900"/>
              </a:spcBef>
              <a:buChar char="▪"/>
              <a:defRPr sz="2400"/>
            </a:lvl2pPr>
            <a:lvl3pPr marL="0" indent="685800" algn="l">
              <a:spcBef>
                <a:spcPts val="900"/>
              </a:spcBef>
              <a:buSzTx/>
              <a:buFont typeface="Wingdings"/>
              <a:buNone/>
              <a:defRPr sz="2400"/>
            </a:lvl3pPr>
            <a:lvl4pPr marL="0" indent="1028700" algn="l">
              <a:spcBef>
                <a:spcPts val="900"/>
              </a:spcBef>
              <a:buSzTx/>
              <a:buFont typeface="Wingdings"/>
              <a:buNone/>
              <a:defRPr sz="2400"/>
            </a:lvl4pPr>
            <a:lvl5pPr marL="0" indent="1371600" algn="l">
              <a:spcBef>
                <a:spcPts val="900"/>
              </a:spcBef>
              <a:buSzTx/>
              <a:buFont typeface="Wingdings"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438" name="Rectangle 3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10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439" name="TextBox 4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4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1" name="Title Text"/>
          <p:cNvSpPr txBox="1"/>
          <p:nvPr>
            <p:ph type="title"/>
          </p:nvPr>
        </p:nvSpPr>
        <p:spPr>
          <a:xfrm>
            <a:off x="457200" y="57150"/>
            <a:ext cx="7086600" cy="585515"/>
          </a:xfrm>
          <a:prstGeom prst="rect">
            <a:avLst/>
          </a:prstGeom>
        </p:spPr>
        <p:txBody>
          <a:bodyPr/>
          <a:lstStyle>
            <a:lvl1pPr algn="l"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442" name="Body Level One…"/>
          <p:cNvSpPr txBox="1"/>
          <p:nvPr>
            <p:ph type="body" idx="1"/>
          </p:nvPr>
        </p:nvSpPr>
        <p:spPr>
          <a:xfrm>
            <a:off x="457200" y="1113588"/>
            <a:ext cx="8229600" cy="367240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spcBef>
                <a:spcPts val="900"/>
              </a:spcBef>
              <a:buChar char="▪"/>
              <a:defRPr>
                <a:latin typeface="Arial (Body)"/>
                <a:ea typeface="Arial (Body)"/>
                <a:cs typeface="Arial (Body)"/>
                <a:sym typeface="Arial (Body)"/>
              </a:defRPr>
            </a:lvl1pPr>
            <a:lvl2pPr marL="651510" indent="-308610" algn="l">
              <a:spcBef>
                <a:spcPts val="900"/>
              </a:spcBef>
              <a:buChar char="▪"/>
              <a:defRPr>
                <a:latin typeface="Arial (Body)"/>
                <a:ea typeface="Arial (Body)"/>
                <a:cs typeface="Arial (Body)"/>
                <a:sym typeface="Arial (Body)"/>
              </a:defRPr>
            </a:lvl2pPr>
            <a:lvl3pPr marL="0" indent="685800" algn="l">
              <a:spcBef>
                <a:spcPts val="900"/>
              </a:spcBef>
              <a:buSzTx/>
              <a:buFont typeface="Wingdings"/>
              <a:buNone/>
              <a:defRPr>
                <a:latin typeface="Arial (Body)"/>
                <a:ea typeface="Arial (Body)"/>
                <a:cs typeface="Arial (Body)"/>
                <a:sym typeface="Arial (Body)"/>
              </a:defRPr>
            </a:lvl3pPr>
            <a:lvl4pPr marL="0" indent="1028700" algn="l">
              <a:spcBef>
                <a:spcPts val="900"/>
              </a:spcBef>
              <a:buSzTx/>
              <a:buFont typeface="Wingdings"/>
              <a:buNone/>
              <a:defRPr>
                <a:latin typeface="Arial (Body)"/>
                <a:ea typeface="Arial (Body)"/>
                <a:cs typeface="Arial (Body)"/>
                <a:sym typeface="Arial (Body)"/>
              </a:defRPr>
            </a:lvl4pPr>
            <a:lvl5pPr marL="0" indent="1371600" algn="l">
              <a:spcBef>
                <a:spcPts val="900"/>
              </a:spcBef>
              <a:buSzTx/>
              <a:buFont typeface="Wingdings"/>
              <a:buNone/>
              <a:defRPr>
                <a:latin typeface="Arial (Body)"/>
                <a:ea typeface="Arial (Body)"/>
                <a:cs typeface="Arial (Body)"/>
                <a:sym typeface="Arial (Body)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450" name="Rectangle 4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10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451" name="TextBox 5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4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3" name="Title Text"/>
          <p:cNvSpPr txBox="1"/>
          <p:nvPr>
            <p:ph type="title"/>
          </p:nvPr>
        </p:nvSpPr>
        <p:spPr>
          <a:xfrm>
            <a:off x="179511" y="96026"/>
            <a:ext cx="6048673" cy="585516"/>
          </a:xfrm>
          <a:prstGeom prst="rect">
            <a:avLst/>
          </a:prstGeom>
        </p:spPr>
        <p:txBody>
          <a:bodyPr/>
          <a:lstStyle>
            <a:lvl1pPr algn="l"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454" name="Body Level One…"/>
          <p:cNvSpPr txBox="1"/>
          <p:nvPr>
            <p:ph type="body" sz="half" idx="1"/>
          </p:nvPr>
        </p:nvSpPr>
        <p:spPr>
          <a:xfrm>
            <a:off x="251519" y="1113588"/>
            <a:ext cx="5842994" cy="162018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300"/>
              </a:spcBef>
              <a:buSzTx/>
              <a:buNone/>
              <a:defRPr sz="1300"/>
            </a:lvl1pPr>
            <a:lvl2pPr marL="0" indent="342900">
              <a:spcBef>
                <a:spcPts val="300"/>
              </a:spcBef>
              <a:buSzTx/>
              <a:buNone/>
              <a:defRPr sz="1300"/>
            </a:lvl2pPr>
            <a:lvl3pPr marL="0" indent="685800">
              <a:spcBef>
                <a:spcPts val="300"/>
              </a:spcBef>
              <a:buSzTx/>
              <a:buNone/>
              <a:defRPr sz="1300"/>
            </a:lvl3pPr>
            <a:lvl4pPr marL="0" indent="1028700">
              <a:spcBef>
                <a:spcPts val="300"/>
              </a:spcBef>
              <a:buSzTx/>
              <a:buNone/>
              <a:defRPr sz="1300"/>
            </a:lvl4pPr>
            <a:lvl5pPr marL="0" indent="1371600">
              <a:spcBef>
                <a:spcPts val="300"/>
              </a:spcBef>
              <a:buSzTx/>
              <a:buNone/>
              <a:defRPr sz="13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462" name="Rectangle 3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10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463" name="TextBox 4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4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66" name="Body Level One…"/>
          <p:cNvSpPr txBox="1"/>
          <p:nvPr>
            <p:ph type="body" idx="1"/>
          </p:nvPr>
        </p:nvSpPr>
        <p:spPr>
          <a:xfrm>
            <a:off x="457200" y="1815704"/>
            <a:ext cx="8229600" cy="297061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474" name="Rectangle 3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10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475" name="TextBox 4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4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7" name="Title Text"/>
          <p:cNvSpPr txBox="1"/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 algn="l">
              <a:defRPr cap="all" sz="3000"/>
            </a:lvl1pPr>
          </a:lstStyle>
          <a:p>
            <a:pPr/>
            <a:r>
              <a:t>Title Text</a:t>
            </a:r>
          </a:p>
        </p:txBody>
      </p:sp>
      <p:sp>
        <p:nvSpPr>
          <p:cNvPr id="478" name="Body Level One…"/>
          <p:cNvSpPr txBox="1"/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300"/>
              </a:spcBef>
              <a:buSzTx/>
              <a:buNone/>
              <a:defRPr sz="1500"/>
            </a:lvl1pPr>
            <a:lvl2pPr marL="0" indent="342900">
              <a:spcBef>
                <a:spcPts val="300"/>
              </a:spcBef>
              <a:buSzTx/>
              <a:buNone/>
              <a:defRPr sz="1500"/>
            </a:lvl2pPr>
            <a:lvl3pPr marL="0" indent="685800">
              <a:spcBef>
                <a:spcPts val="300"/>
              </a:spcBef>
              <a:buSzTx/>
              <a:buNone/>
              <a:defRPr sz="1500"/>
            </a:lvl3pPr>
            <a:lvl4pPr marL="0" indent="1028700">
              <a:spcBef>
                <a:spcPts val="300"/>
              </a:spcBef>
              <a:buSzTx/>
              <a:buNone/>
              <a:defRPr sz="1500"/>
            </a:lvl4pPr>
            <a:lvl5pPr marL="0" indent="1371600">
              <a:spcBef>
                <a:spcPts val="300"/>
              </a:spcBef>
              <a:buSzTx/>
              <a:buNone/>
              <a:defRPr sz="1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486" name="Rectangle 2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10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487" name="TextBox 3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4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8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497" name="Rectangle 1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10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498" name="TextBox 2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4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507" name="Rectangle 3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10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508" name="TextBox 5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5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0" name="Title Text"/>
          <p:cNvSpPr txBox="1"/>
          <p:nvPr>
            <p:ph type="title"/>
          </p:nvPr>
        </p:nvSpPr>
        <p:spPr>
          <a:xfrm>
            <a:off x="457200" y="1715092"/>
            <a:ext cx="8229600" cy="532288"/>
          </a:xfrm>
          <a:prstGeom prst="rect">
            <a:avLst/>
          </a:prstGeom>
        </p:spPr>
        <p:txBody>
          <a:bodyPr/>
          <a:lstStyle>
            <a:lvl1pPr>
              <a:defRPr sz="33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11" name="Body Level One…"/>
          <p:cNvSpPr txBox="1"/>
          <p:nvPr>
            <p:ph type="body" sz="quarter" idx="1"/>
          </p:nvPr>
        </p:nvSpPr>
        <p:spPr>
          <a:xfrm>
            <a:off x="684212" y="2625606"/>
            <a:ext cx="7848601" cy="43219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SzTx/>
              <a:buNone/>
            </a:lvl1pPr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pic>
        <p:nvPicPr>
          <p:cNvPr id="519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-353616"/>
            <a:ext cx="9144000" cy="5260183"/>
          </a:xfrm>
          <a:prstGeom prst="rect">
            <a:avLst/>
          </a:prstGeom>
          <a:ln w="12700">
            <a:miter lim="400000"/>
          </a:ln>
        </p:spPr>
      </p:pic>
      <p:pic>
        <p:nvPicPr>
          <p:cNvPr id="520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53325" y="4299346"/>
            <a:ext cx="1387476" cy="442914"/>
          </a:xfrm>
          <a:prstGeom prst="rect">
            <a:avLst/>
          </a:prstGeom>
          <a:ln w="12700">
            <a:miter lim="400000"/>
          </a:ln>
        </p:spPr>
      </p:pic>
      <p:sp>
        <p:nvSpPr>
          <p:cNvPr id="521" name="Title Text"/>
          <p:cNvSpPr txBox="1"/>
          <p:nvPr>
            <p:ph type="title"/>
          </p:nvPr>
        </p:nvSpPr>
        <p:spPr>
          <a:xfrm>
            <a:off x="467543" y="141685"/>
            <a:ext cx="6912769" cy="809626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522" name="Body Level One…"/>
          <p:cNvSpPr txBox="1"/>
          <p:nvPr>
            <p:ph type="body" sz="quarter" idx="1"/>
          </p:nvPr>
        </p:nvSpPr>
        <p:spPr>
          <a:xfrm>
            <a:off x="467543" y="4299348"/>
            <a:ext cx="7599563" cy="43219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l">
              <a:buSzTx/>
              <a:buNone/>
            </a:lvl1pPr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3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531" name="Rectangle 3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9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532" name="TextBox 4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5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4" name="Title Text"/>
          <p:cNvSpPr txBox="1"/>
          <p:nvPr>
            <p:ph type="title"/>
          </p:nvPr>
        </p:nvSpPr>
        <p:spPr>
          <a:xfrm>
            <a:off x="685800" y="1221600"/>
            <a:ext cx="7772400" cy="110252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35" name="Body Level One…"/>
          <p:cNvSpPr txBox="1"/>
          <p:nvPr>
            <p:ph type="body" sz="quarter" idx="1"/>
          </p:nvPr>
        </p:nvSpPr>
        <p:spPr>
          <a:xfrm>
            <a:off x="1371600" y="2661455"/>
            <a:ext cx="6400800" cy="13144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SzTx/>
              <a:buNone/>
            </a:lvl1pPr>
            <a:lvl2pPr marL="0" indent="342900" algn="ctr">
              <a:buSzTx/>
              <a:buNone/>
            </a:lvl2pPr>
            <a:lvl3pPr marL="0" indent="685800" algn="ctr">
              <a:buSzTx/>
              <a:buNone/>
            </a:lvl3pPr>
            <a:lvl4pPr marL="0" indent="1028700" algn="ctr">
              <a:buSzTx/>
              <a:buNone/>
            </a:lvl4pPr>
            <a:lvl5pPr marL="0" indent="1371600" algn="ctr"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543" name="Rectangle 3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9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544" name="TextBox 4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5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46" name="Title Text"/>
          <p:cNvSpPr txBox="1"/>
          <p:nvPr>
            <p:ph type="title"/>
          </p:nvPr>
        </p:nvSpPr>
        <p:spPr>
          <a:xfrm>
            <a:off x="323527" y="33468"/>
            <a:ext cx="5760641" cy="810090"/>
          </a:xfrm>
          <a:prstGeom prst="rect">
            <a:avLst/>
          </a:prstGeom>
        </p:spPr>
        <p:txBody>
          <a:bodyPr anchor="t"/>
          <a:lstStyle>
            <a:lvl1pPr algn="l">
              <a:defRPr cap="all" sz="2100"/>
            </a:lvl1pPr>
          </a:lstStyle>
          <a:p>
            <a:pPr/>
            <a:r>
              <a:t>Title Text</a:t>
            </a:r>
          </a:p>
        </p:txBody>
      </p:sp>
      <p:sp>
        <p:nvSpPr>
          <p:cNvPr id="547" name="Body Level One…"/>
          <p:cNvSpPr txBox="1"/>
          <p:nvPr>
            <p:ph type="body" sz="quarter" idx="1"/>
          </p:nvPr>
        </p:nvSpPr>
        <p:spPr>
          <a:xfrm>
            <a:off x="722312" y="1005576"/>
            <a:ext cx="7772401" cy="43204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None/>
              <a:defRPr b="1"/>
            </a:lvl1pPr>
            <a:lvl2pPr marL="0" indent="342900">
              <a:buSzTx/>
              <a:buNone/>
              <a:defRPr b="1"/>
            </a:lvl2pPr>
            <a:lvl3pPr marL="0" indent="685800">
              <a:buSzTx/>
              <a:buNone/>
              <a:defRPr b="1"/>
            </a:lvl3pPr>
            <a:lvl4pPr marL="0" indent="1028700">
              <a:buSzTx/>
              <a:buNone/>
              <a:defRPr b="1"/>
            </a:lvl4pPr>
            <a:lvl5pPr marL="0" indent="1371600">
              <a:buSzTx/>
              <a:buNone/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כותרת וכותרת מש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-84139" y="4889896"/>
            <a:ext cx="245404" cy="2269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fld id="{86CB4B4D-7CA3-9044-876B-883B54F8677D}" type="slidenum"/>
          </a:p>
        </p:txBody>
      </p:sp>
      <p:sp>
        <p:nvSpPr>
          <p:cNvPr id="56" name="Title Text"/>
          <p:cNvSpPr txBox="1"/>
          <p:nvPr>
            <p:ph type="title"/>
          </p:nvPr>
        </p:nvSpPr>
        <p:spPr>
          <a:xfrm>
            <a:off x="457200" y="57150"/>
            <a:ext cx="7086600" cy="585515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457200" y="1471886"/>
            <a:ext cx="8382000" cy="331411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spcBef>
                <a:spcPts val="900"/>
              </a:spcBef>
              <a:buChar char="▪"/>
              <a:defRPr sz="2400"/>
            </a:lvl1pPr>
            <a:lvl2pPr marL="628650" indent="-285750" algn="l">
              <a:spcBef>
                <a:spcPts val="900"/>
              </a:spcBef>
              <a:buChar char="▪"/>
              <a:defRPr sz="2400"/>
            </a:lvl2pPr>
            <a:lvl3pPr marL="0" indent="685800" algn="l">
              <a:spcBef>
                <a:spcPts val="900"/>
              </a:spcBef>
              <a:buSzTx/>
              <a:buFont typeface="Wingdings"/>
              <a:buNone/>
              <a:defRPr sz="2400"/>
            </a:lvl3pPr>
            <a:lvl4pPr marL="0" indent="1028700" algn="l">
              <a:spcBef>
                <a:spcPts val="900"/>
              </a:spcBef>
              <a:buSzTx/>
              <a:buFont typeface="Wingdings"/>
              <a:buNone/>
              <a:defRPr sz="2400"/>
            </a:lvl4pPr>
            <a:lvl5pPr marL="0" indent="1371600" algn="l">
              <a:spcBef>
                <a:spcPts val="900"/>
              </a:spcBef>
              <a:buSzTx/>
              <a:buFont typeface="Wingdings"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Text Placeholder 8"/>
          <p:cNvSpPr/>
          <p:nvPr>
            <p:ph type="body" sz="quarter" idx="13"/>
          </p:nvPr>
        </p:nvSpPr>
        <p:spPr>
          <a:xfrm>
            <a:off x="457200" y="914399"/>
            <a:ext cx="8382000" cy="45001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algn="l">
              <a:spcBef>
                <a:spcPts val="500"/>
              </a:spcBef>
              <a:buSzTx/>
              <a:buNone/>
              <a:defRPr b="1" i="1" sz="2400">
                <a:solidFill>
                  <a:schemeClr val="accent1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555" name="Rectangle 2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9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556" name="TextBox 3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5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58" name="Title Text"/>
          <p:cNvSpPr txBox="1"/>
          <p:nvPr>
            <p:ph type="title"/>
          </p:nvPr>
        </p:nvSpPr>
        <p:spPr>
          <a:xfrm>
            <a:off x="457200" y="57150"/>
            <a:ext cx="7086600" cy="585515"/>
          </a:xfrm>
          <a:prstGeom prst="rect">
            <a:avLst/>
          </a:prstGeom>
        </p:spPr>
        <p:txBody>
          <a:bodyPr/>
          <a:lstStyle>
            <a:lvl1pPr algn="l">
              <a:defRPr sz="2400"/>
            </a:lvl1pPr>
          </a:lstStyle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566" name="Rectangle 4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9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567" name="TextBox 5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5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9" name="Title Text"/>
          <p:cNvSpPr txBox="1"/>
          <p:nvPr>
            <p:ph type="title"/>
          </p:nvPr>
        </p:nvSpPr>
        <p:spPr>
          <a:xfrm>
            <a:off x="179511" y="96026"/>
            <a:ext cx="6048673" cy="585516"/>
          </a:xfrm>
          <a:prstGeom prst="rect">
            <a:avLst/>
          </a:prstGeom>
        </p:spPr>
        <p:txBody>
          <a:bodyPr/>
          <a:lstStyle>
            <a:lvl1pPr algn="l"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70" name="Body Level One…"/>
          <p:cNvSpPr txBox="1"/>
          <p:nvPr>
            <p:ph type="body" sz="half" idx="1"/>
          </p:nvPr>
        </p:nvSpPr>
        <p:spPr>
          <a:xfrm>
            <a:off x="251519" y="1113588"/>
            <a:ext cx="5842994" cy="162018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300"/>
              </a:spcBef>
              <a:buSzTx/>
              <a:buNone/>
              <a:defRPr sz="1300"/>
            </a:lvl1pPr>
            <a:lvl2pPr marL="0" indent="342900">
              <a:spcBef>
                <a:spcPts val="300"/>
              </a:spcBef>
              <a:buSzTx/>
              <a:buNone/>
              <a:defRPr sz="1300"/>
            </a:lvl2pPr>
            <a:lvl3pPr marL="0" indent="685800">
              <a:spcBef>
                <a:spcPts val="300"/>
              </a:spcBef>
              <a:buSzTx/>
              <a:buNone/>
              <a:defRPr sz="1300"/>
            </a:lvl3pPr>
            <a:lvl4pPr marL="0" indent="1028700">
              <a:spcBef>
                <a:spcPts val="300"/>
              </a:spcBef>
              <a:buSzTx/>
              <a:buNone/>
              <a:defRPr sz="1300"/>
            </a:lvl4pPr>
            <a:lvl5pPr marL="0" indent="1371600">
              <a:spcBef>
                <a:spcPts val="300"/>
              </a:spcBef>
              <a:buSzTx/>
              <a:buNone/>
              <a:defRPr sz="13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578" name="Rectangle 3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9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579" name="TextBox 4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5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2" name="Body Level One…"/>
          <p:cNvSpPr txBox="1"/>
          <p:nvPr>
            <p:ph type="body" idx="1"/>
          </p:nvPr>
        </p:nvSpPr>
        <p:spPr>
          <a:xfrm>
            <a:off x="457200" y="1815704"/>
            <a:ext cx="8229600" cy="297061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590" name="Rectangle 3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9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591" name="TextBox 4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5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3" name="Title Text"/>
          <p:cNvSpPr txBox="1"/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 algn="l">
              <a:defRPr cap="all" sz="3000"/>
            </a:lvl1pPr>
          </a:lstStyle>
          <a:p>
            <a:pPr/>
            <a:r>
              <a:t>Title Text</a:t>
            </a:r>
          </a:p>
        </p:txBody>
      </p:sp>
      <p:sp>
        <p:nvSpPr>
          <p:cNvPr id="594" name="Body Level One…"/>
          <p:cNvSpPr txBox="1"/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300"/>
              </a:spcBef>
              <a:buSzTx/>
              <a:buNone/>
              <a:defRPr sz="1500"/>
            </a:lvl1pPr>
            <a:lvl2pPr marL="0" indent="342900">
              <a:spcBef>
                <a:spcPts val="300"/>
              </a:spcBef>
              <a:buSzTx/>
              <a:buNone/>
              <a:defRPr sz="1500"/>
            </a:lvl2pPr>
            <a:lvl3pPr marL="0" indent="685800">
              <a:spcBef>
                <a:spcPts val="300"/>
              </a:spcBef>
              <a:buSzTx/>
              <a:buNone/>
              <a:defRPr sz="1500"/>
            </a:lvl3pPr>
            <a:lvl4pPr marL="0" indent="1028700">
              <a:spcBef>
                <a:spcPts val="300"/>
              </a:spcBef>
              <a:buSzTx/>
              <a:buNone/>
              <a:defRPr sz="1500"/>
            </a:lvl4pPr>
            <a:lvl5pPr marL="0" indent="1371600">
              <a:spcBef>
                <a:spcPts val="300"/>
              </a:spcBef>
              <a:buSzTx/>
              <a:buNone/>
              <a:defRPr sz="1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602" name="Rectangle 2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9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603" name="TextBox 3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6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613" name="Rectangle 1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9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614" name="TextBox 2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6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623" name="Rectangle 3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9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624" name="TextBox 5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6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6" name="Title Text"/>
          <p:cNvSpPr txBox="1"/>
          <p:nvPr>
            <p:ph type="title"/>
          </p:nvPr>
        </p:nvSpPr>
        <p:spPr>
          <a:xfrm>
            <a:off x="457200" y="1715092"/>
            <a:ext cx="8229600" cy="532288"/>
          </a:xfrm>
          <a:prstGeom prst="rect">
            <a:avLst/>
          </a:prstGeom>
        </p:spPr>
        <p:txBody>
          <a:bodyPr/>
          <a:lstStyle>
            <a:lvl1pPr>
              <a:defRPr sz="33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27" name="Body Level One…"/>
          <p:cNvSpPr txBox="1"/>
          <p:nvPr>
            <p:ph type="body" sz="quarter" idx="1"/>
          </p:nvPr>
        </p:nvSpPr>
        <p:spPr>
          <a:xfrm>
            <a:off x="684212" y="2625606"/>
            <a:ext cx="7848601" cy="43219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SzTx/>
              <a:buNone/>
            </a:lvl1pPr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pic>
        <p:nvPicPr>
          <p:cNvPr id="635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-353616"/>
            <a:ext cx="9144000" cy="5260183"/>
          </a:xfrm>
          <a:prstGeom prst="rect">
            <a:avLst/>
          </a:prstGeom>
          <a:ln w="12700">
            <a:miter lim="400000"/>
          </a:ln>
        </p:spPr>
      </p:pic>
      <p:pic>
        <p:nvPicPr>
          <p:cNvPr id="636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53325" y="4299346"/>
            <a:ext cx="1387476" cy="442914"/>
          </a:xfrm>
          <a:prstGeom prst="rect">
            <a:avLst/>
          </a:prstGeom>
          <a:ln w="12700">
            <a:miter lim="400000"/>
          </a:ln>
        </p:spPr>
      </p:pic>
      <p:sp>
        <p:nvSpPr>
          <p:cNvPr id="637" name="Title Text"/>
          <p:cNvSpPr txBox="1"/>
          <p:nvPr>
            <p:ph type="title"/>
          </p:nvPr>
        </p:nvSpPr>
        <p:spPr>
          <a:xfrm>
            <a:off x="467543" y="141685"/>
            <a:ext cx="6912769" cy="809626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638" name="Body Level One…"/>
          <p:cNvSpPr txBox="1"/>
          <p:nvPr>
            <p:ph type="body" sz="quarter" idx="1"/>
          </p:nvPr>
        </p:nvSpPr>
        <p:spPr>
          <a:xfrm>
            <a:off x="467543" y="4299348"/>
            <a:ext cx="7599563" cy="43219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l">
              <a:buSzTx/>
              <a:buNone/>
            </a:lvl1pPr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9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647" name="Rectangle 3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9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648" name="TextBox 4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6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50" name="Title Text"/>
          <p:cNvSpPr txBox="1"/>
          <p:nvPr>
            <p:ph type="title"/>
          </p:nvPr>
        </p:nvSpPr>
        <p:spPr>
          <a:xfrm>
            <a:off x="685800" y="1221600"/>
            <a:ext cx="7772400" cy="110252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51" name="Body Level One…"/>
          <p:cNvSpPr txBox="1"/>
          <p:nvPr>
            <p:ph type="body" sz="quarter" idx="1"/>
          </p:nvPr>
        </p:nvSpPr>
        <p:spPr>
          <a:xfrm>
            <a:off x="1371600" y="2661455"/>
            <a:ext cx="6400800" cy="13144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SzTx/>
              <a:buNone/>
            </a:lvl1pPr>
            <a:lvl2pPr marL="0" indent="342900" algn="ctr">
              <a:buSzTx/>
              <a:buNone/>
            </a:lvl2pPr>
            <a:lvl3pPr marL="0" indent="685800" algn="ctr">
              <a:buSzTx/>
              <a:buNone/>
            </a:lvl3pPr>
            <a:lvl4pPr marL="0" indent="1028700" algn="ctr">
              <a:buSzTx/>
              <a:buNone/>
            </a:lvl4pPr>
            <a:lvl5pPr marL="0" indent="1371600" algn="ctr"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659" name="Rectangle 3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9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660" name="TextBox 4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6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62" name="Title Text"/>
          <p:cNvSpPr txBox="1"/>
          <p:nvPr>
            <p:ph type="title"/>
          </p:nvPr>
        </p:nvSpPr>
        <p:spPr>
          <a:xfrm>
            <a:off x="323527" y="33468"/>
            <a:ext cx="5760641" cy="810090"/>
          </a:xfrm>
          <a:prstGeom prst="rect">
            <a:avLst/>
          </a:prstGeom>
        </p:spPr>
        <p:txBody>
          <a:bodyPr anchor="t"/>
          <a:lstStyle>
            <a:lvl1pPr algn="l">
              <a:defRPr cap="all" sz="2100"/>
            </a:lvl1pPr>
          </a:lstStyle>
          <a:p>
            <a:pPr/>
            <a:r>
              <a:t>Title Text</a:t>
            </a:r>
          </a:p>
        </p:txBody>
      </p:sp>
      <p:sp>
        <p:nvSpPr>
          <p:cNvPr id="663" name="Body Level One…"/>
          <p:cNvSpPr txBox="1"/>
          <p:nvPr>
            <p:ph type="body" sz="quarter" idx="1"/>
          </p:nvPr>
        </p:nvSpPr>
        <p:spPr>
          <a:xfrm>
            <a:off x="722312" y="1005576"/>
            <a:ext cx="7772401" cy="43204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None/>
              <a:defRPr b="1"/>
            </a:lvl1pPr>
            <a:lvl2pPr marL="0" indent="342900">
              <a:buSzTx/>
              <a:buNone/>
              <a:defRPr b="1"/>
            </a:lvl2pPr>
            <a:lvl3pPr marL="0" indent="685800">
              <a:buSzTx/>
              <a:buNone/>
              <a:defRPr b="1"/>
            </a:lvl3pPr>
            <a:lvl4pPr marL="0" indent="1028700">
              <a:buSzTx/>
              <a:buNone/>
              <a:defRPr b="1"/>
            </a:lvl4pPr>
            <a:lvl5pPr marL="0" indent="1371600">
              <a:buSzTx/>
              <a:buNone/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179511" y="96026"/>
            <a:ext cx="6048673" cy="585516"/>
          </a:xfrm>
          <a:prstGeom prst="rect">
            <a:avLst/>
          </a:prstGeom>
        </p:spPr>
        <p:txBody>
          <a:bodyPr/>
          <a:lstStyle>
            <a:lvl1pPr algn="l"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251519" y="1113588"/>
            <a:ext cx="5842994" cy="162018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300"/>
              </a:spcBef>
              <a:buSzTx/>
              <a:buNone/>
              <a:defRPr sz="1300"/>
            </a:lvl1pPr>
            <a:lvl2pPr marL="0" indent="342900">
              <a:spcBef>
                <a:spcPts val="300"/>
              </a:spcBef>
              <a:buSzTx/>
              <a:buNone/>
              <a:defRPr sz="1300"/>
            </a:lvl2pPr>
            <a:lvl3pPr marL="0" indent="685800">
              <a:spcBef>
                <a:spcPts val="300"/>
              </a:spcBef>
              <a:buSzTx/>
              <a:buNone/>
              <a:defRPr sz="1300"/>
            </a:lvl3pPr>
            <a:lvl4pPr marL="0" indent="1028700">
              <a:spcBef>
                <a:spcPts val="300"/>
              </a:spcBef>
              <a:buSzTx/>
              <a:buNone/>
              <a:defRPr sz="1300"/>
            </a:lvl4pPr>
            <a:lvl5pPr marL="0" indent="1371600">
              <a:spcBef>
                <a:spcPts val="300"/>
              </a:spcBef>
              <a:buSzTx/>
              <a:buNone/>
              <a:defRPr sz="13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671" name="Rectangle 3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9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672" name="TextBox 4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6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74" name="Title Text"/>
          <p:cNvSpPr txBox="1"/>
          <p:nvPr>
            <p:ph type="title"/>
          </p:nvPr>
        </p:nvSpPr>
        <p:spPr>
          <a:xfrm>
            <a:off x="457200" y="57150"/>
            <a:ext cx="7086600" cy="585515"/>
          </a:xfrm>
          <a:prstGeom prst="rect">
            <a:avLst/>
          </a:prstGeom>
        </p:spPr>
        <p:txBody>
          <a:bodyPr/>
          <a:lstStyle>
            <a:lvl1pPr algn="l"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675" name="Body Level One…"/>
          <p:cNvSpPr txBox="1"/>
          <p:nvPr>
            <p:ph type="body" idx="1"/>
          </p:nvPr>
        </p:nvSpPr>
        <p:spPr>
          <a:xfrm>
            <a:off x="457200" y="1113588"/>
            <a:ext cx="8229600" cy="367240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900"/>
              </a:spcBef>
              <a:buChar char="▪"/>
            </a:lvl1pPr>
            <a:lvl2pPr marL="0" indent="342900">
              <a:spcBef>
                <a:spcPts val="900"/>
              </a:spcBef>
              <a:buSzTx/>
              <a:buFont typeface="Wingdings"/>
              <a:buNone/>
            </a:lvl2pPr>
            <a:lvl3pPr marL="0" indent="685800">
              <a:spcBef>
                <a:spcPts val="900"/>
              </a:spcBef>
              <a:buSzTx/>
              <a:buFont typeface="Wingdings"/>
              <a:buNone/>
            </a:lvl3pPr>
            <a:lvl4pPr marL="0" indent="1028700">
              <a:spcBef>
                <a:spcPts val="900"/>
              </a:spcBef>
              <a:buSzTx/>
              <a:buFont typeface="Wingdings"/>
              <a:buNone/>
            </a:lvl4pPr>
            <a:lvl5pPr marL="0" indent="1371600">
              <a:spcBef>
                <a:spcPts val="900"/>
              </a:spcBef>
              <a:buSzTx/>
              <a:buFont typeface="Wingdings"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683" name="Rectangle 4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9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684" name="TextBox 5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6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6" name="Title Text"/>
          <p:cNvSpPr txBox="1"/>
          <p:nvPr>
            <p:ph type="title"/>
          </p:nvPr>
        </p:nvSpPr>
        <p:spPr>
          <a:xfrm>
            <a:off x="179511" y="96026"/>
            <a:ext cx="6048673" cy="585516"/>
          </a:xfrm>
          <a:prstGeom prst="rect">
            <a:avLst/>
          </a:prstGeom>
        </p:spPr>
        <p:txBody>
          <a:bodyPr/>
          <a:lstStyle>
            <a:lvl1pPr algn="l"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687" name="Body Level One…"/>
          <p:cNvSpPr txBox="1"/>
          <p:nvPr>
            <p:ph type="body" sz="half" idx="1"/>
          </p:nvPr>
        </p:nvSpPr>
        <p:spPr>
          <a:xfrm>
            <a:off x="251519" y="1113588"/>
            <a:ext cx="5842994" cy="162018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300"/>
              </a:spcBef>
              <a:buSzTx/>
              <a:buNone/>
              <a:defRPr sz="1300"/>
            </a:lvl1pPr>
            <a:lvl2pPr marL="0" indent="342900">
              <a:spcBef>
                <a:spcPts val="300"/>
              </a:spcBef>
              <a:buSzTx/>
              <a:buNone/>
              <a:defRPr sz="1300"/>
            </a:lvl2pPr>
            <a:lvl3pPr marL="0" indent="685800">
              <a:spcBef>
                <a:spcPts val="300"/>
              </a:spcBef>
              <a:buSzTx/>
              <a:buNone/>
              <a:defRPr sz="1300"/>
            </a:lvl3pPr>
            <a:lvl4pPr marL="0" indent="1028700">
              <a:spcBef>
                <a:spcPts val="300"/>
              </a:spcBef>
              <a:buSzTx/>
              <a:buNone/>
              <a:defRPr sz="1300"/>
            </a:lvl4pPr>
            <a:lvl5pPr marL="0" indent="1371600">
              <a:spcBef>
                <a:spcPts val="300"/>
              </a:spcBef>
              <a:buSzTx/>
              <a:buNone/>
              <a:defRPr sz="13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695" name="Rectangle 3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9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696" name="TextBox 4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6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9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99" name="Body Level One…"/>
          <p:cNvSpPr txBox="1"/>
          <p:nvPr>
            <p:ph type="body" idx="1"/>
          </p:nvPr>
        </p:nvSpPr>
        <p:spPr>
          <a:xfrm>
            <a:off x="457200" y="1815704"/>
            <a:ext cx="8229600" cy="297061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707" name="Rectangle 3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9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708" name="TextBox 4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7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10" name="Title Text"/>
          <p:cNvSpPr txBox="1"/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 algn="l">
              <a:defRPr cap="all" sz="3000"/>
            </a:lvl1pPr>
          </a:lstStyle>
          <a:p>
            <a:pPr/>
            <a:r>
              <a:t>Title Text</a:t>
            </a:r>
          </a:p>
        </p:txBody>
      </p:sp>
      <p:sp>
        <p:nvSpPr>
          <p:cNvPr id="711" name="Body Level One…"/>
          <p:cNvSpPr txBox="1"/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300"/>
              </a:spcBef>
              <a:buSzTx/>
              <a:buNone/>
              <a:defRPr sz="1500"/>
            </a:lvl1pPr>
            <a:lvl2pPr marL="0" indent="342900">
              <a:spcBef>
                <a:spcPts val="300"/>
              </a:spcBef>
              <a:buSzTx/>
              <a:buNone/>
              <a:defRPr sz="1500"/>
            </a:lvl2pPr>
            <a:lvl3pPr marL="0" indent="685800">
              <a:spcBef>
                <a:spcPts val="300"/>
              </a:spcBef>
              <a:buSzTx/>
              <a:buNone/>
              <a:defRPr sz="1500"/>
            </a:lvl3pPr>
            <a:lvl4pPr marL="0" indent="1028700">
              <a:spcBef>
                <a:spcPts val="300"/>
              </a:spcBef>
              <a:buSzTx/>
              <a:buNone/>
              <a:defRPr sz="1500"/>
            </a:lvl4pPr>
            <a:lvl5pPr marL="0" indent="1371600">
              <a:spcBef>
                <a:spcPts val="300"/>
              </a:spcBef>
              <a:buSzTx/>
              <a:buNone/>
              <a:defRPr sz="1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719" name="Rectangle 2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9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720" name="TextBox 3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7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730" name="Rectangle 1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9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731" name="TextBox 2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7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740" name="Rectangle 3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9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741" name="TextBox 5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7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43" name="Title Text"/>
          <p:cNvSpPr txBox="1"/>
          <p:nvPr>
            <p:ph type="title"/>
          </p:nvPr>
        </p:nvSpPr>
        <p:spPr>
          <a:xfrm>
            <a:off x="457200" y="1715092"/>
            <a:ext cx="8229600" cy="532288"/>
          </a:xfrm>
          <a:prstGeom prst="rect">
            <a:avLst/>
          </a:prstGeom>
        </p:spPr>
        <p:txBody>
          <a:bodyPr/>
          <a:lstStyle>
            <a:lvl1pPr>
              <a:defRPr sz="33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4" name="Body Level One…"/>
          <p:cNvSpPr txBox="1"/>
          <p:nvPr>
            <p:ph type="body" sz="quarter" idx="1"/>
          </p:nvPr>
        </p:nvSpPr>
        <p:spPr>
          <a:xfrm>
            <a:off x="684212" y="2625606"/>
            <a:ext cx="7848601" cy="43219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SzTx/>
              <a:buNone/>
            </a:lvl1pPr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pic>
        <p:nvPicPr>
          <p:cNvPr id="75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pic>
        <p:nvPicPr>
          <p:cNvPr id="753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-353616"/>
            <a:ext cx="9144000" cy="5260183"/>
          </a:xfrm>
          <a:prstGeom prst="rect">
            <a:avLst/>
          </a:prstGeom>
          <a:ln w="12700">
            <a:miter lim="400000"/>
          </a:ln>
        </p:spPr>
      </p:pic>
      <p:pic>
        <p:nvPicPr>
          <p:cNvPr id="754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53325" y="4299346"/>
            <a:ext cx="1387476" cy="442914"/>
          </a:xfrm>
          <a:prstGeom prst="rect">
            <a:avLst/>
          </a:prstGeom>
          <a:ln w="12700">
            <a:miter lim="400000"/>
          </a:ln>
        </p:spPr>
      </p:pic>
      <p:sp>
        <p:nvSpPr>
          <p:cNvPr id="755" name="Title Text"/>
          <p:cNvSpPr txBox="1"/>
          <p:nvPr>
            <p:ph type="title"/>
          </p:nvPr>
        </p:nvSpPr>
        <p:spPr>
          <a:xfrm>
            <a:off x="467543" y="141685"/>
            <a:ext cx="6912769" cy="809626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756" name="Body Level One…"/>
          <p:cNvSpPr txBox="1"/>
          <p:nvPr>
            <p:ph type="body" sz="quarter" idx="1"/>
          </p:nvPr>
        </p:nvSpPr>
        <p:spPr>
          <a:xfrm>
            <a:off x="467543" y="4299348"/>
            <a:ext cx="7599563" cy="43219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l">
              <a:buSzTx/>
              <a:buNone/>
            </a:lvl1pPr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7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65" name="Title Text"/>
          <p:cNvSpPr txBox="1"/>
          <p:nvPr>
            <p:ph type="title"/>
          </p:nvPr>
        </p:nvSpPr>
        <p:spPr>
          <a:xfrm>
            <a:off x="685800" y="1221600"/>
            <a:ext cx="7772400" cy="110252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66" name="Body Level One…"/>
          <p:cNvSpPr txBox="1"/>
          <p:nvPr>
            <p:ph type="body" sz="quarter" idx="1"/>
          </p:nvPr>
        </p:nvSpPr>
        <p:spPr>
          <a:xfrm>
            <a:off x="1371600" y="2661455"/>
            <a:ext cx="6400800" cy="13144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SzTx/>
              <a:buNone/>
            </a:lvl1pPr>
            <a:lvl2pPr marL="0" indent="342900" algn="ctr">
              <a:buSzTx/>
              <a:buNone/>
            </a:lvl2pPr>
            <a:lvl3pPr marL="0" indent="685800" algn="ctr">
              <a:buSzTx/>
              <a:buNone/>
            </a:lvl3pPr>
            <a:lvl4pPr marL="0" indent="1028700" algn="ctr">
              <a:buSzTx/>
              <a:buNone/>
            </a:lvl4pPr>
            <a:lvl5pPr marL="0" indent="1371600" algn="ctr"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74" name="Title Text"/>
          <p:cNvSpPr txBox="1"/>
          <p:nvPr>
            <p:ph type="title"/>
          </p:nvPr>
        </p:nvSpPr>
        <p:spPr>
          <a:xfrm>
            <a:off x="323527" y="33468"/>
            <a:ext cx="5760641" cy="810090"/>
          </a:xfrm>
          <a:prstGeom prst="rect">
            <a:avLst/>
          </a:prstGeom>
        </p:spPr>
        <p:txBody>
          <a:bodyPr anchor="t"/>
          <a:lstStyle>
            <a:lvl1pPr algn="l">
              <a:defRPr cap="all" sz="2100"/>
            </a:lvl1pPr>
          </a:lstStyle>
          <a:p>
            <a:pPr/>
            <a:r>
              <a:t>Title Text</a:t>
            </a:r>
          </a:p>
        </p:txBody>
      </p:sp>
      <p:sp>
        <p:nvSpPr>
          <p:cNvPr id="775" name="Body Level One…"/>
          <p:cNvSpPr txBox="1"/>
          <p:nvPr>
            <p:ph type="body" sz="quarter" idx="1"/>
          </p:nvPr>
        </p:nvSpPr>
        <p:spPr>
          <a:xfrm>
            <a:off x="722312" y="1005576"/>
            <a:ext cx="7772401" cy="43204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None/>
              <a:defRPr b="1"/>
            </a:lvl1pPr>
            <a:lvl2pPr marL="0" indent="342900">
              <a:buSzTx/>
              <a:buNone/>
              <a:defRPr b="1"/>
            </a:lvl2pPr>
            <a:lvl3pPr marL="0" indent="685800">
              <a:buSzTx/>
              <a:buNone/>
              <a:defRPr b="1"/>
            </a:lvl3pPr>
            <a:lvl4pPr marL="0" indent="1028700">
              <a:buSzTx/>
              <a:buNone/>
              <a:defRPr b="1"/>
            </a:lvl4pPr>
            <a:lvl5pPr marL="0" indent="1371600">
              <a:buSzTx/>
              <a:buNone/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idx="1"/>
          </p:nvPr>
        </p:nvSpPr>
        <p:spPr>
          <a:xfrm>
            <a:off x="457200" y="1815704"/>
            <a:ext cx="8229600" cy="297061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83" name="Title Text"/>
          <p:cNvSpPr txBox="1"/>
          <p:nvPr>
            <p:ph type="title"/>
          </p:nvPr>
        </p:nvSpPr>
        <p:spPr>
          <a:xfrm>
            <a:off x="457200" y="57150"/>
            <a:ext cx="7086600" cy="585515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84" name="Body Level One…"/>
          <p:cNvSpPr txBox="1"/>
          <p:nvPr>
            <p:ph type="body" idx="1"/>
          </p:nvPr>
        </p:nvSpPr>
        <p:spPr>
          <a:xfrm>
            <a:off x="457200" y="1113588"/>
            <a:ext cx="8458200" cy="367240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spcBef>
                <a:spcPts val="900"/>
              </a:spcBef>
              <a:buChar char="▪"/>
              <a:defRPr sz="2400"/>
            </a:lvl1pPr>
            <a:lvl2pPr marL="664369" indent="-321469" algn="l">
              <a:spcBef>
                <a:spcPts val="900"/>
              </a:spcBef>
              <a:buChar char="▪"/>
              <a:defRPr sz="2400"/>
            </a:lvl2pPr>
            <a:lvl3pPr marL="0" indent="685800" algn="l">
              <a:spcBef>
                <a:spcPts val="900"/>
              </a:spcBef>
              <a:buSzTx/>
              <a:buFont typeface="Wingdings"/>
              <a:buNone/>
              <a:defRPr sz="2400"/>
            </a:lvl3pPr>
            <a:lvl4pPr marL="0" indent="1028700" algn="l">
              <a:spcBef>
                <a:spcPts val="900"/>
              </a:spcBef>
              <a:buSzTx/>
              <a:buFont typeface="Wingdings"/>
              <a:buNone/>
              <a:defRPr sz="2400"/>
            </a:lvl4pPr>
            <a:lvl5pPr marL="0" indent="1371600" algn="l">
              <a:spcBef>
                <a:spcPts val="900"/>
              </a:spcBef>
              <a:buSzTx/>
              <a:buFont typeface="Wingdings"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כותרת וכותרת מש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lide Number"/>
          <p:cNvSpPr txBox="1"/>
          <p:nvPr>
            <p:ph type="sldNum" sz="quarter" idx="2"/>
          </p:nvPr>
        </p:nvSpPr>
        <p:spPr>
          <a:xfrm>
            <a:off x="147637" y="4902992"/>
            <a:ext cx="245403" cy="2269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fld id="{86CB4B4D-7CA3-9044-876B-883B54F8677D}" type="slidenum"/>
          </a:p>
        </p:txBody>
      </p:sp>
      <p:sp>
        <p:nvSpPr>
          <p:cNvPr id="792" name="Title Text"/>
          <p:cNvSpPr txBox="1"/>
          <p:nvPr>
            <p:ph type="title"/>
          </p:nvPr>
        </p:nvSpPr>
        <p:spPr>
          <a:xfrm>
            <a:off x="457200" y="57150"/>
            <a:ext cx="7086600" cy="585515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93" name="Body Level One…"/>
          <p:cNvSpPr txBox="1"/>
          <p:nvPr>
            <p:ph type="body" idx="1"/>
          </p:nvPr>
        </p:nvSpPr>
        <p:spPr>
          <a:xfrm>
            <a:off x="457200" y="1312069"/>
            <a:ext cx="8382000" cy="347392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spcBef>
                <a:spcPts val="900"/>
              </a:spcBef>
              <a:buChar char="▪"/>
              <a:defRPr sz="2400"/>
            </a:lvl1pPr>
            <a:lvl2pPr marL="628650" indent="-285750" algn="l">
              <a:spcBef>
                <a:spcPts val="900"/>
              </a:spcBef>
              <a:buChar char="▪"/>
              <a:defRPr sz="2400"/>
            </a:lvl2pPr>
            <a:lvl3pPr marL="0" indent="685800" algn="l">
              <a:spcBef>
                <a:spcPts val="900"/>
              </a:spcBef>
              <a:buSzTx/>
              <a:buFont typeface="Wingdings"/>
              <a:buNone/>
              <a:defRPr sz="2400"/>
            </a:lvl3pPr>
            <a:lvl4pPr marL="0" indent="1028700" algn="l">
              <a:spcBef>
                <a:spcPts val="900"/>
              </a:spcBef>
              <a:buSzTx/>
              <a:buFont typeface="Wingdings"/>
              <a:buNone/>
              <a:defRPr sz="2400"/>
            </a:lvl4pPr>
            <a:lvl5pPr marL="0" indent="1371600" algn="l">
              <a:spcBef>
                <a:spcPts val="900"/>
              </a:spcBef>
              <a:buSzTx/>
              <a:buFont typeface="Wingdings"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4" name="Text Placeholder 8"/>
          <p:cNvSpPr/>
          <p:nvPr>
            <p:ph type="body" sz="quarter" idx="13"/>
          </p:nvPr>
        </p:nvSpPr>
        <p:spPr>
          <a:xfrm>
            <a:off x="457200" y="914400"/>
            <a:ext cx="8382000" cy="28575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algn="l">
              <a:spcBef>
                <a:spcPts val="500"/>
              </a:spcBef>
              <a:buSzTx/>
              <a:buNone/>
              <a:defRPr b="1" i="1" sz="2400">
                <a:solidFill>
                  <a:schemeClr val="accent1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02" name="Title Text"/>
          <p:cNvSpPr txBox="1"/>
          <p:nvPr>
            <p:ph type="title"/>
          </p:nvPr>
        </p:nvSpPr>
        <p:spPr>
          <a:xfrm>
            <a:off x="179511" y="96026"/>
            <a:ext cx="6048673" cy="585516"/>
          </a:xfrm>
          <a:prstGeom prst="rect">
            <a:avLst/>
          </a:prstGeom>
        </p:spPr>
        <p:txBody>
          <a:bodyPr/>
          <a:lstStyle>
            <a:lvl1pPr algn="l"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803" name="Body Level One…"/>
          <p:cNvSpPr txBox="1"/>
          <p:nvPr>
            <p:ph type="body" sz="half" idx="1"/>
          </p:nvPr>
        </p:nvSpPr>
        <p:spPr>
          <a:xfrm>
            <a:off x="251519" y="1113588"/>
            <a:ext cx="5842994" cy="162018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300"/>
              </a:spcBef>
              <a:buSzTx/>
              <a:buNone/>
              <a:defRPr sz="1300"/>
            </a:lvl1pPr>
            <a:lvl2pPr marL="0" indent="342900">
              <a:spcBef>
                <a:spcPts val="300"/>
              </a:spcBef>
              <a:buSzTx/>
              <a:buNone/>
              <a:defRPr sz="1300"/>
            </a:lvl2pPr>
            <a:lvl3pPr marL="0" indent="685800">
              <a:spcBef>
                <a:spcPts val="300"/>
              </a:spcBef>
              <a:buSzTx/>
              <a:buNone/>
              <a:defRPr sz="1300"/>
            </a:lvl3pPr>
            <a:lvl4pPr marL="0" indent="1028700">
              <a:spcBef>
                <a:spcPts val="300"/>
              </a:spcBef>
              <a:buSzTx/>
              <a:buNone/>
              <a:defRPr sz="1300"/>
            </a:lvl4pPr>
            <a:lvl5pPr marL="0" indent="1371600">
              <a:spcBef>
                <a:spcPts val="300"/>
              </a:spcBef>
              <a:buSzTx/>
              <a:buNone/>
              <a:defRPr sz="13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12" name="Body Level One…"/>
          <p:cNvSpPr txBox="1"/>
          <p:nvPr>
            <p:ph type="body" idx="1"/>
          </p:nvPr>
        </p:nvSpPr>
        <p:spPr>
          <a:xfrm>
            <a:off x="457200" y="1815704"/>
            <a:ext cx="8229600" cy="297061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20" name="Title Text"/>
          <p:cNvSpPr txBox="1"/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 algn="l">
              <a:defRPr cap="all" sz="3000"/>
            </a:lvl1pPr>
          </a:lstStyle>
          <a:p>
            <a:pPr/>
            <a:r>
              <a:t>Title Text</a:t>
            </a:r>
          </a:p>
        </p:txBody>
      </p:sp>
      <p:sp>
        <p:nvSpPr>
          <p:cNvPr id="821" name="Body Level One…"/>
          <p:cNvSpPr txBox="1"/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300"/>
              </a:spcBef>
              <a:buSzTx/>
              <a:buNone/>
              <a:defRPr sz="1500"/>
            </a:lvl1pPr>
            <a:lvl2pPr marL="0" indent="342900">
              <a:spcBef>
                <a:spcPts val="300"/>
              </a:spcBef>
              <a:buSzTx/>
              <a:buNone/>
              <a:defRPr sz="1500"/>
            </a:lvl2pPr>
            <a:lvl3pPr marL="0" indent="685800">
              <a:spcBef>
                <a:spcPts val="300"/>
              </a:spcBef>
              <a:buSzTx/>
              <a:buNone/>
              <a:defRPr sz="1500"/>
            </a:lvl3pPr>
            <a:lvl4pPr marL="0" indent="1028700">
              <a:spcBef>
                <a:spcPts val="300"/>
              </a:spcBef>
              <a:buSzTx/>
              <a:buNone/>
              <a:defRPr sz="1500"/>
            </a:lvl4pPr>
            <a:lvl5pPr marL="0" indent="1371600">
              <a:spcBef>
                <a:spcPts val="300"/>
              </a:spcBef>
              <a:buSzTx/>
              <a:buNone/>
              <a:defRPr sz="1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2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44" name="Title Text"/>
          <p:cNvSpPr txBox="1"/>
          <p:nvPr>
            <p:ph type="title"/>
          </p:nvPr>
        </p:nvSpPr>
        <p:spPr>
          <a:xfrm>
            <a:off x="457200" y="1715092"/>
            <a:ext cx="8229600" cy="532288"/>
          </a:xfrm>
          <a:prstGeom prst="rect">
            <a:avLst/>
          </a:prstGeom>
        </p:spPr>
        <p:txBody>
          <a:bodyPr/>
          <a:lstStyle>
            <a:lvl1pPr>
              <a:defRPr sz="33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45" name="Body Level One…"/>
          <p:cNvSpPr txBox="1"/>
          <p:nvPr>
            <p:ph type="body" sz="quarter" idx="1"/>
          </p:nvPr>
        </p:nvSpPr>
        <p:spPr>
          <a:xfrm>
            <a:off x="684212" y="2625606"/>
            <a:ext cx="7848601" cy="43219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SzTx/>
              <a:buNone/>
            </a:lvl1pPr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pic>
        <p:nvPicPr>
          <p:cNvPr id="853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-353616"/>
            <a:ext cx="9144000" cy="5260183"/>
          </a:xfrm>
          <a:prstGeom prst="rect">
            <a:avLst/>
          </a:prstGeom>
          <a:ln w="12700">
            <a:miter lim="400000"/>
          </a:ln>
        </p:spPr>
      </p:pic>
      <p:pic>
        <p:nvPicPr>
          <p:cNvPr id="854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53325" y="4299346"/>
            <a:ext cx="1387476" cy="442914"/>
          </a:xfrm>
          <a:prstGeom prst="rect">
            <a:avLst/>
          </a:prstGeom>
          <a:ln w="12700">
            <a:miter lim="400000"/>
          </a:ln>
        </p:spPr>
      </p:pic>
      <p:sp>
        <p:nvSpPr>
          <p:cNvPr id="855" name="Title Text"/>
          <p:cNvSpPr txBox="1"/>
          <p:nvPr>
            <p:ph type="title"/>
          </p:nvPr>
        </p:nvSpPr>
        <p:spPr>
          <a:xfrm>
            <a:off x="467543" y="141685"/>
            <a:ext cx="6912769" cy="809626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856" name="Body Level One…"/>
          <p:cNvSpPr txBox="1"/>
          <p:nvPr>
            <p:ph type="body" sz="quarter" idx="1"/>
          </p:nvPr>
        </p:nvSpPr>
        <p:spPr>
          <a:xfrm>
            <a:off x="467543" y="4299348"/>
            <a:ext cx="7599563" cy="43219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l">
              <a:buSzTx/>
              <a:buNone/>
            </a:lvl1pPr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7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865" name="Rectangle 3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10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866" name="TextBox 4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8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68" name="Title Text"/>
          <p:cNvSpPr txBox="1"/>
          <p:nvPr>
            <p:ph type="title"/>
          </p:nvPr>
        </p:nvSpPr>
        <p:spPr>
          <a:xfrm>
            <a:off x="685800" y="1221600"/>
            <a:ext cx="7772400" cy="110252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69" name="Body Level One…"/>
          <p:cNvSpPr txBox="1"/>
          <p:nvPr>
            <p:ph type="body" sz="quarter" idx="1"/>
          </p:nvPr>
        </p:nvSpPr>
        <p:spPr>
          <a:xfrm>
            <a:off x="1371600" y="2661455"/>
            <a:ext cx="6400800" cy="13144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SzTx/>
              <a:buNone/>
            </a:lvl1pPr>
            <a:lvl2pPr marL="0" indent="342900" algn="ctr">
              <a:buSzTx/>
              <a:buNone/>
            </a:lvl2pPr>
            <a:lvl3pPr marL="0" indent="685800" algn="ctr">
              <a:buSzTx/>
              <a:buNone/>
            </a:lvl3pPr>
            <a:lvl4pPr marL="0" indent="1028700" algn="ctr">
              <a:buSzTx/>
              <a:buNone/>
            </a:lvl4pPr>
            <a:lvl5pPr marL="0" indent="1371600" algn="ctr"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4" name="Title Text"/>
          <p:cNvSpPr txBox="1"/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 algn="l">
              <a:defRPr cap="all" sz="3000"/>
            </a:lvl1pPr>
          </a:lstStyle>
          <a:p>
            <a:pPr/>
            <a:r>
              <a:t>Title Text</a:t>
            </a:r>
          </a:p>
        </p:txBody>
      </p:sp>
      <p:sp>
        <p:nvSpPr>
          <p:cNvPr id="85" name="Body Level One…"/>
          <p:cNvSpPr txBox="1"/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300"/>
              </a:spcBef>
              <a:buSzTx/>
              <a:buNone/>
              <a:defRPr sz="1500"/>
            </a:lvl1pPr>
            <a:lvl2pPr marL="0" indent="342900">
              <a:spcBef>
                <a:spcPts val="300"/>
              </a:spcBef>
              <a:buSzTx/>
              <a:buNone/>
              <a:defRPr sz="1500"/>
            </a:lvl2pPr>
            <a:lvl3pPr marL="0" indent="685800">
              <a:spcBef>
                <a:spcPts val="300"/>
              </a:spcBef>
              <a:buSzTx/>
              <a:buNone/>
              <a:defRPr sz="1500"/>
            </a:lvl3pPr>
            <a:lvl4pPr marL="0" indent="1028700">
              <a:spcBef>
                <a:spcPts val="300"/>
              </a:spcBef>
              <a:buSzTx/>
              <a:buNone/>
              <a:defRPr sz="1500"/>
            </a:lvl4pPr>
            <a:lvl5pPr marL="0" indent="1371600">
              <a:spcBef>
                <a:spcPts val="300"/>
              </a:spcBef>
              <a:buSzTx/>
              <a:buNone/>
              <a:defRPr sz="1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877" name="Rectangle 3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10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878" name="TextBox 4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8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80" name="Title Text"/>
          <p:cNvSpPr txBox="1"/>
          <p:nvPr>
            <p:ph type="title"/>
          </p:nvPr>
        </p:nvSpPr>
        <p:spPr>
          <a:xfrm>
            <a:off x="323527" y="33468"/>
            <a:ext cx="5760641" cy="810090"/>
          </a:xfrm>
          <a:prstGeom prst="rect">
            <a:avLst/>
          </a:prstGeom>
        </p:spPr>
        <p:txBody>
          <a:bodyPr anchor="t"/>
          <a:lstStyle>
            <a:lvl1pPr algn="l">
              <a:defRPr cap="all" sz="2100"/>
            </a:lvl1pPr>
          </a:lstStyle>
          <a:p>
            <a:pPr/>
            <a:r>
              <a:t>Title Text</a:t>
            </a:r>
          </a:p>
        </p:txBody>
      </p:sp>
      <p:sp>
        <p:nvSpPr>
          <p:cNvPr id="881" name="Body Level One…"/>
          <p:cNvSpPr txBox="1"/>
          <p:nvPr>
            <p:ph type="body" sz="quarter" idx="1"/>
          </p:nvPr>
        </p:nvSpPr>
        <p:spPr>
          <a:xfrm>
            <a:off x="722312" y="1005576"/>
            <a:ext cx="7772401" cy="43204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None/>
              <a:defRPr b="1"/>
            </a:lvl1pPr>
            <a:lvl2pPr marL="0" indent="342900">
              <a:buSzTx/>
              <a:buNone/>
              <a:defRPr b="1"/>
            </a:lvl2pPr>
            <a:lvl3pPr marL="0" indent="685800">
              <a:buSzTx/>
              <a:buNone/>
              <a:defRPr b="1"/>
            </a:lvl3pPr>
            <a:lvl4pPr marL="0" indent="1028700">
              <a:buSzTx/>
              <a:buNone/>
              <a:defRPr b="1"/>
            </a:lvl4pPr>
            <a:lvl5pPr marL="0" indent="1371600">
              <a:buSzTx/>
              <a:buNone/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889" name="Rectangle 3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10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890" name="TextBox 4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8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92" name="Title Text"/>
          <p:cNvSpPr txBox="1"/>
          <p:nvPr>
            <p:ph type="title"/>
          </p:nvPr>
        </p:nvSpPr>
        <p:spPr>
          <a:xfrm>
            <a:off x="457200" y="57150"/>
            <a:ext cx="7086600" cy="585515"/>
          </a:xfrm>
          <a:prstGeom prst="rect">
            <a:avLst/>
          </a:prstGeom>
        </p:spPr>
        <p:txBody>
          <a:bodyPr/>
          <a:lstStyle>
            <a:lvl1pPr algn="l"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893" name="Body Level One…"/>
          <p:cNvSpPr txBox="1"/>
          <p:nvPr>
            <p:ph type="body" idx="1"/>
          </p:nvPr>
        </p:nvSpPr>
        <p:spPr>
          <a:xfrm>
            <a:off x="457200" y="1113588"/>
            <a:ext cx="8229600" cy="367240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spcBef>
                <a:spcPts val="900"/>
              </a:spcBef>
              <a:buChar char="▪"/>
            </a:lvl1pPr>
            <a:lvl2pPr marL="651510" indent="-308610" algn="l">
              <a:spcBef>
                <a:spcPts val="900"/>
              </a:spcBef>
              <a:buChar char="▪"/>
            </a:lvl2pPr>
            <a:lvl3pPr marL="0" indent="685800" algn="l">
              <a:spcBef>
                <a:spcPts val="900"/>
              </a:spcBef>
              <a:buSzTx/>
              <a:buFont typeface="Wingdings"/>
              <a:buNone/>
            </a:lvl3pPr>
            <a:lvl4pPr marL="0" indent="1028700" algn="l">
              <a:spcBef>
                <a:spcPts val="900"/>
              </a:spcBef>
              <a:buSzTx/>
              <a:buFont typeface="Wingdings"/>
              <a:buNone/>
            </a:lvl4pPr>
            <a:lvl5pPr marL="0" indent="1371600" algn="l">
              <a:spcBef>
                <a:spcPts val="900"/>
              </a:spcBef>
              <a:buSzTx/>
              <a:buFont typeface="Wingdings"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901" name="Rectangle 4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10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902" name="TextBox 5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9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04" name="Title Text"/>
          <p:cNvSpPr txBox="1"/>
          <p:nvPr>
            <p:ph type="title"/>
          </p:nvPr>
        </p:nvSpPr>
        <p:spPr>
          <a:xfrm>
            <a:off x="179511" y="96026"/>
            <a:ext cx="6048673" cy="585516"/>
          </a:xfrm>
          <a:prstGeom prst="rect">
            <a:avLst/>
          </a:prstGeom>
        </p:spPr>
        <p:txBody>
          <a:bodyPr/>
          <a:lstStyle>
            <a:lvl1pPr algn="l"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905" name="Body Level One…"/>
          <p:cNvSpPr txBox="1"/>
          <p:nvPr>
            <p:ph type="body" sz="half" idx="1"/>
          </p:nvPr>
        </p:nvSpPr>
        <p:spPr>
          <a:xfrm>
            <a:off x="251519" y="1113588"/>
            <a:ext cx="5842994" cy="162018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300"/>
              </a:spcBef>
              <a:buSzTx/>
              <a:buNone/>
              <a:defRPr sz="1300"/>
            </a:lvl1pPr>
            <a:lvl2pPr marL="0" indent="342900">
              <a:spcBef>
                <a:spcPts val="300"/>
              </a:spcBef>
              <a:buSzTx/>
              <a:buNone/>
              <a:defRPr sz="1300"/>
            </a:lvl2pPr>
            <a:lvl3pPr marL="0" indent="685800">
              <a:spcBef>
                <a:spcPts val="300"/>
              </a:spcBef>
              <a:buSzTx/>
              <a:buNone/>
              <a:defRPr sz="1300"/>
            </a:lvl3pPr>
            <a:lvl4pPr marL="0" indent="1028700">
              <a:spcBef>
                <a:spcPts val="300"/>
              </a:spcBef>
              <a:buSzTx/>
              <a:buNone/>
              <a:defRPr sz="1300"/>
            </a:lvl4pPr>
            <a:lvl5pPr marL="0" indent="1371600">
              <a:spcBef>
                <a:spcPts val="300"/>
              </a:spcBef>
              <a:buSzTx/>
              <a:buNone/>
              <a:defRPr sz="13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913" name="Rectangle 3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10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914" name="TextBox 4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9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1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17" name="Body Level One…"/>
          <p:cNvSpPr txBox="1"/>
          <p:nvPr>
            <p:ph type="body" idx="1"/>
          </p:nvPr>
        </p:nvSpPr>
        <p:spPr>
          <a:xfrm>
            <a:off x="457200" y="1815704"/>
            <a:ext cx="8229600" cy="297061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925" name="Rectangle 3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10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926" name="TextBox 4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9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28" name="Title Text"/>
          <p:cNvSpPr txBox="1"/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 algn="l">
              <a:defRPr cap="all" sz="3000"/>
            </a:lvl1pPr>
          </a:lstStyle>
          <a:p>
            <a:pPr/>
            <a:r>
              <a:t>Title Text</a:t>
            </a:r>
          </a:p>
        </p:txBody>
      </p:sp>
      <p:sp>
        <p:nvSpPr>
          <p:cNvPr id="929" name="Body Level One…"/>
          <p:cNvSpPr txBox="1"/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300"/>
              </a:spcBef>
              <a:buSzTx/>
              <a:buNone/>
              <a:defRPr sz="1500"/>
            </a:lvl1pPr>
            <a:lvl2pPr marL="0" indent="342900">
              <a:spcBef>
                <a:spcPts val="300"/>
              </a:spcBef>
              <a:buSzTx/>
              <a:buNone/>
              <a:defRPr sz="1500"/>
            </a:lvl2pPr>
            <a:lvl3pPr marL="0" indent="685800">
              <a:spcBef>
                <a:spcPts val="300"/>
              </a:spcBef>
              <a:buSzTx/>
              <a:buNone/>
              <a:defRPr sz="1500"/>
            </a:lvl3pPr>
            <a:lvl4pPr marL="0" indent="1028700">
              <a:spcBef>
                <a:spcPts val="300"/>
              </a:spcBef>
              <a:buSzTx/>
              <a:buNone/>
              <a:defRPr sz="1500"/>
            </a:lvl4pPr>
            <a:lvl5pPr marL="0" indent="1371600">
              <a:spcBef>
                <a:spcPts val="300"/>
              </a:spcBef>
              <a:buSzTx/>
              <a:buNone/>
              <a:defRPr sz="1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937" name="Rectangle 2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10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938" name="TextBox 3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9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4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948" name="Rectangle 1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10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949" name="TextBox 2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9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958" name="Rectangle 3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10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959" name="TextBox 5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9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61" name="Title Text"/>
          <p:cNvSpPr txBox="1"/>
          <p:nvPr>
            <p:ph type="title"/>
          </p:nvPr>
        </p:nvSpPr>
        <p:spPr>
          <a:xfrm>
            <a:off x="457200" y="1715092"/>
            <a:ext cx="8229600" cy="532288"/>
          </a:xfrm>
          <a:prstGeom prst="rect">
            <a:avLst/>
          </a:prstGeom>
        </p:spPr>
        <p:txBody>
          <a:bodyPr/>
          <a:lstStyle>
            <a:lvl1pPr>
              <a:defRPr sz="33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62" name="Body Level One…"/>
          <p:cNvSpPr txBox="1"/>
          <p:nvPr>
            <p:ph type="body" sz="quarter" idx="1"/>
          </p:nvPr>
        </p:nvSpPr>
        <p:spPr>
          <a:xfrm>
            <a:off x="684212" y="2625606"/>
            <a:ext cx="7848601" cy="43219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SzTx/>
              <a:buNone/>
            </a:lvl1pPr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97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71" name="Body Level One…"/>
          <p:cNvSpPr txBox="1"/>
          <p:nvPr>
            <p:ph type="body" sz="half" idx="1"/>
          </p:nvPr>
        </p:nvSpPr>
        <p:spPr>
          <a:xfrm>
            <a:off x="914400" y="1085850"/>
            <a:ext cx="3749041" cy="3429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2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980" name="Title Text"/>
          <p:cNvSpPr txBox="1"/>
          <p:nvPr>
            <p:ph type="title"/>
          </p:nvPr>
        </p:nvSpPr>
        <p:spPr>
          <a:xfrm>
            <a:off x="1017587" y="789385"/>
            <a:ext cx="7010401" cy="114538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81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989" name="Title Text"/>
          <p:cNvSpPr txBox="1"/>
          <p:nvPr>
            <p:ph type="title"/>
          </p:nvPr>
        </p:nvSpPr>
        <p:spPr>
          <a:xfrm>
            <a:off x="1017587" y="789385"/>
            <a:ext cx="7010401" cy="114538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90" name="Body Level One…"/>
          <p:cNvSpPr txBox="1"/>
          <p:nvPr>
            <p:ph type="body" sz="quarter" idx="1"/>
          </p:nvPr>
        </p:nvSpPr>
        <p:spPr>
          <a:xfrm>
            <a:off x="1042987" y="2019300"/>
            <a:ext cx="3429001" cy="249316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1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pic>
        <p:nvPicPr>
          <p:cNvPr id="999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-353616"/>
            <a:ext cx="9144000" cy="52601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0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53325" y="4299346"/>
            <a:ext cx="1387476" cy="442914"/>
          </a:xfrm>
          <a:prstGeom prst="rect">
            <a:avLst/>
          </a:prstGeom>
          <a:ln w="12700">
            <a:miter lim="400000"/>
          </a:ln>
        </p:spPr>
      </p:pic>
      <p:sp>
        <p:nvSpPr>
          <p:cNvPr id="1001" name="Title Text"/>
          <p:cNvSpPr txBox="1"/>
          <p:nvPr>
            <p:ph type="title"/>
          </p:nvPr>
        </p:nvSpPr>
        <p:spPr>
          <a:xfrm>
            <a:off x="467543" y="141685"/>
            <a:ext cx="6912769" cy="809626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002" name="Body Level One…"/>
          <p:cNvSpPr txBox="1"/>
          <p:nvPr>
            <p:ph type="body" sz="quarter" idx="1"/>
          </p:nvPr>
        </p:nvSpPr>
        <p:spPr>
          <a:xfrm>
            <a:off x="467543" y="4299348"/>
            <a:ext cx="7599563" cy="43219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l">
              <a:buSzTx/>
              <a:buNone/>
            </a:lvl1pPr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3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1011" name="Rectangle 3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9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1012" name="TextBox 4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10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14" name="Title Text"/>
          <p:cNvSpPr txBox="1"/>
          <p:nvPr>
            <p:ph type="title"/>
          </p:nvPr>
        </p:nvSpPr>
        <p:spPr>
          <a:xfrm>
            <a:off x="685800" y="1221600"/>
            <a:ext cx="7772400" cy="110252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15" name="Body Level One…"/>
          <p:cNvSpPr txBox="1"/>
          <p:nvPr>
            <p:ph type="body" sz="quarter" idx="1"/>
          </p:nvPr>
        </p:nvSpPr>
        <p:spPr>
          <a:xfrm>
            <a:off x="1371600" y="2661455"/>
            <a:ext cx="6400800" cy="13144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SzTx/>
              <a:buNone/>
            </a:lvl1pPr>
            <a:lvl2pPr marL="0" indent="342900" algn="ctr">
              <a:buSzTx/>
              <a:buNone/>
            </a:lvl2pPr>
            <a:lvl3pPr marL="0" indent="685800" algn="ctr">
              <a:buSzTx/>
              <a:buNone/>
            </a:lvl3pPr>
            <a:lvl4pPr marL="0" indent="1028700" algn="ctr">
              <a:buSzTx/>
              <a:buNone/>
            </a:lvl4pPr>
            <a:lvl5pPr marL="0" indent="1371600" algn="ctr"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1023" name="Rectangle 3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9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1024" name="TextBox 4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10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26" name="Title Text"/>
          <p:cNvSpPr txBox="1"/>
          <p:nvPr>
            <p:ph type="title"/>
          </p:nvPr>
        </p:nvSpPr>
        <p:spPr>
          <a:xfrm>
            <a:off x="323527" y="33468"/>
            <a:ext cx="5760641" cy="810090"/>
          </a:xfrm>
          <a:prstGeom prst="rect">
            <a:avLst/>
          </a:prstGeom>
        </p:spPr>
        <p:txBody>
          <a:bodyPr anchor="t"/>
          <a:lstStyle>
            <a:lvl1pPr algn="l">
              <a:defRPr cap="all" sz="2100"/>
            </a:lvl1pPr>
          </a:lstStyle>
          <a:p>
            <a:pPr/>
            <a:r>
              <a:t>Title Text</a:t>
            </a:r>
          </a:p>
        </p:txBody>
      </p:sp>
      <p:sp>
        <p:nvSpPr>
          <p:cNvPr id="1027" name="Body Level One…"/>
          <p:cNvSpPr txBox="1"/>
          <p:nvPr>
            <p:ph type="body" sz="quarter" idx="1"/>
          </p:nvPr>
        </p:nvSpPr>
        <p:spPr>
          <a:xfrm>
            <a:off x="722312" y="1005576"/>
            <a:ext cx="7772401" cy="43204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None/>
              <a:defRPr b="1"/>
            </a:lvl1pPr>
            <a:lvl2pPr marL="0" indent="342900">
              <a:buSzTx/>
              <a:buNone/>
              <a:defRPr b="1"/>
            </a:lvl2pPr>
            <a:lvl3pPr marL="0" indent="685800">
              <a:buSzTx/>
              <a:buNone/>
              <a:defRPr b="1"/>
            </a:lvl3pPr>
            <a:lvl4pPr marL="0" indent="1028700">
              <a:buSzTx/>
              <a:buNone/>
              <a:defRPr b="1"/>
            </a:lvl4pPr>
            <a:lvl5pPr marL="0" indent="1371600">
              <a:buSzTx/>
              <a:buNone/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1035" name="Rectangle 3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9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1036" name="TextBox 4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10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38" name="Title Text"/>
          <p:cNvSpPr txBox="1"/>
          <p:nvPr>
            <p:ph type="title"/>
          </p:nvPr>
        </p:nvSpPr>
        <p:spPr>
          <a:xfrm>
            <a:off x="457200" y="57150"/>
            <a:ext cx="7086600" cy="585515"/>
          </a:xfrm>
          <a:prstGeom prst="rect">
            <a:avLst/>
          </a:prstGeom>
        </p:spPr>
        <p:txBody>
          <a:bodyPr/>
          <a:lstStyle>
            <a:lvl1pPr algn="l"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039" name="Body Level One…"/>
          <p:cNvSpPr txBox="1"/>
          <p:nvPr>
            <p:ph type="body" idx="1"/>
          </p:nvPr>
        </p:nvSpPr>
        <p:spPr>
          <a:xfrm>
            <a:off x="457200" y="1113588"/>
            <a:ext cx="8229600" cy="367240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900"/>
              </a:spcBef>
              <a:buChar char="▪"/>
            </a:lvl1pPr>
            <a:lvl2pPr marL="0" indent="342900">
              <a:spcBef>
                <a:spcPts val="900"/>
              </a:spcBef>
              <a:buSzTx/>
              <a:buFont typeface="Wingdings"/>
              <a:buNone/>
            </a:lvl2pPr>
            <a:lvl3pPr marL="0" indent="685800">
              <a:spcBef>
                <a:spcPts val="900"/>
              </a:spcBef>
              <a:buSzTx/>
              <a:buFont typeface="Wingdings"/>
              <a:buNone/>
            </a:lvl3pPr>
            <a:lvl4pPr marL="0" indent="1028700">
              <a:spcBef>
                <a:spcPts val="900"/>
              </a:spcBef>
              <a:buSzTx/>
              <a:buFont typeface="Wingdings"/>
              <a:buNone/>
            </a:lvl4pPr>
            <a:lvl5pPr marL="0" indent="1371600">
              <a:spcBef>
                <a:spcPts val="900"/>
              </a:spcBef>
              <a:buSzTx/>
              <a:buFont typeface="Wingdings"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1047" name="Rectangle 4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9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1048" name="TextBox 5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10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50" name="Title Text"/>
          <p:cNvSpPr txBox="1"/>
          <p:nvPr>
            <p:ph type="title"/>
          </p:nvPr>
        </p:nvSpPr>
        <p:spPr>
          <a:xfrm>
            <a:off x="179511" y="96026"/>
            <a:ext cx="6048673" cy="585516"/>
          </a:xfrm>
          <a:prstGeom prst="rect">
            <a:avLst/>
          </a:prstGeom>
        </p:spPr>
        <p:txBody>
          <a:bodyPr/>
          <a:lstStyle>
            <a:lvl1pPr algn="l"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051" name="Body Level One…"/>
          <p:cNvSpPr txBox="1"/>
          <p:nvPr>
            <p:ph type="body" sz="half" idx="1"/>
          </p:nvPr>
        </p:nvSpPr>
        <p:spPr>
          <a:xfrm>
            <a:off x="251519" y="1113588"/>
            <a:ext cx="5842994" cy="162018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300"/>
              </a:spcBef>
              <a:buSzTx/>
              <a:buNone/>
              <a:defRPr sz="1300"/>
            </a:lvl1pPr>
            <a:lvl2pPr marL="0" indent="342900">
              <a:spcBef>
                <a:spcPts val="300"/>
              </a:spcBef>
              <a:buSzTx/>
              <a:buNone/>
              <a:defRPr sz="1300"/>
            </a:lvl2pPr>
            <a:lvl3pPr marL="0" indent="685800">
              <a:spcBef>
                <a:spcPts val="300"/>
              </a:spcBef>
              <a:buSzTx/>
              <a:buNone/>
              <a:defRPr sz="1300"/>
            </a:lvl3pPr>
            <a:lvl4pPr marL="0" indent="1028700">
              <a:spcBef>
                <a:spcPts val="300"/>
              </a:spcBef>
              <a:buSzTx/>
              <a:buNone/>
              <a:defRPr sz="1300"/>
            </a:lvl4pPr>
            <a:lvl5pPr marL="0" indent="1371600">
              <a:spcBef>
                <a:spcPts val="300"/>
              </a:spcBef>
              <a:buSzTx/>
              <a:buNone/>
              <a:defRPr sz="13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1059" name="Rectangle 3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9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1060" name="TextBox 4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10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63" name="Body Level One…"/>
          <p:cNvSpPr txBox="1"/>
          <p:nvPr>
            <p:ph type="body" idx="1"/>
          </p:nvPr>
        </p:nvSpPr>
        <p:spPr>
          <a:xfrm>
            <a:off x="457200" y="1815704"/>
            <a:ext cx="8229600" cy="297061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1071" name="Rectangle 3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9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1072" name="TextBox 4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10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74" name="Title Text"/>
          <p:cNvSpPr txBox="1"/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 algn="l">
              <a:defRPr cap="all" sz="3000"/>
            </a:lvl1pPr>
          </a:lstStyle>
          <a:p>
            <a:pPr/>
            <a:r>
              <a:t>Title Text</a:t>
            </a:r>
          </a:p>
        </p:txBody>
      </p:sp>
      <p:sp>
        <p:nvSpPr>
          <p:cNvPr id="1075" name="Body Level One…"/>
          <p:cNvSpPr txBox="1"/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300"/>
              </a:spcBef>
              <a:buSzTx/>
              <a:buNone/>
              <a:defRPr sz="1500"/>
            </a:lvl1pPr>
            <a:lvl2pPr marL="0" indent="342900">
              <a:spcBef>
                <a:spcPts val="300"/>
              </a:spcBef>
              <a:buSzTx/>
              <a:buNone/>
              <a:defRPr sz="1500"/>
            </a:lvl2pPr>
            <a:lvl3pPr marL="0" indent="685800">
              <a:spcBef>
                <a:spcPts val="300"/>
              </a:spcBef>
              <a:buSzTx/>
              <a:buNone/>
              <a:defRPr sz="1500"/>
            </a:lvl3pPr>
            <a:lvl4pPr marL="0" indent="1028700">
              <a:spcBef>
                <a:spcPts val="300"/>
              </a:spcBef>
              <a:buSzTx/>
              <a:buNone/>
              <a:defRPr sz="1500"/>
            </a:lvl4pPr>
            <a:lvl5pPr marL="0" indent="1371600">
              <a:spcBef>
                <a:spcPts val="300"/>
              </a:spcBef>
              <a:buSzTx/>
              <a:buNone/>
              <a:defRPr sz="1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1083" name="Rectangle 2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9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1084" name="TextBox 3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10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8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1094" name="Rectangle 1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9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1095" name="TextBox 2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10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23.xml"/><Relationship Id="rId27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5.xml"/><Relationship Id="rId29" Type="http://schemas.openxmlformats.org/officeDocument/2006/relationships/slideLayout" Target="../slideLayouts/slideLayout26.xml"/><Relationship Id="rId30" Type="http://schemas.openxmlformats.org/officeDocument/2006/relationships/slideLayout" Target="../slideLayouts/slideLayout27.xml"/><Relationship Id="rId31" Type="http://schemas.openxmlformats.org/officeDocument/2006/relationships/slideLayout" Target="../slideLayouts/slideLayout28.xml"/><Relationship Id="rId32" Type="http://schemas.openxmlformats.org/officeDocument/2006/relationships/slideLayout" Target="../slideLayouts/slideLayout29.xml"/><Relationship Id="rId33" Type="http://schemas.openxmlformats.org/officeDocument/2006/relationships/slideLayout" Target="../slideLayouts/slideLayout30.xml"/><Relationship Id="rId34" Type="http://schemas.openxmlformats.org/officeDocument/2006/relationships/slideLayout" Target="../slideLayouts/slideLayout31.xml"/><Relationship Id="rId35" Type="http://schemas.openxmlformats.org/officeDocument/2006/relationships/slideLayout" Target="../slideLayouts/slideLayout32.xml"/><Relationship Id="rId36" Type="http://schemas.openxmlformats.org/officeDocument/2006/relationships/slideLayout" Target="../slideLayouts/slideLayout33.xml"/><Relationship Id="rId37" Type="http://schemas.openxmlformats.org/officeDocument/2006/relationships/slideLayout" Target="../slideLayouts/slideLayout34.xml"/><Relationship Id="rId38" Type="http://schemas.openxmlformats.org/officeDocument/2006/relationships/slideLayout" Target="../slideLayouts/slideLayout35.xml"/><Relationship Id="rId39" Type="http://schemas.openxmlformats.org/officeDocument/2006/relationships/slideLayout" Target="../slideLayouts/slideLayout36.xml"/><Relationship Id="rId40" Type="http://schemas.openxmlformats.org/officeDocument/2006/relationships/slideLayout" Target="../slideLayouts/slideLayout37.xml"/><Relationship Id="rId41" Type="http://schemas.openxmlformats.org/officeDocument/2006/relationships/slideLayout" Target="../slideLayouts/slideLayout38.xml"/><Relationship Id="rId42" Type="http://schemas.openxmlformats.org/officeDocument/2006/relationships/slideLayout" Target="../slideLayouts/slideLayout39.xml"/><Relationship Id="rId43" Type="http://schemas.openxmlformats.org/officeDocument/2006/relationships/slideLayout" Target="../slideLayouts/slideLayout40.xml"/><Relationship Id="rId44" Type="http://schemas.openxmlformats.org/officeDocument/2006/relationships/slideLayout" Target="../slideLayouts/slideLayout41.xml"/><Relationship Id="rId45" Type="http://schemas.openxmlformats.org/officeDocument/2006/relationships/slideLayout" Target="../slideLayouts/slideLayout42.xml"/><Relationship Id="rId46" Type="http://schemas.openxmlformats.org/officeDocument/2006/relationships/slideLayout" Target="../slideLayouts/slideLayout43.xml"/><Relationship Id="rId47" Type="http://schemas.openxmlformats.org/officeDocument/2006/relationships/slideLayout" Target="../slideLayouts/slideLayout44.xml"/><Relationship Id="rId48" Type="http://schemas.openxmlformats.org/officeDocument/2006/relationships/slideLayout" Target="../slideLayouts/slideLayout45.xml"/><Relationship Id="rId49" Type="http://schemas.openxmlformats.org/officeDocument/2006/relationships/slideLayout" Target="../slideLayouts/slideLayout46.xml"/><Relationship Id="rId50" Type="http://schemas.openxmlformats.org/officeDocument/2006/relationships/slideLayout" Target="../slideLayouts/slideLayout47.xml"/><Relationship Id="rId51" Type="http://schemas.openxmlformats.org/officeDocument/2006/relationships/slideLayout" Target="../slideLayouts/slideLayout48.xml"/><Relationship Id="rId52" Type="http://schemas.openxmlformats.org/officeDocument/2006/relationships/slideLayout" Target="../slideLayouts/slideLayout49.xml"/><Relationship Id="rId53" Type="http://schemas.openxmlformats.org/officeDocument/2006/relationships/slideLayout" Target="../slideLayouts/slideLayout50.xml"/><Relationship Id="rId54" Type="http://schemas.openxmlformats.org/officeDocument/2006/relationships/slideLayout" Target="../slideLayouts/slideLayout51.xml"/><Relationship Id="rId55" Type="http://schemas.openxmlformats.org/officeDocument/2006/relationships/slideLayout" Target="../slideLayouts/slideLayout52.xml"/><Relationship Id="rId56" Type="http://schemas.openxmlformats.org/officeDocument/2006/relationships/slideLayout" Target="../slideLayouts/slideLayout53.xml"/><Relationship Id="rId57" Type="http://schemas.openxmlformats.org/officeDocument/2006/relationships/slideLayout" Target="../slideLayouts/slideLayout54.xml"/><Relationship Id="rId58" Type="http://schemas.openxmlformats.org/officeDocument/2006/relationships/slideLayout" Target="../slideLayouts/slideLayout55.xml"/><Relationship Id="rId59" Type="http://schemas.openxmlformats.org/officeDocument/2006/relationships/slideLayout" Target="../slideLayouts/slideLayout56.xml"/><Relationship Id="rId60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58.xml"/><Relationship Id="rId62" Type="http://schemas.openxmlformats.org/officeDocument/2006/relationships/slideLayout" Target="../slideLayouts/slideLayout59.xml"/><Relationship Id="rId63" Type="http://schemas.openxmlformats.org/officeDocument/2006/relationships/slideLayout" Target="../slideLayouts/slideLayout60.xml"/><Relationship Id="rId64" Type="http://schemas.openxmlformats.org/officeDocument/2006/relationships/slideLayout" Target="../slideLayouts/slideLayout61.xml"/><Relationship Id="rId65" Type="http://schemas.openxmlformats.org/officeDocument/2006/relationships/slideLayout" Target="../slideLayouts/slideLayout62.xml"/><Relationship Id="rId66" Type="http://schemas.openxmlformats.org/officeDocument/2006/relationships/slideLayout" Target="../slideLayouts/slideLayout63.xml"/><Relationship Id="rId67" Type="http://schemas.openxmlformats.org/officeDocument/2006/relationships/slideLayout" Target="../slideLayouts/slideLayout64.xml"/><Relationship Id="rId68" Type="http://schemas.openxmlformats.org/officeDocument/2006/relationships/slideLayout" Target="../slideLayouts/slideLayout65.xml"/><Relationship Id="rId69" Type="http://schemas.openxmlformats.org/officeDocument/2006/relationships/slideLayout" Target="../slideLayouts/slideLayout66.xml"/><Relationship Id="rId70" Type="http://schemas.openxmlformats.org/officeDocument/2006/relationships/slideLayout" Target="../slideLayouts/slideLayout67.xml"/><Relationship Id="rId71" Type="http://schemas.openxmlformats.org/officeDocument/2006/relationships/slideLayout" Target="../slideLayouts/slideLayout68.xml"/><Relationship Id="rId72" Type="http://schemas.openxmlformats.org/officeDocument/2006/relationships/slideLayout" Target="../slideLayouts/slideLayout69.xml"/><Relationship Id="rId73" Type="http://schemas.openxmlformats.org/officeDocument/2006/relationships/slideLayout" Target="../slideLayouts/slideLayout70.xml"/><Relationship Id="rId74" Type="http://schemas.openxmlformats.org/officeDocument/2006/relationships/slideLayout" Target="../slideLayouts/slideLayout71.xml"/><Relationship Id="rId75" Type="http://schemas.openxmlformats.org/officeDocument/2006/relationships/slideLayout" Target="../slideLayouts/slideLayout72.xml"/><Relationship Id="rId76" Type="http://schemas.openxmlformats.org/officeDocument/2006/relationships/slideLayout" Target="../slideLayouts/slideLayout73.xml"/><Relationship Id="rId77" Type="http://schemas.openxmlformats.org/officeDocument/2006/relationships/slideLayout" Target="../slideLayouts/slideLayout74.xml"/><Relationship Id="rId78" Type="http://schemas.openxmlformats.org/officeDocument/2006/relationships/slideLayout" Target="../slideLayouts/slideLayout75.xml"/><Relationship Id="rId79" Type="http://schemas.openxmlformats.org/officeDocument/2006/relationships/slideLayout" Target="../slideLayouts/slideLayout76.xml"/><Relationship Id="rId80" Type="http://schemas.openxmlformats.org/officeDocument/2006/relationships/slideLayout" Target="../slideLayouts/slideLayout77.xml"/><Relationship Id="rId81" Type="http://schemas.openxmlformats.org/officeDocument/2006/relationships/slideLayout" Target="../slideLayouts/slideLayout78.xml"/><Relationship Id="rId82" Type="http://schemas.openxmlformats.org/officeDocument/2006/relationships/slideLayout" Target="../slideLayouts/slideLayout79.xml"/><Relationship Id="rId83" Type="http://schemas.openxmlformats.org/officeDocument/2006/relationships/slideLayout" Target="../slideLayouts/slideLayout80.xml"/><Relationship Id="rId84" Type="http://schemas.openxmlformats.org/officeDocument/2006/relationships/slideLayout" Target="../slideLayouts/slideLayout81.xml"/><Relationship Id="rId85" Type="http://schemas.openxmlformats.org/officeDocument/2006/relationships/slideLayout" Target="../slideLayouts/slideLayout82.xml"/><Relationship Id="rId86" Type="http://schemas.openxmlformats.org/officeDocument/2006/relationships/slideLayout" Target="../slideLayouts/slideLayout83.xml"/><Relationship Id="rId87" Type="http://schemas.openxmlformats.org/officeDocument/2006/relationships/slideLayout" Target="../slideLayouts/slideLayout84.xml"/><Relationship Id="rId88" Type="http://schemas.openxmlformats.org/officeDocument/2006/relationships/slideLayout" Target="../slideLayouts/slideLayout85.xml"/><Relationship Id="rId89" Type="http://schemas.openxmlformats.org/officeDocument/2006/relationships/slideLayout" Target="../slideLayouts/slideLayout86.xml"/><Relationship Id="rId90" Type="http://schemas.openxmlformats.org/officeDocument/2006/relationships/slideLayout" Target="../slideLayouts/slideLayout87.xml"/><Relationship Id="rId91" Type="http://schemas.openxmlformats.org/officeDocument/2006/relationships/slideLayout" Target="../slideLayouts/slideLayout88.xml"/><Relationship Id="rId92" Type="http://schemas.openxmlformats.org/officeDocument/2006/relationships/slideLayout" Target="../slideLayouts/slideLayout89.xml"/><Relationship Id="rId93" Type="http://schemas.openxmlformats.org/officeDocument/2006/relationships/slideLayout" Target="../slideLayouts/slideLayout90.xml"/><Relationship Id="rId94" Type="http://schemas.openxmlformats.org/officeDocument/2006/relationships/slideLayout" Target="../slideLayouts/slideLayout91.xml"/><Relationship Id="rId95" Type="http://schemas.openxmlformats.org/officeDocument/2006/relationships/slideLayout" Target="../slideLayouts/slideLayout92.xml"/><Relationship Id="rId96" Type="http://schemas.openxmlformats.org/officeDocument/2006/relationships/slideLayout" Target="../slideLayouts/slideLayout93.xml"/><Relationship Id="rId97" Type="http://schemas.openxmlformats.org/officeDocument/2006/relationships/slideLayout" Target="../slideLayouts/slideLayout94.xml"/><Relationship Id="rId98" Type="http://schemas.openxmlformats.org/officeDocument/2006/relationships/slideLayout" Target="../slideLayouts/slideLayout95.xml"/><Relationship Id="rId99" Type="http://schemas.openxmlformats.org/officeDocument/2006/relationships/slideLayout" Target="../slideLayouts/slideLayout96.xml"/><Relationship Id="rId100" Type="http://schemas.openxmlformats.org/officeDocument/2006/relationships/slideLayout" Target="../slideLayouts/slideLayout97.xml"/><Relationship Id="rId101" Type="http://schemas.openxmlformats.org/officeDocument/2006/relationships/slideLayout" Target="../slideLayouts/slideLayout98.xml"/><Relationship Id="rId102" Type="http://schemas.openxmlformats.org/officeDocument/2006/relationships/slideLayout" Target="../slideLayouts/slideLayout99.xml"/><Relationship Id="rId103" Type="http://schemas.openxmlformats.org/officeDocument/2006/relationships/slideLayout" Target="../slideLayouts/slideLayout100.xml"/><Relationship Id="rId104" Type="http://schemas.openxmlformats.org/officeDocument/2006/relationships/slideLayout" Target="../slideLayouts/slideLayout101.xml"/><Relationship Id="rId105" Type="http://schemas.openxmlformats.org/officeDocument/2006/relationships/slideLayout" Target="../slideLayouts/slideLayout102.xml"/><Relationship Id="rId106" Type="http://schemas.openxmlformats.org/officeDocument/2006/relationships/slideLayout" Target="../slideLayouts/slideLayout103.xml"/><Relationship Id="rId107" Type="http://schemas.openxmlformats.org/officeDocument/2006/relationships/slideLayout" Target="../slideLayouts/slideLayout104.xml"/><Relationship Id="rId108" Type="http://schemas.openxmlformats.org/officeDocument/2006/relationships/slideLayout" Target="../slideLayouts/slideLayout105.xml"/><Relationship Id="rId109" Type="http://schemas.openxmlformats.org/officeDocument/2006/relationships/slideLayout" Target="../slideLayouts/slideLayout106.xml"/><Relationship Id="rId110" Type="http://schemas.openxmlformats.org/officeDocument/2006/relationships/slideLayout" Target="../slideLayouts/slideLayout107.xml"/><Relationship Id="rId111" Type="http://schemas.openxmlformats.org/officeDocument/2006/relationships/slideLayout" Target="../slideLayouts/slideLayout108.xml"/><Relationship Id="rId112" Type="http://schemas.openxmlformats.org/officeDocument/2006/relationships/slideLayout" Target="../slideLayouts/slideLayout109.xml"/><Relationship Id="rId113" Type="http://schemas.openxmlformats.org/officeDocument/2006/relationships/slideLayout" Target="../slideLayouts/slideLayout110.xml"/><Relationship Id="rId114" Type="http://schemas.openxmlformats.org/officeDocument/2006/relationships/slideLayout" Target="../slideLayouts/slideLayout111.xml"/><Relationship Id="rId115" Type="http://schemas.openxmlformats.org/officeDocument/2006/relationships/slideLayout" Target="../slideLayouts/slideLayout112.xml"/><Relationship Id="rId116" Type="http://schemas.openxmlformats.org/officeDocument/2006/relationships/slideLayout" Target="../slideLayouts/slideLayout113.xml"/><Relationship Id="rId117" Type="http://schemas.openxmlformats.org/officeDocument/2006/relationships/slideLayout" Target="../slideLayouts/slideLayout114.xml"/><Relationship Id="rId118" Type="http://schemas.openxmlformats.org/officeDocument/2006/relationships/slideLayout" Target="../slideLayouts/slideLayout115.xml"/><Relationship Id="rId119" Type="http://schemas.openxmlformats.org/officeDocument/2006/relationships/slideLayout" Target="../slideLayouts/slideLayout116.xml"/><Relationship Id="rId120" Type="http://schemas.openxmlformats.org/officeDocument/2006/relationships/slideLayout" Target="../slideLayouts/slideLayout117.xml"/><Relationship Id="rId121" Type="http://schemas.openxmlformats.org/officeDocument/2006/relationships/slideLayout" Target="../slideLayouts/slideLayout118.xml"/><Relationship Id="rId122" Type="http://schemas.openxmlformats.org/officeDocument/2006/relationships/slideLayout" Target="../slideLayouts/slideLayout119.xml"/><Relationship Id="rId123" Type="http://schemas.openxmlformats.org/officeDocument/2006/relationships/slideLayout" Target="../slideLayouts/slideLayout120.xml"/><Relationship Id="rId124" Type="http://schemas.openxmlformats.org/officeDocument/2006/relationships/slideLayout" Target="../slideLayouts/slideLayout121.xml"/><Relationship Id="rId125" Type="http://schemas.openxmlformats.org/officeDocument/2006/relationships/slideLayout" Target="../slideLayouts/slideLayout122.xml"/><Relationship Id="rId126" Type="http://schemas.openxmlformats.org/officeDocument/2006/relationships/slideLayout" Target="../slideLayouts/slideLayout123.xml"/><Relationship Id="rId127" Type="http://schemas.openxmlformats.org/officeDocument/2006/relationships/slideLayout" Target="../slideLayouts/slideLayout124.xml"/><Relationship Id="rId128" Type="http://schemas.openxmlformats.org/officeDocument/2006/relationships/slideLayout" Target="../slideLayouts/slideLayout125.xml"/><Relationship Id="rId129" Type="http://schemas.openxmlformats.org/officeDocument/2006/relationships/slideLayout" Target="../slideLayouts/slideLayout126.xml"/><Relationship Id="rId130" Type="http://schemas.openxmlformats.org/officeDocument/2006/relationships/slideLayout" Target="../slideLayouts/slideLayout127.xml"/><Relationship Id="rId131" Type="http://schemas.openxmlformats.org/officeDocument/2006/relationships/slideLayout" Target="../slideLayouts/slideLayout128.xml"/><Relationship Id="rId132" Type="http://schemas.openxmlformats.org/officeDocument/2006/relationships/slideLayout" Target="../slideLayouts/slideLayout129.xml"/><Relationship Id="rId133" Type="http://schemas.openxmlformats.org/officeDocument/2006/relationships/slideLayout" Target="../slideLayouts/slideLayout13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24750" y="195262"/>
            <a:ext cx="1419226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Rectangle 2"/>
          <p:cNvSpPr/>
          <p:nvPr/>
        </p:nvSpPr>
        <p:spPr>
          <a:xfrm>
            <a:off x="0" y="4893469"/>
            <a:ext cx="9144000" cy="2500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500"/>
              </a:spcBef>
              <a:defRPr sz="10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5" name="TextBox 3"/>
          <p:cNvSpPr txBox="1"/>
          <p:nvPr/>
        </p:nvSpPr>
        <p:spPr>
          <a:xfrm>
            <a:off x="2906714" y="4948237"/>
            <a:ext cx="3330576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sz="600">
                <a:solidFill>
                  <a:srgbClr val="404040"/>
                </a:solidFill>
              </a:defRPr>
            </a:lvl1pPr>
          </a:lstStyle>
          <a:p>
            <a:pPr/>
            <a:r>
              <a:t>© All rights reserved to John Bryce Training LTD from Matrix group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289585" y="4889896"/>
            <a:ext cx="245404" cy="22698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spcBef>
                <a:spcPts val="300"/>
              </a:spcBef>
              <a:defRPr sz="1000">
                <a:solidFill>
                  <a:srgbClr val="60606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" name="Title Text"/>
          <p:cNvSpPr txBox="1"/>
          <p:nvPr>
            <p:ph type="title"/>
          </p:nvPr>
        </p:nvSpPr>
        <p:spPr>
          <a:xfrm>
            <a:off x="457200" y="1006078"/>
            <a:ext cx="8229600" cy="584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" name="Body Level One…"/>
          <p:cNvSpPr txBox="1"/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  <p:sldLayoutId id="2147483674" r:id="rId29"/>
    <p:sldLayoutId id="2147483675" r:id="rId30"/>
    <p:sldLayoutId id="2147483676" r:id="rId31"/>
    <p:sldLayoutId id="2147483677" r:id="rId32"/>
    <p:sldLayoutId id="2147483678" r:id="rId33"/>
    <p:sldLayoutId id="2147483679" r:id="rId34"/>
    <p:sldLayoutId id="2147483680" r:id="rId35"/>
    <p:sldLayoutId id="2147483681" r:id="rId36"/>
    <p:sldLayoutId id="2147483682" r:id="rId37"/>
    <p:sldLayoutId id="2147483683" r:id="rId38"/>
    <p:sldLayoutId id="2147483684" r:id="rId39"/>
    <p:sldLayoutId id="2147483685" r:id="rId40"/>
    <p:sldLayoutId id="2147483686" r:id="rId41"/>
    <p:sldLayoutId id="2147483687" r:id="rId42"/>
    <p:sldLayoutId id="2147483688" r:id="rId43"/>
    <p:sldLayoutId id="2147483689" r:id="rId44"/>
    <p:sldLayoutId id="2147483690" r:id="rId45"/>
    <p:sldLayoutId id="2147483691" r:id="rId46"/>
    <p:sldLayoutId id="2147483692" r:id="rId47"/>
    <p:sldLayoutId id="2147483693" r:id="rId48"/>
    <p:sldLayoutId id="2147483694" r:id="rId49"/>
    <p:sldLayoutId id="2147483695" r:id="rId50"/>
    <p:sldLayoutId id="2147483696" r:id="rId51"/>
    <p:sldLayoutId id="2147483697" r:id="rId52"/>
    <p:sldLayoutId id="2147483698" r:id="rId53"/>
    <p:sldLayoutId id="2147483699" r:id="rId54"/>
    <p:sldLayoutId id="2147483700" r:id="rId55"/>
    <p:sldLayoutId id="2147483701" r:id="rId56"/>
    <p:sldLayoutId id="2147483702" r:id="rId57"/>
    <p:sldLayoutId id="2147483703" r:id="rId58"/>
    <p:sldLayoutId id="2147483704" r:id="rId59"/>
    <p:sldLayoutId id="2147483705" r:id="rId60"/>
    <p:sldLayoutId id="2147483706" r:id="rId61"/>
    <p:sldLayoutId id="2147483707" r:id="rId62"/>
    <p:sldLayoutId id="2147483708" r:id="rId63"/>
    <p:sldLayoutId id="2147483709" r:id="rId64"/>
    <p:sldLayoutId id="2147483710" r:id="rId65"/>
    <p:sldLayoutId id="2147483711" r:id="rId66"/>
    <p:sldLayoutId id="2147483712" r:id="rId67"/>
    <p:sldLayoutId id="2147483713" r:id="rId68"/>
    <p:sldLayoutId id="2147483714" r:id="rId69"/>
    <p:sldLayoutId id="2147483715" r:id="rId70"/>
    <p:sldLayoutId id="2147483716" r:id="rId71"/>
    <p:sldLayoutId id="2147483717" r:id="rId72"/>
    <p:sldLayoutId id="2147483718" r:id="rId73"/>
    <p:sldLayoutId id="2147483719" r:id="rId74"/>
    <p:sldLayoutId id="2147483720" r:id="rId75"/>
    <p:sldLayoutId id="2147483721" r:id="rId76"/>
    <p:sldLayoutId id="2147483722" r:id="rId77"/>
    <p:sldLayoutId id="2147483723" r:id="rId78"/>
    <p:sldLayoutId id="2147483724" r:id="rId79"/>
    <p:sldLayoutId id="2147483725" r:id="rId80"/>
    <p:sldLayoutId id="2147483726" r:id="rId81"/>
    <p:sldLayoutId id="2147483727" r:id="rId82"/>
    <p:sldLayoutId id="2147483728" r:id="rId83"/>
    <p:sldLayoutId id="2147483729" r:id="rId84"/>
    <p:sldLayoutId id="2147483730" r:id="rId85"/>
    <p:sldLayoutId id="2147483731" r:id="rId86"/>
    <p:sldLayoutId id="2147483732" r:id="rId87"/>
    <p:sldLayoutId id="2147483733" r:id="rId88"/>
    <p:sldLayoutId id="2147483734" r:id="rId89"/>
    <p:sldLayoutId id="2147483735" r:id="rId90"/>
    <p:sldLayoutId id="2147483736" r:id="rId91"/>
    <p:sldLayoutId id="2147483737" r:id="rId92"/>
    <p:sldLayoutId id="2147483738" r:id="rId93"/>
    <p:sldLayoutId id="2147483739" r:id="rId94"/>
    <p:sldLayoutId id="2147483740" r:id="rId95"/>
    <p:sldLayoutId id="2147483741" r:id="rId96"/>
    <p:sldLayoutId id="2147483742" r:id="rId97"/>
    <p:sldLayoutId id="2147483743" r:id="rId98"/>
    <p:sldLayoutId id="2147483744" r:id="rId99"/>
    <p:sldLayoutId id="2147483745" r:id="rId100"/>
    <p:sldLayoutId id="2147483746" r:id="rId101"/>
    <p:sldLayoutId id="2147483747" r:id="rId102"/>
    <p:sldLayoutId id="2147483748" r:id="rId103"/>
    <p:sldLayoutId id="2147483749" r:id="rId104"/>
    <p:sldLayoutId id="2147483750" r:id="rId105"/>
    <p:sldLayoutId id="2147483751" r:id="rId106"/>
    <p:sldLayoutId id="2147483752" r:id="rId107"/>
    <p:sldLayoutId id="2147483753" r:id="rId108"/>
    <p:sldLayoutId id="2147483754" r:id="rId109"/>
    <p:sldLayoutId id="2147483755" r:id="rId110"/>
    <p:sldLayoutId id="2147483756" r:id="rId111"/>
    <p:sldLayoutId id="2147483757" r:id="rId112"/>
    <p:sldLayoutId id="2147483758" r:id="rId113"/>
    <p:sldLayoutId id="2147483759" r:id="rId114"/>
    <p:sldLayoutId id="2147483760" r:id="rId115"/>
    <p:sldLayoutId id="2147483761" r:id="rId116"/>
    <p:sldLayoutId id="2147483762" r:id="rId117"/>
    <p:sldLayoutId id="2147483763" r:id="rId118"/>
    <p:sldLayoutId id="2147483764" r:id="rId119"/>
    <p:sldLayoutId id="2147483765" r:id="rId120"/>
    <p:sldLayoutId id="2147483766" r:id="rId121"/>
    <p:sldLayoutId id="2147483767" r:id="rId122"/>
    <p:sldLayoutId id="2147483768" r:id="rId123"/>
    <p:sldLayoutId id="2147483769" r:id="rId124"/>
    <p:sldLayoutId id="2147483770" r:id="rId125"/>
    <p:sldLayoutId id="2147483771" r:id="rId126"/>
    <p:sldLayoutId id="2147483772" r:id="rId127"/>
    <p:sldLayoutId id="2147483773" r:id="rId128"/>
    <p:sldLayoutId id="2147483774" r:id="rId129"/>
    <p:sldLayoutId id="2147483775" r:id="rId130"/>
    <p:sldLayoutId id="2147483776" r:id="rId131"/>
    <p:sldLayoutId id="2147483777" r:id="rId132"/>
    <p:sldLayoutId id="2147483778" r:id="rId13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5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5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5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5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5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3429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5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5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0287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5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5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257175" marR="0" indent="-257175" algn="r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557212" marR="0" indent="-214313" algn="r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857250" marR="0" indent="-171450" algn="r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200150" marR="0" indent="-171450" algn="r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543050" marR="0" indent="-171450" algn="r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920239" marR="0" indent="-205739" algn="r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2263139" marR="0" indent="-205739" algn="r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2606039" marR="0" indent="-205739" algn="r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2948939" marR="0" indent="-205739" algn="r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7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0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1.xml"/><Relationship Id="rId2" Type="http://schemas.openxmlformats.org/officeDocument/2006/relationships/image" Target="../media/image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0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image" Target="../media/image6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image" Target="../media/image7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image" Target="../media/image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0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0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0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0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0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Shape 54"/>
          <p:cNvSpPr txBox="1"/>
          <p:nvPr>
            <p:ph type="title"/>
          </p:nvPr>
        </p:nvSpPr>
        <p:spPr>
          <a:xfrm>
            <a:off x="467544" y="141685"/>
            <a:ext cx="6912768" cy="809626"/>
          </a:xfrm>
          <a:prstGeom prst="rect">
            <a:avLst/>
          </a:prstGeom>
        </p:spPr>
        <p:txBody>
          <a:bodyPr anchor="t"/>
          <a:lstStyle>
            <a:lvl1pPr>
              <a:defRPr cap="all" sz="4800">
                <a:solidFill>
                  <a:srgbClr val="E01A2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AWS – PART II</a:t>
            </a:r>
          </a:p>
        </p:txBody>
      </p:sp>
      <p:sp>
        <p:nvSpPr>
          <p:cNvPr id="1468" name="Shape 55"/>
          <p:cNvSpPr txBox="1"/>
          <p:nvPr>
            <p:ph type="body" sz="quarter" idx="1"/>
          </p:nvPr>
        </p:nvSpPr>
        <p:spPr>
          <a:xfrm>
            <a:off x="467544" y="4299348"/>
            <a:ext cx="7599561" cy="432198"/>
          </a:xfrm>
          <a:prstGeom prst="rect">
            <a:avLst/>
          </a:prstGeom>
        </p:spPr>
        <p:txBody>
          <a:bodyPr/>
          <a:lstStyle>
            <a:lvl1pPr defTabSz="868680">
              <a:spcBef>
                <a:spcPts val="500"/>
              </a:spcBef>
              <a:defRPr sz="2375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DevOps Course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TextBox 5"/>
          <p:cNvSpPr txBox="1"/>
          <p:nvPr>
            <p:ph type="sldNum" sz="quarter" idx="2"/>
          </p:nvPr>
        </p:nvSpPr>
        <p:spPr>
          <a:xfrm>
            <a:off x="289585" y="4889896"/>
            <a:ext cx="245404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08" name="Shape 151"/>
          <p:cNvSpPr txBox="1"/>
          <p:nvPr>
            <p:ph type="title"/>
          </p:nvPr>
        </p:nvSpPr>
        <p:spPr>
          <a:xfrm>
            <a:off x="457200" y="57149"/>
            <a:ext cx="7086600" cy="585516"/>
          </a:xfrm>
          <a:prstGeom prst="rect">
            <a:avLst/>
          </a:prstGeom>
        </p:spPr>
        <p:txBody>
          <a:bodyPr/>
          <a:lstStyle>
            <a:lvl1pPr defTabSz="768095">
              <a:defRPr sz="3359">
                <a:solidFill>
                  <a:srgbClr val="E01A2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Code Pipeline Steps </a:t>
            </a:r>
          </a:p>
        </p:txBody>
      </p:sp>
      <p:sp>
        <p:nvSpPr>
          <p:cNvPr id="1509" name="Shape 152"/>
          <p:cNvSpPr txBox="1"/>
          <p:nvPr>
            <p:ph type="body" idx="1"/>
          </p:nvPr>
        </p:nvSpPr>
        <p:spPr>
          <a:xfrm>
            <a:off x="457200" y="1113588"/>
            <a:ext cx="8458200" cy="367240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Font typeface="Arial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Step 1: Setup Prerequisites</a:t>
            </a:r>
          </a:p>
          <a:p>
            <a:pPr>
              <a:lnSpc>
                <a:spcPct val="150000"/>
              </a:lnSpc>
              <a:buFont typeface="Arial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Step 2: Create a Pipeline in AWS CodePipeline</a:t>
            </a:r>
          </a:p>
          <a:p>
            <a:pPr>
              <a:lnSpc>
                <a:spcPct val="150000"/>
              </a:lnSpc>
              <a:buFont typeface="Arial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Step 3: Add Another Stage to Your Pipeline</a:t>
            </a:r>
          </a:p>
          <a:p>
            <a:pPr>
              <a:lnSpc>
                <a:spcPct val="150000"/>
              </a:lnSpc>
              <a:buFont typeface="Arial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Step 4: Clean Up Resources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TextBox 6"/>
          <p:cNvSpPr txBox="1"/>
          <p:nvPr>
            <p:ph type="sldNum" sz="quarter" idx="2"/>
          </p:nvPr>
        </p:nvSpPr>
        <p:spPr>
          <a:xfrm>
            <a:off x="147636" y="4902992"/>
            <a:ext cx="235978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12" name="Shape 157"/>
          <p:cNvSpPr txBox="1"/>
          <p:nvPr>
            <p:ph type="title"/>
          </p:nvPr>
        </p:nvSpPr>
        <p:spPr>
          <a:xfrm>
            <a:off x="457200" y="57149"/>
            <a:ext cx="7086600" cy="585516"/>
          </a:xfrm>
          <a:prstGeom prst="rect">
            <a:avLst/>
          </a:prstGeom>
        </p:spPr>
        <p:txBody>
          <a:bodyPr/>
          <a:lstStyle>
            <a:lvl1pPr defTabSz="768095">
              <a:defRPr sz="3359">
                <a:solidFill>
                  <a:srgbClr val="E01A2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Step 1</a:t>
            </a:r>
          </a:p>
        </p:txBody>
      </p:sp>
      <p:sp>
        <p:nvSpPr>
          <p:cNvPr id="1513" name="Shape 158"/>
          <p:cNvSpPr txBox="1"/>
          <p:nvPr>
            <p:ph type="body" idx="1"/>
          </p:nvPr>
        </p:nvSpPr>
        <p:spPr>
          <a:xfrm>
            <a:off x="106216" y="1314377"/>
            <a:ext cx="8917711" cy="347392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Font typeface="Arial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Copy or Clone the Sample into a GitHub Repository</a:t>
            </a:r>
          </a:p>
          <a:p>
            <a:pPr>
              <a:lnSpc>
                <a:spcPct val="150000"/>
              </a:lnSpc>
              <a:buFont typeface="Arial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Create an IAM Role to Use for Jenkins Integration</a:t>
            </a:r>
          </a:p>
          <a:p>
            <a:pPr>
              <a:lnSpc>
                <a:spcPct val="150000"/>
              </a:lnSpc>
              <a:buFont typeface="Arial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Install and Configure Jenkins and the AWS CodePipeline Plugin for Jenkins</a:t>
            </a:r>
          </a:p>
        </p:txBody>
      </p:sp>
      <p:sp>
        <p:nvSpPr>
          <p:cNvPr id="1514" name="Text Placeholder 5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l" defTabSz="521208">
              <a:spcBef>
                <a:spcPts val="300"/>
              </a:spcBef>
              <a:buSzTx/>
              <a:buNone/>
              <a:defRPr b="1" i="1" sz="1368">
                <a:solidFill>
                  <a:schemeClr val="accent1"/>
                </a:solidFill>
              </a:defRPr>
            </a:lvl1pPr>
          </a:lstStyle>
          <a:p>
            <a:pPr/>
            <a:r>
              <a:t>Prerequisites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TextBox 6"/>
          <p:cNvSpPr txBox="1"/>
          <p:nvPr>
            <p:ph type="sldNum" sz="quarter" idx="2"/>
          </p:nvPr>
        </p:nvSpPr>
        <p:spPr>
          <a:xfrm>
            <a:off x="147636" y="4902992"/>
            <a:ext cx="245404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17" name="Shape 163"/>
          <p:cNvSpPr txBox="1"/>
          <p:nvPr>
            <p:ph type="title"/>
          </p:nvPr>
        </p:nvSpPr>
        <p:spPr>
          <a:xfrm>
            <a:off x="457200" y="57149"/>
            <a:ext cx="7086600" cy="585516"/>
          </a:xfrm>
          <a:prstGeom prst="rect">
            <a:avLst/>
          </a:prstGeom>
        </p:spPr>
        <p:txBody>
          <a:bodyPr/>
          <a:lstStyle>
            <a:lvl1pPr defTabSz="768095">
              <a:defRPr sz="3359">
                <a:solidFill>
                  <a:srgbClr val="E01A2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Step 2</a:t>
            </a:r>
          </a:p>
        </p:txBody>
      </p:sp>
      <p:sp>
        <p:nvSpPr>
          <p:cNvPr id="1518" name="Text Placeholder 11"/>
          <p:cNvSpPr txBox="1"/>
          <p:nvPr>
            <p:ph type="body" sz="quarter" idx="1"/>
          </p:nvPr>
        </p:nvSpPr>
        <p:spPr>
          <a:xfrm>
            <a:off x="457200" y="914400"/>
            <a:ext cx="8382000" cy="285750"/>
          </a:xfrm>
          <a:prstGeom prst="rect">
            <a:avLst/>
          </a:prstGeom>
        </p:spPr>
        <p:txBody>
          <a:bodyPr/>
          <a:lstStyle>
            <a:lvl1pPr marL="0" indent="0" defTabSz="466344">
              <a:spcBef>
                <a:spcPts val="200"/>
              </a:spcBef>
              <a:buSzTx/>
              <a:buFont typeface="Wingdings"/>
              <a:buNone/>
              <a:defRPr i="1" sz="1224">
                <a:solidFill>
                  <a:schemeClr val="accent1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Create a Pipeline in AWS CodePipeline</a:t>
            </a:r>
          </a:p>
        </p:txBody>
      </p:sp>
      <p:grpSp>
        <p:nvGrpSpPr>
          <p:cNvPr id="1521" name="Rectangle 14"/>
          <p:cNvGrpSpPr/>
          <p:nvPr/>
        </p:nvGrpSpPr>
        <p:grpSpPr>
          <a:xfrm>
            <a:off x="253997" y="1415064"/>
            <a:ext cx="2698046" cy="1564826"/>
            <a:chOff x="0" y="0"/>
            <a:chExt cx="2698044" cy="1564825"/>
          </a:xfrm>
        </p:grpSpPr>
        <p:sp>
          <p:nvSpPr>
            <p:cNvPr id="1519" name="Rectangle"/>
            <p:cNvSpPr/>
            <p:nvPr/>
          </p:nvSpPr>
          <p:spPr>
            <a:xfrm>
              <a:off x="-1" y="-1"/>
              <a:ext cx="2698046" cy="1564827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500"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1520" name="Sign in to the AWS Management Console and open the AWS CodePipeline console"/>
            <p:cNvSpPr txBox="1"/>
            <p:nvPr/>
          </p:nvSpPr>
          <p:spPr>
            <a:xfrm>
              <a:off x="-1" y="279492"/>
              <a:ext cx="2698046" cy="1005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500"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pPr/>
              <a:r>
                <a:t>Sign in to the AWS Management Console and open the AWS CodePipeline console </a:t>
              </a:r>
            </a:p>
          </p:txBody>
        </p:sp>
      </p:grpSp>
      <p:grpSp>
        <p:nvGrpSpPr>
          <p:cNvPr id="1524" name="Rectangle 16"/>
          <p:cNvGrpSpPr/>
          <p:nvPr/>
        </p:nvGrpSpPr>
        <p:grpSpPr>
          <a:xfrm>
            <a:off x="3197576" y="1415064"/>
            <a:ext cx="2698045" cy="1564826"/>
            <a:chOff x="0" y="0"/>
            <a:chExt cx="2698044" cy="1564825"/>
          </a:xfrm>
        </p:grpSpPr>
        <p:sp>
          <p:nvSpPr>
            <p:cNvPr id="1522" name="Rectangle"/>
            <p:cNvSpPr/>
            <p:nvPr/>
          </p:nvSpPr>
          <p:spPr>
            <a:xfrm>
              <a:off x="-1" y="-1"/>
              <a:ext cx="2698046" cy="1564827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500"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1523" name="In Step 1: Name,…"/>
            <p:cNvSpPr txBox="1"/>
            <p:nvPr/>
          </p:nvSpPr>
          <p:spPr>
            <a:xfrm>
              <a:off x="-1" y="279492"/>
              <a:ext cx="2698046" cy="1005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500">
                  <a:latin typeface="Calibri Light"/>
                  <a:ea typeface="Calibri Light"/>
                  <a:cs typeface="Calibri Light"/>
                  <a:sym typeface="Calibri Light"/>
                </a:defRPr>
              </a:pPr>
              <a:r>
                <a:t>In Step 1: Name,</a:t>
              </a:r>
            </a:p>
            <a:p>
              <a:pPr>
                <a:defRPr sz="1500">
                  <a:latin typeface="Calibri Light"/>
                  <a:ea typeface="Calibri Light"/>
                  <a:cs typeface="Calibri Light"/>
                  <a:sym typeface="Calibri Light"/>
                </a:defRPr>
              </a:pPr>
              <a:r>
                <a:t>in Pipeline name, type MySecondPipeline, and then choose Next step.</a:t>
              </a:r>
            </a:p>
          </p:txBody>
        </p:sp>
      </p:grpSp>
      <p:grpSp>
        <p:nvGrpSpPr>
          <p:cNvPr id="1527" name="Rectangle 17"/>
          <p:cNvGrpSpPr/>
          <p:nvPr/>
        </p:nvGrpSpPr>
        <p:grpSpPr>
          <a:xfrm>
            <a:off x="6141156" y="1415064"/>
            <a:ext cx="2698045" cy="1564826"/>
            <a:chOff x="0" y="0"/>
            <a:chExt cx="2698044" cy="1564825"/>
          </a:xfrm>
        </p:grpSpPr>
        <p:sp>
          <p:nvSpPr>
            <p:cNvPr id="1525" name="Rectangle"/>
            <p:cNvSpPr/>
            <p:nvPr/>
          </p:nvSpPr>
          <p:spPr>
            <a:xfrm>
              <a:off x="-1" y="-1"/>
              <a:ext cx="2698046" cy="1564827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26" name="In Step 2: Source,…"/>
            <p:cNvSpPr txBox="1"/>
            <p:nvPr/>
          </p:nvSpPr>
          <p:spPr>
            <a:xfrm>
              <a:off x="-1" y="279492"/>
              <a:ext cx="2698046" cy="1005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500">
                  <a:latin typeface="Calibri Light"/>
                  <a:ea typeface="Calibri Light"/>
                  <a:cs typeface="Calibri Light"/>
                  <a:sym typeface="Calibri Light"/>
                </a:defRPr>
              </a:pPr>
              <a:r>
                <a:t>In Step 2: Source,</a:t>
              </a:r>
            </a:p>
            <a:p>
              <a:pPr>
                <a:defRPr sz="1500">
                  <a:latin typeface="Calibri Light"/>
                  <a:ea typeface="Calibri Light"/>
                  <a:cs typeface="Calibri Light"/>
                  <a:sym typeface="Calibri Light"/>
                </a:defRPr>
              </a:pPr>
              <a:r>
                <a:t>in Source provider, choose GitHub, and then choose Connect to GitHub. </a:t>
              </a:r>
            </a:p>
          </p:txBody>
        </p:sp>
      </p:grpSp>
      <p:grpSp>
        <p:nvGrpSpPr>
          <p:cNvPr id="1530" name="Rectangle 18"/>
          <p:cNvGrpSpPr/>
          <p:nvPr/>
        </p:nvGrpSpPr>
        <p:grpSpPr>
          <a:xfrm>
            <a:off x="253997" y="3229786"/>
            <a:ext cx="2698046" cy="1691641"/>
            <a:chOff x="0" y="0"/>
            <a:chExt cx="2698044" cy="1691639"/>
          </a:xfrm>
        </p:grpSpPr>
        <p:sp>
          <p:nvSpPr>
            <p:cNvPr id="1528" name="Rectangle"/>
            <p:cNvSpPr/>
            <p:nvPr/>
          </p:nvSpPr>
          <p:spPr>
            <a:xfrm>
              <a:off x="0" y="63407"/>
              <a:ext cx="2698045" cy="1564826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29" name="In Step 3:…"/>
            <p:cNvSpPr txBox="1"/>
            <p:nvPr/>
          </p:nvSpPr>
          <p:spPr>
            <a:xfrm>
              <a:off x="0" y="0"/>
              <a:ext cx="2698045" cy="1691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500">
                  <a:latin typeface="Calibri Light"/>
                  <a:ea typeface="Calibri Light"/>
                  <a:cs typeface="Calibri Light"/>
                  <a:sym typeface="Calibri Light"/>
                </a:defRPr>
              </a:pPr>
              <a:r>
                <a:t>In Step 3:</a:t>
              </a:r>
            </a:p>
            <a:p>
              <a:pPr>
                <a:defRPr sz="1500">
                  <a:latin typeface="Calibri Light"/>
                  <a:ea typeface="Calibri Light"/>
                  <a:cs typeface="Calibri Light"/>
                  <a:sym typeface="Calibri Light"/>
                </a:defRPr>
              </a:pPr>
              <a:r>
                <a:t>Build, choose Add Jenkins. In Provider name, type the name of the action you provided in the AWS CodePipeline Plugin for Jenkins (for example </a:t>
              </a:r>
              <a:r>
                <a:rPr i="1"/>
                <a:t>MyJenkinsProviderName</a:t>
              </a:r>
              <a:r>
                <a:t>). </a:t>
              </a:r>
            </a:p>
          </p:txBody>
        </p:sp>
      </p:grpSp>
      <p:grpSp>
        <p:nvGrpSpPr>
          <p:cNvPr id="1533" name="Rectangle 19"/>
          <p:cNvGrpSpPr/>
          <p:nvPr/>
        </p:nvGrpSpPr>
        <p:grpSpPr>
          <a:xfrm>
            <a:off x="3197576" y="3293193"/>
            <a:ext cx="2698045" cy="1564826"/>
            <a:chOff x="0" y="0"/>
            <a:chExt cx="2698044" cy="1564825"/>
          </a:xfrm>
        </p:grpSpPr>
        <p:sp>
          <p:nvSpPr>
            <p:cNvPr id="1531" name="Rectangle"/>
            <p:cNvSpPr/>
            <p:nvPr/>
          </p:nvSpPr>
          <p:spPr>
            <a:xfrm>
              <a:off x="-1" y="-1"/>
              <a:ext cx="2698046" cy="1564827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32" name="In Step 4: Service Role,…"/>
            <p:cNvSpPr txBox="1"/>
            <p:nvPr/>
          </p:nvSpPr>
          <p:spPr>
            <a:xfrm>
              <a:off x="-1" y="279492"/>
              <a:ext cx="2698046" cy="1005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500">
                  <a:latin typeface="Calibri Light"/>
                  <a:ea typeface="Calibri Light"/>
                  <a:cs typeface="Calibri Light"/>
                  <a:sym typeface="Calibri Light"/>
                </a:defRPr>
              </a:pPr>
              <a:r>
                <a:t>In Step 4: Service Role, </a:t>
              </a:r>
            </a:p>
            <a:p>
              <a:pPr>
                <a:defRPr sz="1500">
                  <a:latin typeface="Calibri Light"/>
                  <a:ea typeface="Calibri Light"/>
                  <a:cs typeface="Calibri Light"/>
                  <a:sym typeface="Calibri Light"/>
                </a:defRPr>
              </a:pPr>
              <a:r>
                <a:t>from Role name, choose the service role you created for AWS CodePipeline </a:t>
              </a:r>
            </a:p>
          </p:txBody>
        </p:sp>
      </p:grpSp>
      <p:grpSp>
        <p:nvGrpSpPr>
          <p:cNvPr id="1536" name="Rectangle 20"/>
          <p:cNvGrpSpPr/>
          <p:nvPr/>
        </p:nvGrpSpPr>
        <p:grpSpPr>
          <a:xfrm>
            <a:off x="6141156" y="3293193"/>
            <a:ext cx="2698045" cy="1564826"/>
            <a:chOff x="0" y="0"/>
            <a:chExt cx="2698044" cy="1564825"/>
          </a:xfrm>
        </p:grpSpPr>
        <p:sp>
          <p:nvSpPr>
            <p:cNvPr id="1534" name="Rectangle"/>
            <p:cNvSpPr/>
            <p:nvPr/>
          </p:nvSpPr>
          <p:spPr>
            <a:xfrm>
              <a:off x="-1" y="-1"/>
              <a:ext cx="2698046" cy="1564827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35" name="In Step 5: Review,…"/>
            <p:cNvSpPr txBox="1"/>
            <p:nvPr/>
          </p:nvSpPr>
          <p:spPr>
            <a:xfrm>
              <a:off x="-1" y="393792"/>
              <a:ext cx="2698046" cy="777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500">
                  <a:latin typeface="Calibri Light"/>
                  <a:ea typeface="Calibri Light"/>
                  <a:cs typeface="Calibri Light"/>
                  <a:sym typeface="Calibri Light"/>
                </a:defRPr>
              </a:pPr>
              <a:r>
                <a:t>In Step 5: Review, </a:t>
              </a:r>
            </a:p>
            <a:p>
              <a:pPr>
                <a:defRPr sz="1500">
                  <a:latin typeface="Calibri Light"/>
                  <a:ea typeface="Calibri Light"/>
                  <a:cs typeface="Calibri Light"/>
                  <a:sym typeface="Calibri Light"/>
                </a:defRPr>
              </a:pPr>
              <a:r>
                <a:t>review the information, and then choose Create pipeline.</a:t>
              </a:r>
            </a:p>
          </p:txBody>
        </p:sp>
      </p:grpSp>
      <p:sp>
        <p:nvSpPr>
          <p:cNvPr id="1542" name="Straight Arrow Connector 21"/>
          <p:cNvSpPr/>
          <p:nvPr/>
        </p:nvSpPr>
        <p:spPr>
          <a:xfrm>
            <a:off x="2964654" y="2197477"/>
            <a:ext cx="220223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21600"/>
                  <a:pt x="14400" y="21600"/>
                  <a:pt x="21600" y="0"/>
                </a:cubicBezTo>
              </a:path>
            </a:pathLst>
          </a:custGeom>
          <a:ln w="254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1538" name="Straight Arrow Connector 23"/>
          <p:cNvSpPr/>
          <p:nvPr/>
        </p:nvSpPr>
        <p:spPr>
          <a:xfrm>
            <a:off x="2952041" y="4049172"/>
            <a:ext cx="245535" cy="1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539" name="Straight Arrow Connector 24"/>
          <p:cNvSpPr/>
          <p:nvPr/>
        </p:nvSpPr>
        <p:spPr>
          <a:xfrm>
            <a:off x="5895621" y="4049490"/>
            <a:ext cx="245535" cy="1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540" name="Straight Arrow Connector 25"/>
          <p:cNvSpPr/>
          <p:nvPr/>
        </p:nvSpPr>
        <p:spPr>
          <a:xfrm>
            <a:off x="5895621" y="2197476"/>
            <a:ext cx="245535" cy="1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543" name="Elbow Connector 26"/>
          <p:cNvSpPr/>
          <p:nvPr/>
        </p:nvSpPr>
        <p:spPr>
          <a:xfrm>
            <a:off x="2964179" y="2197100"/>
            <a:ext cx="3163571" cy="18783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0796" y="0"/>
                </a:lnTo>
                <a:lnTo>
                  <a:pt x="10796" y="21600"/>
                </a:lnTo>
                <a:lnTo>
                  <a:pt x="0" y="21600"/>
                </a:lnTo>
              </a:path>
            </a:pathLst>
          </a:custGeom>
          <a:ln w="254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TextBox 6"/>
          <p:cNvSpPr txBox="1"/>
          <p:nvPr>
            <p:ph type="sldNum" sz="quarter" idx="2"/>
          </p:nvPr>
        </p:nvSpPr>
        <p:spPr>
          <a:xfrm>
            <a:off x="147636" y="4902992"/>
            <a:ext cx="245404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46" name="Shape 169"/>
          <p:cNvSpPr txBox="1"/>
          <p:nvPr>
            <p:ph type="title"/>
          </p:nvPr>
        </p:nvSpPr>
        <p:spPr>
          <a:xfrm>
            <a:off x="457200" y="57149"/>
            <a:ext cx="7086600" cy="585516"/>
          </a:xfrm>
          <a:prstGeom prst="rect">
            <a:avLst/>
          </a:prstGeom>
        </p:spPr>
        <p:txBody>
          <a:bodyPr/>
          <a:lstStyle>
            <a:lvl1pPr defTabSz="768095">
              <a:defRPr sz="3359">
                <a:solidFill>
                  <a:srgbClr val="E01A2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Step 3</a:t>
            </a:r>
          </a:p>
        </p:txBody>
      </p:sp>
      <p:sp>
        <p:nvSpPr>
          <p:cNvPr id="1547" name="Shape 170"/>
          <p:cNvSpPr txBox="1"/>
          <p:nvPr>
            <p:ph type="body" idx="1"/>
          </p:nvPr>
        </p:nvSpPr>
        <p:spPr>
          <a:xfrm>
            <a:off x="457200" y="1471885"/>
            <a:ext cx="8382000" cy="3473929"/>
          </a:xfrm>
          <a:prstGeom prst="rect">
            <a:avLst/>
          </a:prstGeom>
        </p:spPr>
        <p:txBody>
          <a:bodyPr/>
          <a:lstStyle/>
          <a:p>
            <a:pPr>
              <a:buFont typeface="Arial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Look Up the IP Address of an Instance</a:t>
            </a:r>
          </a:p>
          <a:p>
            <a:pPr>
              <a:buFont typeface="Arial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Create a Jenkins project for Testing the Deployment</a:t>
            </a:r>
          </a:p>
          <a:p>
            <a:pPr>
              <a:buFont typeface="Arial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Create a Fourth Stage</a:t>
            </a:r>
          </a:p>
        </p:txBody>
      </p:sp>
      <p:sp>
        <p:nvSpPr>
          <p:cNvPr id="1548" name="Text Placeholder 1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l" defTabSz="466344">
              <a:spcBef>
                <a:spcPts val="200"/>
              </a:spcBef>
              <a:buSzTx/>
              <a:buNone/>
              <a:defRPr i="1" sz="1224">
                <a:solidFill>
                  <a:schemeClr val="accent1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Add Another Stage to Your Pipeline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TextBox 6"/>
          <p:cNvSpPr txBox="1"/>
          <p:nvPr>
            <p:ph type="sldNum" sz="quarter" idx="2"/>
          </p:nvPr>
        </p:nvSpPr>
        <p:spPr>
          <a:xfrm>
            <a:off x="147636" y="4902992"/>
            <a:ext cx="245404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51" name="Shape 175"/>
          <p:cNvSpPr txBox="1"/>
          <p:nvPr>
            <p:ph type="title"/>
          </p:nvPr>
        </p:nvSpPr>
        <p:spPr>
          <a:xfrm>
            <a:off x="457200" y="57149"/>
            <a:ext cx="7086600" cy="585516"/>
          </a:xfrm>
          <a:prstGeom prst="rect">
            <a:avLst/>
          </a:prstGeom>
        </p:spPr>
        <p:txBody>
          <a:bodyPr/>
          <a:lstStyle>
            <a:lvl1pPr defTabSz="768095">
              <a:defRPr sz="3359">
                <a:solidFill>
                  <a:srgbClr val="E01A2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Step 4</a:t>
            </a:r>
          </a:p>
        </p:txBody>
      </p:sp>
      <p:sp>
        <p:nvSpPr>
          <p:cNvPr id="1552" name="Shape 176"/>
          <p:cNvSpPr txBox="1"/>
          <p:nvPr>
            <p:ph type="body" idx="1"/>
          </p:nvPr>
        </p:nvSpPr>
        <p:spPr>
          <a:xfrm>
            <a:off x="457200" y="1659466"/>
            <a:ext cx="8382000" cy="3126530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 lIns="91424" tIns="91424" rIns="91424" bIns="91424"/>
          <a:lstStyle>
            <a:lvl1pPr>
              <a:spcBef>
                <a:spcPts val="0"/>
              </a:spcBef>
              <a:buSzTx/>
              <a:buFont typeface="Wingdings"/>
              <a:buNone/>
              <a:defRPr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aws codepipeline delete-pipeline --name "MySecondPipeline"</a:t>
            </a:r>
          </a:p>
        </p:txBody>
      </p:sp>
      <p:sp>
        <p:nvSpPr>
          <p:cNvPr id="1553" name="Text Placeholder 3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l" defTabSz="502920">
              <a:spcBef>
                <a:spcPts val="300"/>
              </a:spcBef>
              <a:buSzTx/>
              <a:buNone/>
              <a:defRPr b="1" i="1" sz="132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Clean up resources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TextBox 6"/>
          <p:cNvSpPr txBox="1"/>
          <p:nvPr>
            <p:ph type="sldNum" sz="quarter" idx="2"/>
          </p:nvPr>
        </p:nvSpPr>
        <p:spPr>
          <a:xfrm>
            <a:off x="147636" y="4902992"/>
            <a:ext cx="245404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56" name="Title 1"/>
          <p:cNvSpPr txBox="1"/>
          <p:nvPr>
            <p:ph type="title"/>
          </p:nvPr>
        </p:nvSpPr>
        <p:spPr>
          <a:xfrm>
            <a:off x="457200" y="57149"/>
            <a:ext cx="7086600" cy="585516"/>
          </a:xfrm>
          <a:prstGeom prst="rect">
            <a:avLst/>
          </a:prstGeom>
        </p:spPr>
        <p:txBody>
          <a:bodyPr/>
          <a:lstStyle>
            <a:lvl1pPr defTabSz="768095">
              <a:defRPr sz="3359">
                <a:solidFill>
                  <a:srgbClr val="E01A2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Bootstrap &amp; Build Images</a:t>
            </a:r>
          </a:p>
        </p:txBody>
      </p:sp>
      <p:pic>
        <p:nvPicPr>
          <p:cNvPr id="155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85239"/>
            <a:ext cx="8935844" cy="40283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TextBox 5"/>
          <p:cNvSpPr txBox="1"/>
          <p:nvPr>
            <p:ph type="sldNum" sz="quarter" idx="2"/>
          </p:nvPr>
        </p:nvSpPr>
        <p:spPr>
          <a:xfrm>
            <a:off x="289585" y="4889896"/>
            <a:ext cx="245404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60" name="Shape 181"/>
          <p:cNvSpPr txBox="1"/>
          <p:nvPr>
            <p:ph type="title"/>
          </p:nvPr>
        </p:nvSpPr>
        <p:spPr>
          <a:xfrm>
            <a:off x="457200" y="57149"/>
            <a:ext cx="7086600" cy="585516"/>
          </a:xfrm>
          <a:prstGeom prst="rect">
            <a:avLst/>
          </a:prstGeom>
        </p:spPr>
        <p:txBody>
          <a:bodyPr/>
          <a:lstStyle>
            <a:lvl1pPr defTabSz="768095">
              <a:defRPr sz="3359">
                <a:solidFill>
                  <a:srgbClr val="E01A2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Blue Green Deployment</a:t>
            </a:r>
          </a:p>
        </p:txBody>
      </p:sp>
      <p:sp>
        <p:nvSpPr>
          <p:cNvPr id="1561" name="Shape 182"/>
          <p:cNvSpPr txBox="1"/>
          <p:nvPr>
            <p:ph type="body" idx="1"/>
          </p:nvPr>
        </p:nvSpPr>
        <p:spPr>
          <a:xfrm>
            <a:off x="457200" y="1113588"/>
            <a:ext cx="8458200" cy="367240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defRPr sz="22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Blue-green deployment is a release technique that reduces downtime and risk by running two identical production environments called Blue and Green. </a:t>
            </a:r>
          </a:p>
          <a:p>
            <a:pPr>
              <a:lnSpc>
                <a:spcPct val="150000"/>
              </a:lnSpc>
              <a:defRPr sz="22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At any time, only one of the environments is live, with the live environment serving all production traffic. </a:t>
            </a:r>
          </a:p>
          <a:p>
            <a:pPr>
              <a:lnSpc>
                <a:spcPct val="150000"/>
              </a:lnSpc>
              <a:defRPr sz="22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For this example, Blue is currently live and Green is idle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TextBox 5"/>
          <p:cNvSpPr txBox="1"/>
          <p:nvPr>
            <p:ph type="sldNum" sz="quarter" idx="2"/>
          </p:nvPr>
        </p:nvSpPr>
        <p:spPr>
          <a:xfrm>
            <a:off x="289585" y="4889896"/>
            <a:ext cx="245404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64" name="Shape 187"/>
          <p:cNvSpPr txBox="1"/>
          <p:nvPr>
            <p:ph type="title"/>
          </p:nvPr>
        </p:nvSpPr>
        <p:spPr>
          <a:xfrm>
            <a:off x="457200" y="57149"/>
            <a:ext cx="7086600" cy="585516"/>
          </a:xfrm>
          <a:prstGeom prst="rect">
            <a:avLst/>
          </a:prstGeom>
        </p:spPr>
        <p:txBody>
          <a:bodyPr/>
          <a:lstStyle>
            <a:lvl1pPr defTabSz="768095">
              <a:defRPr sz="3359">
                <a:solidFill>
                  <a:srgbClr val="E01A2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Blue Green Deploy</a:t>
            </a:r>
          </a:p>
        </p:txBody>
      </p:sp>
      <p:pic>
        <p:nvPicPr>
          <p:cNvPr id="1565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168" y="1005448"/>
            <a:ext cx="8937057" cy="38165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TextBox 5"/>
          <p:cNvSpPr txBox="1"/>
          <p:nvPr>
            <p:ph type="sldNum" sz="quarter" idx="2"/>
          </p:nvPr>
        </p:nvSpPr>
        <p:spPr>
          <a:xfrm>
            <a:off x="289585" y="4889896"/>
            <a:ext cx="245404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68" name="Shape 187"/>
          <p:cNvSpPr txBox="1"/>
          <p:nvPr>
            <p:ph type="title"/>
          </p:nvPr>
        </p:nvSpPr>
        <p:spPr>
          <a:xfrm>
            <a:off x="457200" y="57149"/>
            <a:ext cx="7086600" cy="585516"/>
          </a:xfrm>
          <a:prstGeom prst="rect">
            <a:avLst/>
          </a:prstGeom>
        </p:spPr>
        <p:txBody>
          <a:bodyPr/>
          <a:lstStyle>
            <a:lvl1pPr defTabSz="768095">
              <a:defRPr sz="3359">
                <a:solidFill>
                  <a:srgbClr val="E01A2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Blue Green Deployment</a:t>
            </a:r>
          </a:p>
        </p:txBody>
      </p:sp>
      <p:pic>
        <p:nvPicPr>
          <p:cNvPr id="156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612" y="953145"/>
            <a:ext cx="9075388" cy="39443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TextBox 5"/>
          <p:cNvSpPr txBox="1"/>
          <p:nvPr>
            <p:ph type="sldNum" sz="quarter" idx="2"/>
          </p:nvPr>
        </p:nvSpPr>
        <p:spPr>
          <a:xfrm>
            <a:off x="289585" y="4889896"/>
            <a:ext cx="245404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72" name="Shape 187"/>
          <p:cNvSpPr txBox="1"/>
          <p:nvPr>
            <p:ph type="title"/>
          </p:nvPr>
        </p:nvSpPr>
        <p:spPr>
          <a:xfrm>
            <a:off x="457200" y="57149"/>
            <a:ext cx="7086600" cy="585516"/>
          </a:xfrm>
          <a:prstGeom prst="rect">
            <a:avLst/>
          </a:prstGeom>
        </p:spPr>
        <p:txBody>
          <a:bodyPr/>
          <a:lstStyle>
            <a:lvl1pPr defTabSz="768095">
              <a:defRPr sz="3359">
                <a:solidFill>
                  <a:srgbClr val="E01A2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Blue Green Deployment Terms</a:t>
            </a:r>
          </a:p>
        </p:txBody>
      </p:sp>
      <p:pic>
        <p:nvPicPr>
          <p:cNvPr id="1573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5327" y="991890"/>
            <a:ext cx="8690517" cy="37882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TextBox 5"/>
          <p:cNvSpPr txBox="1"/>
          <p:nvPr>
            <p:ph type="sldNum" sz="quarter" idx="2"/>
          </p:nvPr>
        </p:nvSpPr>
        <p:spPr>
          <a:xfrm>
            <a:off x="360216" y="4889896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71" name="Title 3"/>
          <p:cNvSpPr txBox="1"/>
          <p:nvPr>
            <p:ph type="title"/>
          </p:nvPr>
        </p:nvSpPr>
        <p:spPr>
          <a:xfrm>
            <a:off x="457200" y="57149"/>
            <a:ext cx="7086600" cy="585516"/>
          </a:xfrm>
          <a:prstGeom prst="rect">
            <a:avLst/>
          </a:prstGeom>
        </p:spPr>
        <p:txBody>
          <a:bodyPr/>
          <a:lstStyle>
            <a:lvl1pPr defTabSz="768095">
              <a:defRPr sz="3359">
                <a:solidFill>
                  <a:srgbClr val="E01A2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1472" name="Content Placeholder 4"/>
          <p:cNvSpPr txBox="1"/>
          <p:nvPr>
            <p:ph type="body" idx="1"/>
          </p:nvPr>
        </p:nvSpPr>
        <p:spPr>
          <a:xfrm>
            <a:off x="457200" y="1113588"/>
            <a:ext cx="8458200" cy="3672409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SzTx/>
              <a:buFont typeface="Wingdings"/>
              <a:buNone/>
              <a:defRPr b="1" sz="2200">
                <a:latin typeface="Calibri"/>
                <a:ea typeface="Calibri"/>
                <a:cs typeface="Calibri"/>
                <a:sym typeface="Calibri"/>
              </a:defRPr>
            </a:pPr>
            <a:r>
              <a:t>By the end of this session you’ll gain</a:t>
            </a:r>
          </a:p>
          <a:p>
            <a:pPr lvl="1" marL="557212" indent="-214313">
              <a:lnSpc>
                <a:spcPct val="150000"/>
              </a:lnSpc>
              <a:spcBef>
                <a:spcPts val="500"/>
              </a:spcBef>
              <a:buClr>
                <a:srgbClr val="C00000"/>
              </a:buClr>
              <a:buChar char="✓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Cloud Understanding</a:t>
            </a:r>
            <a:endParaRPr sz="1600"/>
          </a:p>
          <a:p>
            <a:pPr lvl="1" marL="557212" indent="-214313">
              <a:lnSpc>
                <a:spcPct val="150000"/>
              </a:lnSpc>
              <a:spcBef>
                <a:spcPts val="500"/>
              </a:spcBef>
              <a:buClr>
                <a:srgbClr val="C00000"/>
              </a:buClr>
              <a:buChar char="✓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Infrastructure as the code </a:t>
            </a:r>
            <a:endParaRPr sz="1600"/>
          </a:p>
          <a:p>
            <a:pPr lvl="1" marL="557212" indent="-214313">
              <a:lnSpc>
                <a:spcPct val="150000"/>
              </a:lnSpc>
              <a:spcBef>
                <a:spcPts val="500"/>
              </a:spcBef>
              <a:buClr>
                <a:srgbClr val="C00000"/>
              </a:buClr>
              <a:buChar char="✓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Cloud basic tools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TextBox 5"/>
          <p:cNvSpPr txBox="1"/>
          <p:nvPr>
            <p:ph type="sldNum" sz="quarter" idx="2"/>
          </p:nvPr>
        </p:nvSpPr>
        <p:spPr>
          <a:xfrm>
            <a:off x="360216" y="4889896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75" name="Shape 108"/>
          <p:cNvSpPr txBox="1"/>
          <p:nvPr>
            <p:ph type="title"/>
          </p:nvPr>
        </p:nvSpPr>
        <p:spPr>
          <a:xfrm>
            <a:off x="457200" y="57149"/>
            <a:ext cx="7086600" cy="585516"/>
          </a:xfrm>
          <a:prstGeom prst="rect">
            <a:avLst/>
          </a:prstGeom>
        </p:spPr>
        <p:txBody>
          <a:bodyPr/>
          <a:lstStyle>
            <a:lvl1pPr defTabSz="768095">
              <a:defRPr sz="3359">
                <a:solidFill>
                  <a:srgbClr val="E01A2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Next step of IaC is ….</a:t>
            </a:r>
          </a:p>
        </p:txBody>
      </p:sp>
      <p:sp>
        <p:nvSpPr>
          <p:cNvPr id="1476" name="Shape 109"/>
          <p:cNvSpPr txBox="1"/>
          <p:nvPr>
            <p:ph type="body" idx="1"/>
          </p:nvPr>
        </p:nvSpPr>
        <p:spPr>
          <a:xfrm>
            <a:off x="457200" y="1113588"/>
            <a:ext cx="8458200" cy="367240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 typeface="Wingdings"/>
              <a:buNone/>
            </a:lvl1pPr>
          </a:lstStyle>
          <a:p>
            <a:pPr/>
            <a:r>
              <a:t>…. Continuous deployment </a:t>
            </a:r>
          </a:p>
        </p:txBody>
      </p:sp>
      <p:pic>
        <p:nvPicPr>
          <p:cNvPr id="1477" name="Shape 110" descr="Shape 1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714450"/>
            <a:ext cx="9144001" cy="28373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TextBox 5"/>
          <p:cNvSpPr txBox="1"/>
          <p:nvPr>
            <p:ph type="sldNum" sz="quarter" idx="2"/>
          </p:nvPr>
        </p:nvSpPr>
        <p:spPr>
          <a:xfrm>
            <a:off x="360216" y="4889896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80" name="Shape 115"/>
          <p:cNvSpPr txBox="1"/>
          <p:nvPr>
            <p:ph type="title"/>
          </p:nvPr>
        </p:nvSpPr>
        <p:spPr>
          <a:xfrm>
            <a:off x="457200" y="57149"/>
            <a:ext cx="7086600" cy="585516"/>
          </a:xfrm>
          <a:prstGeom prst="rect">
            <a:avLst/>
          </a:prstGeom>
        </p:spPr>
        <p:txBody>
          <a:bodyPr/>
          <a:lstStyle>
            <a:lvl1pPr defTabSz="768095">
              <a:defRPr sz="3359">
                <a:solidFill>
                  <a:srgbClr val="E01A2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CD Tools</a:t>
            </a:r>
          </a:p>
        </p:txBody>
      </p:sp>
      <p:sp>
        <p:nvSpPr>
          <p:cNvPr id="1481" name="Shape 116"/>
          <p:cNvSpPr txBox="1"/>
          <p:nvPr>
            <p:ph type="body" idx="1"/>
          </p:nvPr>
        </p:nvSpPr>
        <p:spPr>
          <a:xfrm>
            <a:off x="457200" y="1113588"/>
            <a:ext cx="8458200" cy="367240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Font typeface="Arial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AWS CodeDeploy</a:t>
            </a:r>
          </a:p>
          <a:p>
            <a:pPr>
              <a:lnSpc>
                <a:spcPct val="150000"/>
              </a:lnSpc>
              <a:buFont typeface="Arial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AWS CodePipeline</a:t>
            </a:r>
          </a:p>
          <a:p>
            <a:pPr>
              <a:lnSpc>
                <a:spcPct val="150000"/>
              </a:lnSpc>
              <a:buFont typeface="Arial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AWS CodeCommit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TextBox 5"/>
          <p:cNvSpPr txBox="1"/>
          <p:nvPr>
            <p:ph type="sldNum" sz="quarter" idx="2"/>
          </p:nvPr>
        </p:nvSpPr>
        <p:spPr>
          <a:xfrm>
            <a:off x="360216" y="4889896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84" name="Shape 121"/>
          <p:cNvSpPr txBox="1"/>
          <p:nvPr>
            <p:ph type="title"/>
          </p:nvPr>
        </p:nvSpPr>
        <p:spPr>
          <a:xfrm>
            <a:off x="457200" y="57149"/>
            <a:ext cx="7086600" cy="585516"/>
          </a:xfrm>
          <a:prstGeom prst="rect">
            <a:avLst/>
          </a:prstGeom>
        </p:spPr>
        <p:txBody>
          <a:bodyPr/>
          <a:lstStyle>
            <a:lvl1pPr defTabSz="768095">
              <a:defRPr sz="3359">
                <a:solidFill>
                  <a:srgbClr val="E01A2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Code Deploy</a:t>
            </a:r>
          </a:p>
        </p:txBody>
      </p:sp>
      <p:sp>
        <p:nvSpPr>
          <p:cNvPr id="1485" name="Content Placeholder 3"/>
          <p:cNvSpPr txBox="1"/>
          <p:nvPr>
            <p:ph type="body" idx="1"/>
          </p:nvPr>
        </p:nvSpPr>
        <p:spPr>
          <a:xfrm>
            <a:off x="457200" y="1113588"/>
            <a:ext cx="8458200" cy="367240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86" name="Shape 122" descr="Shape 1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0474" y="952328"/>
            <a:ext cx="7467601" cy="4000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TextBox 5"/>
          <p:cNvSpPr txBox="1"/>
          <p:nvPr>
            <p:ph type="sldNum" sz="quarter" idx="2"/>
          </p:nvPr>
        </p:nvSpPr>
        <p:spPr>
          <a:xfrm>
            <a:off x="360216" y="4889896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89" name="Shape 127"/>
          <p:cNvSpPr txBox="1"/>
          <p:nvPr>
            <p:ph type="title"/>
          </p:nvPr>
        </p:nvSpPr>
        <p:spPr>
          <a:xfrm>
            <a:off x="457200" y="57149"/>
            <a:ext cx="7086600" cy="585516"/>
          </a:xfrm>
          <a:prstGeom prst="rect">
            <a:avLst/>
          </a:prstGeom>
        </p:spPr>
        <p:txBody>
          <a:bodyPr/>
          <a:lstStyle>
            <a:lvl1pPr defTabSz="768095">
              <a:defRPr sz="3359">
                <a:solidFill>
                  <a:srgbClr val="E01A2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Code Deploy</a:t>
            </a:r>
          </a:p>
        </p:txBody>
      </p:sp>
      <p:sp>
        <p:nvSpPr>
          <p:cNvPr id="1490" name="Shape 128"/>
          <p:cNvSpPr txBox="1"/>
          <p:nvPr>
            <p:ph type="body" idx="1"/>
          </p:nvPr>
        </p:nvSpPr>
        <p:spPr>
          <a:xfrm>
            <a:off x="457200" y="1113588"/>
            <a:ext cx="8458200" cy="3672409"/>
          </a:xfrm>
          <a:prstGeom prst="rect">
            <a:avLst/>
          </a:prstGeom>
        </p:spPr>
        <p:txBody>
          <a:bodyPr/>
          <a:lstStyle/>
          <a:p>
            <a:pPr marL="457200" indent="-457200">
              <a:buAutoNum type="arabicPeriod" startAt="1"/>
              <a:defRPr sz="20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Create deployable content on your local development machine </a:t>
            </a:r>
          </a:p>
          <a:p>
            <a:pPr marL="457200" indent="-457200">
              <a:buAutoNum type="arabicPeriod" startAt="1"/>
              <a:defRPr sz="20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Provide AWS CodeDeploy with information about your deployment, such as which Amazon S3 bucket or GitHub repository</a:t>
            </a:r>
          </a:p>
          <a:p>
            <a:pPr marL="457200" indent="-457200">
              <a:buAutoNum type="arabicPeriod" startAt="1"/>
              <a:defRPr sz="20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AWS CodeDeploy agent on each instance polls AWS CodeDeploy to determine what and when to pull from the specified Amazon S3 bucket or GitHub repository</a:t>
            </a:r>
          </a:p>
          <a:p>
            <a:pPr marL="457200" indent="-457200">
              <a:buAutoNum type="arabicPeriod" startAt="1"/>
              <a:defRPr sz="20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AWS CodeDeploy agent on each instance polls AWS CodeDeploy to determine what and when to pull from the specified Amazon S3 bucket or GitHub repository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TextBox 5"/>
          <p:cNvSpPr txBox="1"/>
          <p:nvPr>
            <p:ph type="sldNum" sz="quarter" idx="2"/>
          </p:nvPr>
        </p:nvSpPr>
        <p:spPr>
          <a:xfrm>
            <a:off x="360216" y="4889896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93" name="Shape 133"/>
          <p:cNvSpPr txBox="1"/>
          <p:nvPr>
            <p:ph type="title"/>
          </p:nvPr>
        </p:nvSpPr>
        <p:spPr>
          <a:xfrm>
            <a:off x="457200" y="57149"/>
            <a:ext cx="7086600" cy="585516"/>
          </a:xfrm>
          <a:prstGeom prst="rect">
            <a:avLst/>
          </a:prstGeom>
        </p:spPr>
        <p:txBody>
          <a:bodyPr/>
          <a:lstStyle>
            <a:lvl1pPr defTabSz="768095">
              <a:defRPr sz="3359">
                <a:solidFill>
                  <a:srgbClr val="E01A2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Code Deploy Key Components</a:t>
            </a:r>
          </a:p>
        </p:txBody>
      </p:sp>
      <p:sp>
        <p:nvSpPr>
          <p:cNvPr id="1494" name="Shape 134"/>
          <p:cNvSpPr txBox="1"/>
          <p:nvPr>
            <p:ph type="body" idx="1"/>
          </p:nvPr>
        </p:nvSpPr>
        <p:spPr>
          <a:xfrm>
            <a:off x="457200" y="1113588"/>
            <a:ext cx="8458200" cy="367240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aphicFrame>
        <p:nvGraphicFramePr>
          <p:cNvPr id="1495" name="Table 3"/>
          <p:cNvGraphicFramePr/>
          <p:nvPr/>
        </p:nvGraphicFramePr>
        <p:xfrm>
          <a:off x="457200" y="1113588"/>
          <a:ext cx="8458200" cy="304548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1">
                <a:tableStyleId>{4C3C2611-4C71-4FC5-86AE-919BDF0F9419}</a:tableStyleId>
              </a:tblPr>
              <a:tblGrid>
                <a:gridCol w="6433457"/>
                <a:gridCol w="2024743"/>
              </a:tblGrid>
              <a:tr h="758755">
                <a:tc>
                  <a:txBody>
                    <a:bodyPr/>
                    <a:lstStyle/>
                    <a:p>
                      <a:pPr algn="l" defTabSz="685800">
                        <a:spcBef>
                          <a:spcPts val="1200"/>
                        </a:spcBef>
                        <a:defRPr sz="1800"/>
                      </a:pPr>
                      <a:r>
                        <a:rPr>
                          <a:latin typeface="Calibri Light"/>
                          <a:ea typeface="Calibri Light"/>
                          <a:cs typeface="Calibri Light"/>
                          <a:sym typeface="Calibri Light"/>
                        </a:rPr>
                        <a:t>A name that uniquely identifies the application you want to deploy</a:t>
                      </a:r>
                    </a:p>
                  </a:txBody>
                  <a:tcPr marL="45720" marR="45720" marT="45720" marB="45720" anchor="t" anchorCtr="0" horzOverflow="overflow">
                    <a:lnB w="12700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685800">
                        <a:spcBef>
                          <a:spcPts val="0"/>
                        </a:spcBef>
                        <a:defRPr sz="1800"/>
                      </a:pPr>
                      <a:r>
                        <a:rPr sz="2000">
                          <a:latin typeface="Calibri Light"/>
                          <a:ea typeface="Calibri Light"/>
                          <a:cs typeface="Calibri Light"/>
                          <a:sym typeface="Calibri Light"/>
                        </a:rPr>
                        <a:t>Application:</a:t>
                      </a:r>
                    </a:p>
                  </a:txBody>
                  <a:tcPr marL="45720" marR="45720" marT="45720" marB="45720" anchor="t" anchorCtr="0" horzOverflow="overflow">
                    <a:lnB w="12700">
                      <a:solidFill>
                        <a:schemeClr val="accent1"/>
                      </a:solidFill>
                    </a:lnB>
                  </a:tcPr>
                </a:tc>
              </a:tr>
              <a:tr h="1023257">
                <a:tc>
                  <a:txBody>
                    <a:bodyPr/>
                    <a:lstStyle/>
                    <a:p>
                      <a:pPr algn="l" defTabSz="685800">
                        <a:spcBef>
                          <a:spcPts val="1200"/>
                        </a:spcBef>
                        <a:defRPr sz="1800"/>
                      </a:pPr>
                      <a:r>
                        <a:rPr>
                          <a:latin typeface="Calibri Light"/>
                          <a:ea typeface="Calibri Light"/>
                          <a:cs typeface="Calibri Light"/>
                          <a:sym typeface="Calibri Light"/>
                        </a:rPr>
                        <a:t>A set of deployment rules and deployment success and failure conditions used by AWS CodeDeploy during a deployment</a:t>
                      </a:r>
                    </a:p>
                  </a:txBody>
                  <a:tcPr marL="45720" marR="45720" marT="45720" marB="45720" anchor="t" anchorCtr="0" horzOverflow="overflow"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685800">
                        <a:spcBef>
                          <a:spcPts val="0"/>
                        </a:spcBef>
                        <a:defRPr sz="1800"/>
                      </a:pPr>
                      <a:r>
                        <a:rPr sz="2000">
                          <a:latin typeface="Calibri Light"/>
                          <a:ea typeface="Calibri Light"/>
                          <a:cs typeface="Calibri Light"/>
                          <a:sym typeface="Calibri Light"/>
                        </a:rPr>
                        <a:t>Deployment configuration:</a:t>
                      </a:r>
                    </a:p>
                  </a:txBody>
                  <a:tcPr marL="45720" marR="45720" marT="45720" marB="45720" anchor="t" anchorCtr="0" horzOverflow="overflow"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</a:tcPr>
                </a:tc>
              </a:tr>
              <a:tr h="892629">
                <a:tc>
                  <a:txBody>
                    <a:bodyPr/>
                    <a:lstStyle/>
                    <a:p>
                      <a:pPr algn="l" defTabSz="685800">
                        <a:spcBef>
                          <a:spcPts val="1200"/>
                        </a:spcBef>
                        <a:defRPr sz="1800"/>
                      </a:pPr>
                      <a:r>
                        <a:rPr>
                          <a:latin typeface="Calibri Light"/>
                          <a:ea typeface="Calibri Light"/>
                          <a:cs typeface="Calibri Light"/>
                          <a:sym typeface="Calibri Light"/>
                        </a:rPr>
                        <a:t>A set of individual instances. A deployment group contains individually tagged instances</a:t>
                      </a:r>
                    </a:p>
                  </a:txBody>
                  <a:tcPr marL="45720" marR="45720" marT="45720" marB="45720" anchor="t" anchorCtr="0" horzOverflow="overflow"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685800">
                        <a:spcBef>
                          <a:spcPts val="0"/>
                        </a:spcBef>
                        <a:defRPr sz="1800"/>
                      </a:pPr>
                      <a:r>
                        <a:rPr sz="2000">
                          <a:latin typeface="Calibri Light"/>
                          <a:ea typeface="Calibri Light"/>
                          <a:cs typeface="Calibri Light"/>
                          <a:sym typeface="Calibri Light"/>
                        </a:rPr>
                        <a:t>Deployment group:</a:t>
                      </a:r>
                    </a:p>
                  </a:txBody>
                  <a:tcPr marL="45720" marR="45720" marT="45720" marB="45720" anchor="t" anchorCtr="0" horzOverflow="overflow"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defTabSz="685800">
                        <a:spcBef>
                          <a:spcPts val="1200"/>
                        </a:spcBef>
                        <a:defRPr sz="1800"/>
                      </a:pPr>
                      <a:r>
                        <a:rPr>
                          <a:latin typeface="Calibri Light"/>
                          <a:ea typeface="Calibri Light"/>
                          <a:cs typeface="Calibri Light"/>
                          <a:sym typeface="Calibri Light"/>
                        </a:rPr>
                        <a:t>An IAM role that you attach to your Amazon EC2 instances. This profile includes the permissions required to access the Amazon S3 buckets or GitHub repositories </a:t>
                      </a:r>
                    </a:p>
                  </a:txBody>
                  <a:tcPr marL="45720" marR="45720" marT="45720" marB="45720" anchor="t" anchorCtr="0" horzOverflow="overflow">
                    <a:lnT w="12700">
                      <a:solidFill>
                        <a:schemeClr val="accent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l" defTabSz="685800">
                        <a:spcBef>
                          <a:spcPts val="0"/>
                        </a:spcBef>
                        <a:defRPr sz="2000">
                          <a:latin typeface="Calibri Light"/>
                          <a:ea typeface="Calibri Light"/>
                          <a:cs typeface="Calibri Light"/>
                          <a:sym typeface="Calibri Light"/>
                        </a:defRPr>
                      </a:pPr>
                      <a:r>
                        <a:t>IAM instance profile:</a:t>
                      </a:r>
                    </a:p>
                  </a:txBody>
                  <a:tcPr marL="45720" marR="45720" marT="45720" marB="45720" anchor="t" anchorCtr="0" horzOverflow="overflow">
                    <a:lnT w="12700">
                      <a:solidFill>
                        <a:schemeClr val="accent1"/>
                      </a:solidFill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TextBox 5"/>
          <p:cNvSpPr txBox="1"/>
          <p:nvPr>
            <p:ph type="sldNum" sz="quarter" idx="2"/>
          </p:nvPr>
        </p:nvSpPr>
        <p:spPr>
          <a:xfrm>
            <a:off x="360216" y="4889896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98" name="Shape 139"/>
          <p:cNvSpPr txBox="1"/>
          <p:nvPr>
            <p:ph type="title"/>
          </p:nvPr>
        </p:nvSpPr>
        <p:spPr>
          <a:xfrm>
            <a:off x="457200" y="57149"/>
            <a:ext cx="7086600" cy="585516"/>
          </a:xfrm>
          <a:prstGeom prst="rect">
            <a:avLst/>
          </a:prstGeom>
        </p:spPr>
        <p:txBody>
          <a:bodyPr/>
          <a:lstStyle>
            <a:lvl1pPr defTabSz="768095">
              <a:defRPr sz="3359">
                <a:solidFill>
                  <a:srgbClr val="E01A2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Code Deploy Key Components</a:t>
            </a:r>
          </a:p>
        </p:txBody>
      </p:sp>
      <p:sp>
        <p:nvSpPr>
          <p:cNvPr id="1499" name="Content Placeholder 5"/>
          <p:cNvSpPr txBox="1"/>
          <p:nvPr>
            <p:ph type="body" idx="1"/>
          </p:nvPr>
        </p:nvSpPr>
        <p:spPr>
          <a:xfrm>
            <a:off x="457200" y="1113588"/>
            <a:ext cx="8458200" cy="367240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aphicFrame>
        <p:nvGraphicFramePr>
          <p:cNvPr id="1500" name="Table 3"/>
          <p:cNvGraphicFramePr/>
          <p:nvPr/>
        </p:nvGraphicFramePr>
        <p:xfrm>
          <a:off x="457200" y="1113588"/>
          <a:ext cx="8458200" cy="251208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1">
                <a:tableStyleId>{4C3C2611-4C71-4FC5-86AE-919BDF0F9419}</a:tableStyleId>
              </a:tblPr>
              <a:tblGrid>
                <a:gridCol w="6324600"/>
                <a:gridCol w="2133600"/>
              </a:tblGrid>
              <a:tr h="1313926">
                <a:tc>
                  <a:txBody>
                    <a:bodyPr/>
                    <a:lstStyle/>
                    <a:p>
                      <a:pPr algn="l" defTabSz="685800">
                        <a:spcBef>
                          <a:spcPts val="0"/>
                        </a:spcBef>
                        <a:defRPr sz="1800"/>
                      </a:pPr>
                      <a:r>
                        <a:rPr>
                          <a:latin typeface="Calibri Light"/>
                          <a:ea typeface="Calibri Light"/>
                          <a:cs typeface="Calibri Light"/>
                          <a:sym typeface="Calibri Light"/>
                        </a:rPr>
                        <a:t>An archive file containing source content—source code, web pages, executable files, and deployment scripts—along with an application specification file (AppSpec file). Revisions are stored in Amazon S3 buckets or GitHub repositories</a:t>
                      </a:r>
                    </a:p>
                  </a:txBody>
                  <a:tcPr marL="45720" marR="45720" marT="45720" marB="45720" anchor="t" anchorCtr="0" horzOverflow="overflow">
                    <a:lnB w="12700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685800">
                        <a:spcBef>
                          <a:spcPts val="0"/>
                        </a:spcBef>
                        <a:defRPr sz="1800"/>
                      </a:pPr>
                      <a:r>
                        <a:rPr sz="2000">
                          <a:latin typeface="Calibri Light"/>
                          <a:ea typeface="Calibri Light"/>
                          <a:cs typeface="Calibri Light"/>
                          <a:sym typeface="Calibri Light"/>
                        </a:rPr>
                        <a:t>Revision:</a:t>
                      </a:r>
                    </a:p>
                  </a:txBody>
                  <a:tcPr marL="45720" marR="45720" marT="45720" marB="45720" anchor="t" anchorCtr="0" horzOverflow="overflow">
                    <a:lnB w="12700">
                      <a:solidFill>
                        <a:schemeClr val="accent1"/>
                      </a:solidFill>
                    </a:lnB>
                  </a:tcPr>
                </a:tc>
              </a:tr>
              <a:tr h="827315">
                <a:tc>
                  <a:txBody>
                    <a:bodyPr/>
                    <a:lstStyle/>
                    <a:p>
                      <a:pPr algn="l" defTabSz="685800">
                        <a:spcBef>
                          <a:spcPts val="0"/>
                        </a:spcBef>
                        <a:defRPr sz="1800"/>
                      </a:pPr>
                      <a:r>
                        <a:rPr>
                          <a:latin typeface="Calibri Light"/>
                          <a:ea typeface="Calibri Light"/>
                          <a:cs typeface="Calibri Light"/>
                          <a:sym typeface="Calibri Light"/>
                        </a:rPr>
                        <a:t>An IAM role that grants permissions to an AWS service so it can access AWS resources</a:t>
                      </a:r>
                    </a:p>
                  </a:txBody>
                  <a:tcPr marL="45720" marR="45720" marT="45720" marB="45720" anchor="t" anchorCtr="0" horzOverflow="overflow"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685800">
                        <a:spcBef>
                          <a:spcPts val="0"/>
                        </a:spcBef>
                        <a:defRPr sz="1800"/>
                      </a:pPr>
                      <a:r>
                        <a:rPr sz="2000">
                          <a:latin typeface="Calibri Light"/>
                          <a:ea typeface="Calibri Light"/>
                          <a:cs typeface="Calibri Light"/>
                          <a:sym typeface="Calibri Light"/>
                        </a:rPr>
                        <a:t>Service role: </a:t>
                      </a:r>
                    </a:p>
                  </a:txBody>
                  <a:tcPr marL="45720" marR="45720" marT="45720" marB="45720" anchor="t" anchorCtr="0" horzOverflow="overflow"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defTabSz="685800">
                        <a:spcBef>
                          <a:spcPts val="0"/>
                        </a:spcBef>
                        <a:defRPr sz="1800"/>
                      </a:pPr>
                      <a:r>
                        <a:rPr>
                          <a:latin typeface="Calibri Light"/>
                          <a:ea typeface="Calibri Light"/>
                          <a:cs typeface="Calibri Light"/>
                          <a:sym typeface="Calibri Light"/>
                        </a:rPr>
                        <a:t>The most recent version of the application revision that you have uploaded to your repository and want to deploy to the instances in a deployment group</a:t>
                      </a:r>
                    </a:p>
                  </a:txBody>
                  <a:tcPr marL="45720" marR="45720" marT="45720" marB="45720" anchor="t" anchorCtr="0" horzOverflow="overflow">
                    <a:lnT w="12700">
                      <a:solidFill>
                        <a:schemeClr val="accent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l" defTabSz="685800">
                        <a:spcBef>
                          <a:spcPts val="0"/>
                        </a:spcBef>
                        <a:defRPr sz="1800"/>
                      </a:pPr>
                      <a:r>
                        <a:rPr sz="2000">
                          <a:latin typeface="Calibri Light"/>
                          <a:ea typeface="Calibri Light"/>
                          <a:cs typeface="Calibri Light"/>
                          <a:sym typeface="Calibri Light"/>
                        </a:rPr>
                        <a:t>Target revision:</a:t>
                      </a:r>
                    </a:p>
                  </a:txBody>
                  <a:tcPr marL="45720" marR="45720" marT="45720" marB="45720" anchor="t" anchorCtr="0" horzOverflow="overflow">
                    <a:lnT w="12700">
                      <a:solidFill>
                        <a:schemeClr val="accent1"/>
                      </a:solidFill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TextBox 5"/>
          <p:cNvSpPr txBox="1"/>
          <p:nvPr>
            <p:ph type="sldNum" sz="quarter" idx="2"/>
          </p:nvPr>
        </p:nvSpPr>
        <p:spPr>
          <a:xfrm>
            <a:off x="360216" y="4889896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03" name="Shape 145"/>
          <p:cNvSpPr txBox="1"/>
          <p:nvPr>
            <p:ph type="title"/>
          </p:nvPr>
        </p:nvSpPr>
        <p:spPr>
          <a:xfrm>
            <a:off x="457200" y="57149"/>
            <a:ext cx="7086600" cy="585516"/>
          </a:xfrm>
          <a:prstGeom prst="rect">
            <a:avLst/>
          </a:prstGeom>
        </p:spPr>
        <p:txBody>
          <a:bodyPr/>
          <a:lstStyle>
            <a:lvl1pPr defTabSz="768095">
              <a:defRPr sz="3359">
                <a:solidFill>
                  <a:srgbClr val="E01A2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Code Pipeline</a:t>
            </a:r>
          </a:p>
        </p:txBody>
      </p:sp>
      <p:sp>
        <p:nvSpPr>
          <p:cNvPr id="1504" name="Content Placeholder 1"/>
          <p:cNvSpPr txBox="1"/>
          <p:nvPr>
            <p:ph type="body" idx="1"/>
          </p:nvPr>
        </p:nvSpPr>
        <p:spPr>
          <a:xfrm>
            <a:off x="457200" y="1113588"/>
            <a:ext cx="8458200" cy="367240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05" name="Shape 146" descr="Shape 14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1113588"/>
            <a:ext cx="9144002" cy="28596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_JBh - ENG">
  <a:themeElements>
    <a:clrScheme name="2_JBh - ENG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0000"/>
      </a:accent1>
      <a:accent2>
        <a:srgbClr val="A5A5A5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2_JBh - ENG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2_JBh - E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_JBh - ENG">
  <a:themeElements>
    <a:clrScheme name="2_JBh - ENG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0000"/>
      </a:accent1>
      <a:accent2>
        <a:srgbClr val="A5A5A5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2_JBh - ENG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2_JBh - E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