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8" r:id="rId3"/>
    <p:sldMasterId id="2147483699" r:id="rId4"/>
    <p:sldMasterId id="2147483710" r:id="rId5"/>
    <p:sldMasterId id="2147483721" r:id="rId6"/>
    <p:sldMasterId id="2147483732" r:id="rId7"/>
    <p:sldMasterId id="2147483744" r:id="rId8"/>
    <p:sldMasterId id="2147483758" r:id="rId9"/>
    <p:sldMasterId id="2147483769" r:id="rId10"/>
    <p:sldMasterId id="2147483780" r:id="rId11"/>
    <p:sldMasterId id="2147483791" r:id="rId12"/>
  </p:sldMasterIdLst>
  <p:notesMasterIdLst>
    <p:notesMasterId r:id="rId28"/>
  </p:notesMasterIdLst>
  <p:handoutMasterIdLst>
    <p:handoutMasterId r:id="rId29"/>
  </p:handoutMasterIdLst>
  <p:sldIdLst>
    <p:sldId id="256" r:id="rId13"/>
    <p:sldId id="266" r:id="rId14"/>
    <p:sldId id="267" r:id="rId15"/>
    <p:sldId id="268" r:id="rId16"/>
    <p:sldId id="271" r:id="rId17"/>
    <p:sldId id="272" r:id="rId18"/>
    <p:sldId id="269" r:id="rId19"/>
    <p:sldId id="270" r:id="rId20"/>
    <p:sldId id="273" r:id="rId21"/>
    <p:sldId id="275" r:id="rId22"/>
    <p:sldId id="276" r:id="rId23"/>
    <p:sldId id="274" r:id="rId24"/>
    <p:sldId id="277" r:id="rId25"/>
    <p:sldId id="278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67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9133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6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3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18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4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0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806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08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0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7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3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6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0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smtClean="0"/>
              <a:t>Inside of </a:t>
            </a:r>
            <a:r>
              <a:rPr lang="en-US" dirty="0" err="1" smtClean="0"/>
              <a:t>opswork</a:t>
            </a:r>
            <a:r>
              <a:rPr lang="en-US" dirty="0" smtClean="0"/>
              <a:t> stack we have layers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dirty="0" smtClean="0"/>
              <a:t>So stack have multiple</a:t>
            </a:r>
            <a:r>
              <a:rPr lang="en-US" baseline="0" dirty="0" smtClean="0"/>
              <a:t> layers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dirty="0" smtClean="0"/>
              <a:t>Layers represent a specific tier of resources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00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22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2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9573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AE47EBC-F977-4590-8781-82BAAC68FAB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647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495B066-F00B-4CA6-B936-0C3A00E7801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611025"/>
      </p:ext>
    </p:extLst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800140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579A085-7B85-4711-96FB-27E3A903AB1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8943197"/>
      </p:ext>
    </p:extLst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E6B0D24-B304-448B-BCD8-C972E63D870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45726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1E47B5C-B915-4CB6-AE11-40B4F34FADD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>
                <a:latin typeface="Arial (Body)"/>
              </a:defRPr>
            </a:lvl1pPr>
            <a:lvl2pPr marL="600075" indent="-257175" algn="l" rtl="0">
              <a:buFont typeface="Wingdings" panose="05000000000000000000" pitchFamily="2" charset="2"/>
              <a:buChar char="§"/>
              <a:defRPr sz="1500">
                <a:latin typeface="Arial (Body)"/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47372449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9EBD40-829D-4069-A5D9-5A165D5BCD8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549287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C026BFA-78F3-43C1-81D9-F3643977C3F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2925671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F8FD871-8BB6-4EDD-BBCD-88E718F7F0E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597117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6E11C6B-2B1A-4AE9-81CF-0A49B87801A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509814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FF37C45-07D1-4411-A9C0-8FE08FC631F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698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EF13E23-A0DA-4254-AD3A-429442E387C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700957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617A5C1-0D5E-450C-B575-DA574F791D1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170960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987133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1DBD955-79A5-46BC-9EC6-0114CFDAC04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28806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48AC397-6D76-4065-AE13-34F8341F4E3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39261"/>
      </p:ext>
    </p:extLst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2C46C1C-A27D-4FE2-8D27-13BDC4F0BE1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5955402"/>
      </p:ext>
    </p:extLst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854D6DF-B233-4CAE-8D68-2A3373C99F4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176513"/>
      </p:ext>
    </p:extLst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F508745-A131-4A31-A542-9C32231ACA5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9620968"/>
      </p:ext>
    </p:extLst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7C11865-FB43-4E6E-9E0D-86F5911605E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55353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7A4C765-A3DF-48E5-83D1-1A190996BAE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38360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FD40AAE-C17A-4379-ACB4-9A357964E9F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83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950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BA7BFCF-892F-4011-85E5-2D66A8511D0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1206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912220"/>
      </p:ext>
    </p:extLst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2248F86-0230-41E2-900C-9B2BD6AC59B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363774"/>
      </p:ext>
    </p:extLst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C69DD0E-A501-42D9-A139-4D94EA27249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854760"/>
      </p:ext>
    </p:extLst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23BEAF1-2E7D-4319-AEA9-89124B86D824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1620"/>
      </p:ext>
    </p:extLst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CA2DF1B-CDB9-4555-AFCB-B9133919C2E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680007"/>
      </p:ext>
    </p:extLst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E804042-DBBD-47BB-96E3-5E70E7EC6AB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1223003"/>
      </p:ext>
    </p:extLst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4DEA191-AF39-4B56-86E9-370B7B31E0A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224688"/>
      </p:ext>
    </p:extLst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BA215C7-6F8D-430E-981B-AE244E5F878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412133"/>
      </p:ext>
    </p:extLst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2268AE8-305B-4D57-B854-F155E3F5C67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55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390727" y="4737240"/>
            <a:ext cx="536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65400" y="192631"/>
            <a:ext cx="6286500" cy="4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rgbClr val="3C3C3C"/>
              </a:buClr>
              <a:buSzPct val="100000"/>
              <a:buFont typeface="Arial"/>
              <a:buNone/>
              <a:defRPr sz="2800" b="1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996925" y="857725"/>
            <a:ext cx="61137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C3C3C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C3C3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3C3C3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3C3C3C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3C3C3C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952516"/>
      </p:ext>
    </p:extLst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1B1B846-AC79-474B-BD29-FFF7E395BD0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549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6799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0EBDCD0-CFF0-4E8A-AEDC-3D67D067EA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21158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E3A6202-28B8-44CC-A3E5-5961A0113F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4973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179D0D8-CF6E-40D9-90A4-501CE5FF9E4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600075" indent="-257175" algn="l" rtl="0">
              <a:buFont typeface="Wingdings" panose="05000000000000000000" pitchFamily="2" charset="2"/>
              <a:buChar char="§"/>
              <a:defRPr sz="15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49495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1715F603-F4E3-4987-BFF9-4662928E139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68122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51EC407-0110-4A2C-B318-3FC8FC4CBD6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7546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E93BAD0-7C90-4758-8BEA-8E6C648718F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289152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DA41FCD-1995-43D7-8E97-5F99052E8B2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09742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9F2DD69-7834-4134-ADD3-0F89311818A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3526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72EF58B-4B28-407E-9572-657FF2F3269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1461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379305A-6D92-42C1-AD00-16B8722308B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64597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42988" y="2019300"/>
            <a:ext cx="7010400" cy="2493169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951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365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1836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E42F72B-72C7-496F-A4C3-923C15F2052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342413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EB85B6A-3F12-4FE1-8E10-AAF98A5D5B9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6800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280BBA6-1065-409A-BCC6-48543D99F90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93676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1E86110-65D5-4E8B-8F4B-7B828EFC0EE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59397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F7498BF-0433-431F-BC23-C7B93A3684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60687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1866BBE-6F8A-4EAE-913C-93EDB693662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260038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C9CEE68-4334-4441-A732-325692884C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09390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C1BE20B-4FCF-493A-B211-E13BB29975B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51631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03F53F9-9D04-4339-B510-1BA160DE831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9632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DF596E9-98EB-4C6D-A778-ADB3497BD73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19563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43858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C1B352A-B2BF-4E0D-A7DB-90CD4E0FE41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413688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D60FC92-EC98-4DC7-AE1F-66CC12850F4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32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FF1F40-F89D-4782-86F4-3AB5FB7E0DA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4582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800"/>
            </a:lvl2pPr>
            <a:lvl3pPr marL="685800" indent="0" algn="l" rtl="0">
              <a:buNone/>
              <a:defRPr sz="18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1164497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18D1AF0-568A-46F8-8F19-902EC062EAE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>
                <a:latin typeface="Arial (Body)"/>
              </a:defRPr>
            </a:lvl1pPr>
            <a:lvl2pPr marL="600075" indent="-257175" algn="l" rtl="0">
              <a:buFont typeface="Wingdings" panose="05000000000000000000" pitchFamily="2" charset="2"/>
              <a:buChar char="§"/>
              <a:defRPr sz="1500">
                <a:latin typeface="Arial (Body)"/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494648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11B66D7-CDF7-456F-9967-22086BD79B1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04779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B4446A0-7C9D-436D-889E-A7BC6B3A864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643928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B83F41F-2C66-4213-86AC-641CAD11034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99790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BEDCB5D-1CE6-41A7-A5CE-B72A2F8668A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70640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E8B0B54-AD65-4388-A709-CCA69E23595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0613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5CA5372-505D-4D1F-923C-ADF13997ED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92452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14043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A2A2F1E-1FD3-4473-BCF1-780E24037F5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202358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BBF9134-AA4A-486F-9C60-8E1B724E070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9865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ותרת מש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30000"/>
              </a:spcBef>
              <a:defRPr/>
            </a:pPr>
            <a:fld id="{CACB35C7-7CE4-4233-9362-3BD86AABC21A}" type="slidenum">
              <a:rPr lang="he-IL" altLang="he-IL" sz="1050" smtClean="0">
                <a:solidFill>
                  <a:srgbClr val="606060"/>
                </a:solidFill>
              </a:rPr>
              <a:pPr algn="l" rtl="0"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 rtl="0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886"/>
            <a:ext cx="8382000" cy="3314110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800"/>
            </a:lvl2pPr>
            <a:lvl3pPr marL="685800" indent="0" algn="l" rtl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14399"/>
            <a:ext cx="8382000" cy="450013"/>
          </a:xfrm>
        </p:spPr>
        <p:txBody>
          <a:bodyPr/>
          <a:lstStyle>
            <a:lvl1pPr marL="0" indent="0" algn="l" rtl="0">
              <a:buNone/>
              <a:defRPr sz="2400" b="1" i="1">
                <a:solidFill>
                  <a:srgbClr val="FF0000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968072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FBB02CB-E0C7-4FA5-BA80-B99248EAC4B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487487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15656C7-E10F-4DE9-A13D-453E77AA5EA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97165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32FBD2-A8CA-4714-B820-19DC027E2FC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23465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447577-35BC-447B-8DA3-05257A8AB7D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76762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2A3AFE-7A61-42F1-BF77-4520FDBF195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5734240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489D231-8329-450A-A069-ACD0A20B2F5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4253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7A55BE5-5B2B-4C2E-885C-124F3B8F612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515693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316182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8B4C932-DC3E-4261-9792-9B67824594C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833026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E369E35-1A11-4F55-85F4-1E33F54A7BC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6493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ECB5B3F-F81B-4C96-B43C-4467DA5367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23407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4B75BA6-B7BE-4207-92A1-D494CC2F09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410646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7B526E8-1799-4F24-95E7-BBE84E04F2D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30150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830B227-FC20-4D31-86A2-DDF9EB36D83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2312915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21DA7CB-F23E-49A3-BF37-6A1A4B1A6D6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062264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E71423C-EAF1-4F36-A3F1-4CF4ED72CDE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322028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A19CC5F-66F4-46CE-9498-8073C86251C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9111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F95CD71-2EE5-4D47-B852-50589D14E65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422828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83343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E187EA1-7AC7-4483-8604-2BE1C7E6A8E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614248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B45E881-32CB-4DF0-87D0-093DA43B96F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2041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00FD92D-AD87-4EEA-8FA9-C3E30AEEC7A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345279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3D64883-B37B-421C-9176-DE13DD1EAE1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4582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600"/>
            </a:lvl2pPr>
            <a:lvl3pPr marL="685800" indent="0" algn="l" rtl="0">
              <a:buNone/>
              <a:defRPr sz="16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4677317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ותרת מש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7637" y="4902993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30000"/>
              </a:spcBef>
              <a:defRPr/>
            </a:pPr>
            <a:fld id="{9780C79D-2BFC-40ED-AE19-604CE88A6C24}" type="slidenum">
              <a:rPr lang="he-IL" altLang="he-IL" sz="1050" smtClean="0">
                <a:solidFill>
                  <a:srgbClr val="606060"/>
                </a:solidFill>
              </a:rPr>
              <a:pPr algn="l" rtl="0"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 rtl="0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069"/>
            <a:ext cx="8382000" cy="3473927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800"/>
            </a:lvl2pPr>
            <a:lvl3pPr marL="685800" indent="0" algn="l" rtl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8382000" cy="285750"/>
          </a:xfrm>
        </p:spPr>
        <p:txBody>
          <a:bodyPr/>
          <a:lstStyle>
            <a:lvl1pPr marL="0" indent="0" algn="l" rtl="0">
              <a:buNone/>
              <a:defRPr sz="2400" b="1" i="1">
                <a:solidFill>
                  <a:srgbClr val="FF0000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583054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136A03C-4202-41A6-8F55-9D65DD9ABA5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918799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1DF0EE9B-42C1-48B6-9304-08B26309C9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5593440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CBA7518-32C3-4D7E-93A4-449DACB0C48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98682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61170B-5C48-4AF7-BD8B-CEF8B6856F0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897396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75EE976-0742-4C4B-81C3-B14E4AB36AA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246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6D9DE95-5B81-4CA2-B306-ECD72FB96AB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917702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5569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4FF325B-B75A-4FE7-A2EE-93F9E4E92FB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960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8FFAAAB-8F94-4427-AAF6-DE2C3704C50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626971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178C0D2-FDE8-4E49-8680-CCEA4033402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954306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FF0EAF9-AD54-41CC-81BC-F6833FF150A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600075" indent="-257175" algn="l" rtl="0">
              <a:buFont typeface="Wingdings" panose="05000000000000000000" pitchFamily="2" charset="2"/>
              <a:buChar char="§"/>
              <a:defRPr sz="15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0277057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526CF7D-94EB-4E6B-BCE1-2935159A1DA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983670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3137AA5-293F-4393-9289-E56C38EE7DF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2105761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DD4D25C-1F13-4FEC-BD73-BA8EDD92CB1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270067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48009FA-04A1-48B6-9602-8BFEB997AD8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511157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3C580A6-7C64-4CF3-A757-4DA4C628EE6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79765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67A5AD0-A621-4C23-BCCF-5D6505EB048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551550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8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42988" y="2019300"/>
            <a:ext cx="7010400" cy="2493169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800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052889D-3ED4-4760-992C-2C1E28E03C6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016842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769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321535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D2218CF-E0D8-408D-B947-89E9D1E9F1E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5630014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B0477EC-DC1C-4701-9633-D13308EF9D4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967803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37BB523-32EF-4A7B-8693-499F1D31565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326723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DCDAE16-E8E9-4774-97C9-181612DD1C5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867176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D5A5188-7B8D-4B19-99F6-BDA1FFA9AC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892578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C2CB772-2694-4037-890F-9778C8967CC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632849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775B236-6C9C-4938-8B2F-6A1CA3605D8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936588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8BA5CE8-3904-4353-8B3F-11FB2CA292A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228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37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01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6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1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65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50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5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800" cap="all" dirty="0">
                <a:solidFill>
                  <a:srgbClr val="E01A26"/>
                </a:solidFill>
                <a:latin typeface="Calibri" panose="020F0502020204030204" pitchFamily="34" charset="0"/>
              </a:rPr>
              <a:t>AWS – PART III</a:t>
            </a:r>
            <a:endParaRPr lang="en-GB" sz="4800" cap="all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b="1">
                <a:latin typeface="Calibri" panose="020F0502020204030204" pitchFamily="34" charset="0"/>
              </a:rPr>
              <a:t>DevOps Course</a:t>
            </a:r>
            <a:endParaRPr lang="en-GB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</a:t>
            </a:r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chef 11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627"/>
            <a:ext cx="8995317" cy="40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</a:t>
            </a:r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chef 11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" y="883785"/>
            <a:ext cx="9069497" cy="40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</a:t>
            </a:r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Auto Healing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4" y="888992"/>
            <a:ext cx="8999306" cy="40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7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</a:t>
            </a:r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Auto Healing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4" y="898605"/>
            <a:ext cx="9104286" cy="39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</a:t>
            </a:r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Auto Healing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40421"/>
            <a:ext cx="9091961" cy="39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9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</a:t>
            </a:r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Auto Healing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1799"/>
            <a:ext cx="9144001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6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AWS OPSWORK</a:t>
            </a:r>
            <a:r>
              <a:rPr lang="he-IL" sz="4000" dirty="0">
                <a:solidFill>
                  <a:srgbClr val="E01A26"/>
                </a:solidFill>
                <a:latin typeface="Calibri" panose="020F0502020204030204" pitchFamily="34" charset="0"/>
              </a:rPr>
              <a:t> 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1" y="944298"/>
            <a:ext cx="8759060" cy="3865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AWS OPSWORK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Support any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Based on Chef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Support chef recipes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libri" panose="020F0502020204030204" pitchFamily="34" charset="0"/>
              </a:rPr>
              <a:t>Config</a:t>
            </a:r>
            <a:r>
              <a:rPr lang="en-US" sz="2200" dirty="0">
                <a:latin typeface="Calibri" panose="020F0502020204030204" pitchFamily="34" charset="0"/>
              </a:rPr>
              <a:t> as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Automate at scale</a:t>
            </a:r>
          </a:p>
          <a:p>
            <a:pPr>
              <a:buFont typeface="Arial" panose="020B0604020202020204" pitchFamily="34" charset="0"/>
              <a:buChar char="•"/>
            </a:pPr>
            <a:endParaRPr lang="he-IL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COMPONENTS: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457200" y="854971"/>
            <a:ext cx="8458200" cy="367240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Stacks: core of </a:t>
            </a:r>
            <a:r>
              <a:rPr lang="en-GB" sz="2200" dirty="0" err="1">
                <a:latin typeface="Calibri" panose="020F0502020204030204" pitchFamily="34" charset="0"/>
              </a:rPr>
              <a:t>opswork</a:t>
            </a:r>
            <a:r>
              <a:rPr lang="en-GB" sz="2200" dirty="0">
                <a:latin typeface="Calibri" panose="020F0502020204030204" pitchFamily="34" charset="0"/>
              </a:rPr>
              <a:t> { contains all the AWS resources}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Layers: application servers, DB servers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Load Balancer: </a:t>
            </a:r>
            <a:r>
              <a:rPr lang="en-GB" sz="2200" dirty="0" err="1">
                <a:latin typeface="Calibri" panose="020F0502020204030204" pitchFamily="34" charset="0"/>
              </a:rPr>
              <a:t>HAPRoxy,Nginx,ELB</a:t>
            </a:r>
            <a:endParaRPr lang="en-GB" sz="22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Recipes &amp; lifecycle events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Apps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Load based or time based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latin typeface="Calibri" panose="020F0502020204030204" pitchFamily="34" charset="0"/>
              </a:rPr>
              <a:t>OPSWORK Agents on each EC2 and on premise servers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468"/>
            <a:ext cx="9144000" cy="30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130098" y="905432"/>
            <a:ext cx="8458200" cy="367240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Calibri Light" panose="020F0302020204030204" pitchFamily="34" charset="0"/>
              </a:rPr>
              <a:t>OPSWORK is a tool that’s geared for IT administrators and OPS minded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Calibri Light" panose="020F0302020204030204" pitchFamily="34" charset="0"/>
              </a:rPr>
              <a:t>Less complex than </a:t>
            </a:r>
            <a:r>
              <a:rPr lang="en-GB" sz="2000" dirty="0" err="1">
                <a:latin typeface="Calibri Light" panose="020F0302020204030204" pitchFamily="34" charset="0"/>
              </a:rPr>
              <a:t>cloudformation</a:t>
            </a:r>
            <a:endParaRPr lang="en-GB" sz="2000" dirty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Calibri Light" panose="020F0302020204030204" pitchFamily="34" charset="0"/>
              </a:rPr>
              <a:t>More customizable than Elastic Beanstalk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Calibri Light" panose="020F0302020204030204" pitchFamily="34" charset="0"/>
              </a:rPr>
              <a:t>Elastic beanstalk is an application management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err="1">
                <a:latin typeface="Calibri Light" panose="020F0302020204030204" pitchFamily="34" charset="0"/>
              </a:rPr>
              <a:t>Cloudformation</a:t>
            </a:r>
            <a:r>
              <a:rPr lang="en-GB" sz="2000" dirty="0">
                <a:latin typeface="Calibri Light" panose="020F0302020204030204" pitchFamily="34" charset="0"/>
              </a:rPr>
              <a:t> is a vast tool that work with full variety of AWS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err="1">
                <a:latin typeface="Calibri Light" panose="020F0302020204030204" pitchFamily="34" charset="0"/>
              </a:rPr>
              <a:t>Opswork</a:t>
            </a:r>
            <a:r>
              <a:rPr lang="en-GB" sz="2000" dirty="0">
                <a:latin typeface="Calibri Light" panose="020F0302020204030204" pitchFamily="34" charset="0"/>
              </a:rPr>
              <a:t> is simply a configuration management platform that is integrated with Chef and focus on deployment, monitoring and automation.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SCHEMA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1609"/>
            <a:ext cx="8426606" cy="39162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DEMO TIME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000" dirty="0">
                <a:solidFill>
                  <a:srgbClr val="E01A26"/>
                </a:solidFill>
                <a:latin typeface="Calibri" panose="020F0502020204030204" pitchFamily="34" charset="0"/>
              </a:rPr>
              <a:t>OPSWORK Life Cycle</a:t>
            </a:r>
            <a:endParaRPr lang="en-GB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480"/>
            <a:ext cx="9010185" cy="39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6814"/>
      </p:ext>
    </p:extLst>
  </p:cSld>
  <p:clrMapOvr>
    <a:masterClrMapping/>
  </p:clrMapOvr>
</p:sld>
</file>

<file path=ppt/theme/theme1.xml><?xml version="1.0" encoding="utf-8"?>
<a:theme xmlns:a="http://schemas.openxmlformats.org/drawingml/2006/main" name="2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0.xml><?xml version="1.0" encoding="utf-8"?>
<a:theme xmlns:a="http://schemas.openxmlformats.org/drawingml/2006/main" name="11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1.xml><?xml version="1.0" encoding="utf-8"?>
<a:theme xmlns:a="http://schemas.openxmlformats.org/drawingml/2006/main" name="12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2.xml><?xml version="1.0" encoding="utf-8"?>
<a:theme xmlns:a="http://schemas.openxmlformats.org/drawingml/2006/main" name="13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3.xml><?xml version="1.0" encoding="utf-8"?>
<a:theme xmlns:a="http://schemas.openxmlformats.org/drawingml/2006/main" name="4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4.xml><?xml version="1.0" encoding="utf-8"?>
<a:theme xmlns:a="http://schemas.openxmlformats.org/drawingml/2006/main" name="5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5.xml><?xml version="1.0" encoding="utf-8"?>
<a:theme xmlns:a="http://schemas.openxmlformats.org/drawingml/2006/main" name="6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6.xml><?xml version="1.0" encoding="utf-8"?>
<a:theme xmlns:a="http://schemas.openxmlformats.org/drawingml/2006/main" name="7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7.xml><?xml version="1.0" encoding="utf-8"?>
<a:theme xmlns:a="http://schemas.openxmlformats.org/drawingml/2006/main" name="8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8.xml><?xml version="1.0" encoding="utf-8"?>
<a:theme xmlns:a="http://schemas.openxmlformats.org/drawingml/2006/main" name="9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9.xml><?xml version="1.0" encoding="utf-8"?>
<a:theme xmlns:a="http://schemas.openxmlformats.org/drawingml/2006/main" name="10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 with Docker 270916</Template>
  <TotalTime>1180</TotalTime>
  <Words>179</Words>
  <Application>Microsoft Office PowerPoint</Application>
  <PresentationFormat>‫הצגה על המסך (16:9)</PresentationFormat>
  <Paragraphs>37</Paragraphs>
  <Slides>15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12</vt:i4>
      </vt:variant>
      <vt:variant>
        <vt:lpstr>כותרות שקופיות</vt:lpstr>
      </vt:variant>
      <vt:variant>
        <vt:i4>15</vt:i4>
      </vt:variant>
    </vt:vector>
  </HeadingPairs>
  <TitlesOfParts>
    <vt:vector size="34" baseType="lpstr">
      <vt:lpstr>Aharoni</vt:lpstr>
      <vt:lpstr>Arial</vt:lpstr>
      <vt:lpstr>Arial (Body)</vt:lpstr>
      <vt:lpstr>Calibri</vt:lpstr>
      <vt:lpstr>Calibri Light</vt:lpstr>
      <vt:lpstr>Times New Roman</vt:lpstr>
      <vt:lpstr>Wingdings</vt:lpstr>
      <vt:lpstr>2_JBh - ENG</vt:lpstr>
      <vt:lpstr>3_JBh - ENG</vt:lpstr>
      <vt:lpstr>4_JBh - ENG</vt:lpstr>
      <vt:lpstr>5_JBh - ENG</vt:lpstr>
      <vt:lpstr>6_JBh - ENG</vt:lpstr>
      <vt:lpstr>7_JBh - ENG</vt:lpstr>
      <vt:lpstr>8_JBh - ENG</vt:lpstr>
      <vt:lpstr>9_JBh - ENG</vt:lpstr>
      <vt:lpstr>10_JBh - ENG</vt:lpstr>
      <vt:lpstr>11_JBh - ENG</vt:lpstr>
      <vt:lpstr>12_JBh - ENG</vt:lpstr>
      <vt:lpstr>13_JBh - ENG</vt:lpstr>
      <vt:lpstr>AWS – PART III</vt:lpstr>
      <vt:lpstr>AWS OPSWORK </vt:lpstr>
      <vt:lpstr>AWS OPSWORK</vt:lpstr>
      <vt:lpstr>OPSWORK COMPONENTS:</vt:lpstr>
      <vt:lpstr>מצגת של PowerPoint</vt:lpstr>
      <vt:lpstr>OPSWORK</vt:lpstr>
      <vt:lpstr>OPSWORK SCHEMA</vt:lpstr>
      <vt:lpstr>DEMO TIME</vt:lpstr>
      <vt:lpstr>OPSWORK Life Cycle</vt:lpstr>
      <vt:lpstr>OPSWORK chef 11</vt:lpstr>
      <vt:lpstr>OPSWORK chef 11</vt:lpstr>
      <vt:lpstr>OPSWORK Auto Healing</vt:lpstr>
      <vt:lpstr>OPSWORK Auto Healing</vt:lpstr>
      <vt:lpstr>OPSWORK Auto Healing</vt:lpstr>
      <vt:lpstr>OPSWORK Auto Healing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Support</dc:title>
  <dc:creator>Pazit</dc:creator>
  <cp:lastModifiedBy>Yuna Drori</cp:lastModifiedBy>
  <cp:revision>31</cp:revision>
  <dcterms:modified xsi:type="dcterms:W3CDTF">2018-01-10T12:09:22Z</dcterms:modified>
</cp:coreProperties>
</file>