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474" r:id="rId3"/>
    <p:sldId id="536" r:id="rId4"/>
    <p:sldId id="534" r:id="rId5"/>
    <p:sldId id="521" r:id="rId6"/>
    <p:sldId id="542" r:id="rId7"/>
    <p:sldId id="541" r:id="rId8"/>
    <p:sldId id="539" r:id="rId9"/>
    <p:sldId id="530" r:id="rId10"/>
    <p:sldId id="529" r:id="rId11"/>
    <p:sldId id="535" r:id="rId12"/>
    <p:sldId id="540" r:id="rId13"/>
    <p:sldId id="4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31" r:id="rId22"/>
    <p:sldId id="520" r:id="rId23"/>
    <p:sldId id="537" r:id="rId24"/>
    <p:sldId id="533" r:id="rId25"/>
    <p:sldId id="532" r:id="rId26"/>
    <p:sldId id="5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2C79345-C9BF-8146-933F-A93D9E0D068F}">
          <p14:sldIdLst>
            <p14:sldId id="256"/>
            <p14:sldId id="474"/>
            <p14:sldId id="536"/>
            <p14:sldId id="534"/>
          </p14:sldIdLst>
        </p14:section>
        <p14:section name="DevOpsIntro" id="{D78D7DA2-1B2A-AF49-8402-0A53845239A1}">
          <p14:sldIdLst>
            <p14:sldId id="521"/>
          </p14:sldIdLst>
        </p14:section>
        <p14:section name="Application Architecture Models" id="{287B1ACA-2BC5-3D4A-AFD1-B02891EAE78E}">
          <p14:sldIdLst>
            <p14:sldId id="542"/>
            <p14:sldId id="541"/>
          </p14:sldIdLst>
        </p14:section>
        <p14:section name="From Code to artifact" id="{DC851B70-0488-7343-907B-2D1185355977}">
          <p14:sldIdLst>
            <p14:sldId id="539"/>
            <p14:sldId id="530"/>
            <p14:sldId id="529"/>
            <p14:sldId id="535"/>
          </p14:sldIdLst>
        </p14:section>
        <p14:section name="DEvOps Flow" id="{89CF7607-E4B5-B245-9A39-17805E98E76C}">
          <p14:sldIdLst>
            <p14:sldId id="540"/>
            <p14:sldId id="421"/>
            <p14:sldId id="522"/>
            <p14:sldId id="523"/>
            <p14:sldId id="524"/>
            <p14:sldId id="525"/>
            <p14:sldId id="526"/>
            <p14:sldId id="527"/>
            <p14:sldId id="528"/>
            <p14:sldId id="531"/>
            <p14:sldId id="520"/>
          </p14:sldIdLst>
        </p14:section>
        <p14:section name="DevOps 2.0" id="{92C31294-BF7F-4B41-A828-296F12C7EAEE}">
          <p14:sldIdLst>
            <p14:sldId id="537"/>
            <p14:sldId id="533"/>
            <p14:sldId id="532"/>
          </p14:sldIdLst>
        </p14:section>
        <p14:section name="SCM &amp; Git" id="{6AD2F178-DA38-F341-9FB4-DD57B143A785}">
          <p14:sldIdLst>
            <p14:sldId id="5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3"/>
    <p:restoredTop sz="94694"/>
  </p:normalViewPr>
  <p:slideViewPr>
    <p:cSldViewPr snapToGrid="0" snapToObjects="1">
      <p:cViewPr>
        <p:scale>
          <a:sx n="150" d="100"/>
          <a:sy n="150" d="100"/>
        </p:scale>
        <p:origin x="-4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35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854CE-79BE-0743-B4FB-6D36DA03D02E}" type="doc">
      <dgm:prSet loTypeId="urn:microsoft.com/office/officeart/2005/8/layout/process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615AE1-4704-C044-8F8C-ABC191C52254}">
      <dgm:prSet phldrT="[Text]"/>
      <dgm:spPr/>
      <dgm:t>
        <a:bodyPr/>
        <a:lstStyle/>
        <a:p>
          <a:pPr rtl="0"/>
          <a:r>
            <a:rPr lang="en-US"/>
            <a:t>WEB</a:t>
          </a:r>
          <a:endParaRPr lang="en-US" dirty="0"/>
        </a:p>
      </dgm:t>
    </dgm:pt>
    <dgm:pt modelId="{76849F82-BD0A-7C42-8A3C-AE4F9FE77AF5}" type="parTrans" cxnId="{365C2EDD-D182-3743-A1B9-51EBE652D3BB}">
      <dgm:prSet/>
      <dgm:spPr/>
      <dgm:t>
        <a:bodyPr/>
        <a:lstStyle/>
        <a:p>
          <a:endParaRPr lang="en-US"/>
        </a:p>
      </dgm:t>
    </dgm:pt>
    <dgm:pt modelId="{934B1D52-795E-D54A-BCA5-40806CFDCD11}" type="sibTrans" cxnId="{365C2EDD-D182-3743-A1B9-51EBE652D3BB}">
      <dgm:prSet/>
      <dgm:spPr/>
      <dgm:t>
        <a:bodyPr/>
        <a:lstStyle/>
        <a:p>
          <a:endParaRPr lang="en-US"/>
        </a:p>
      </dgm:t>
    </dgm:pt>
    <dgm:pt modelId="{63A5109B-88DD-7C45-B2B2-746662998B11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DD23EFA1-8E8A-BF48-B16A-B69703801885}" type="parTrans" cxnId="{956464D6-3A36-414C-8F6A-2B653F59A223}">
      <dgm:prSet/>
      <dgm:spPr/>
      <dgm:t>
        <a:bodyPr/>
        <a:lstStyle/>
        <a:p>
          <a:endParaRPr lang="en-US"/>
        </a:p>
      </dgm:t>
    </dgm:pt>
    <dgm:pt modelId="{D99CD391-8586-EE43-910E-0463C478F789}" type="sibTrans" cxnId="{956464D6-3A36-414C-8F6A-2B653F59A223}">
      <dgm:prSet/>
      <dgm:spPr/>
      <dgm:t>
        <a:bodyPr/>
        <a:lstStyle/>
        <a:p>
          <a:endParaRPr lang="en-US"/>
        </a:p>
      </dgm:t>
    </dgm:pt>
    <dgm:pt modelId="{E463BFFB-81FD-F745-8BAA-E5CFA77C00D3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9D6A1D1D-D046-1145-B79C-CC7D4AB36CFB}" type="parTrans" cxnId="{F70EC15D-0E93-E04B-AEF7-ECEEE4F96131}">
      <dgm:prSet/>
      <dgm:spPr/>
      <dgm:t>
        <a:bodyPr/>
        <a:lstStyle/>
        <a:p>
          <a:endParaRPr lang="en-US"/>
        </a:p>
      </dgm:t>
    </dgm:pt>
    <dgm:pt modelId="{14848857-7CFA-434C-A866-C784CCBD6B18}" type="sibTrans" cxnId="{F70EC15D-0E93-E04B-AEF7-ECEEE4F96131}">
      <dgm:prSet/>
      <dgm:spPr/>
      <dgm:t>
        <a:bodyPr/>
        <a:lstStyle/>
        <a:p>
          <a:endParaRPr lang="en-US"/>
        </a:p>
      </dgm:t>
    </dgm:pt>
    <dgm:pt modelId="{32BC1EE4-7A31-1148-9B64-98F85CDB2CD7}" type="pres">
      <dgm:prSet presAssocID="{951854CE-79BE-0743-B4FB-6D36DA03D02E}" presName="Name0" presStyleCnt="0">
        <dgm:presLayoutVars>
          <dgm:dir/>
          <dgm:animLvl val="lvl"/>
          <dgm:resizeHandles val="exact"/>
        </dgm:presLayoutVars>
      </dgm:prSet>
      <dgm:spPr/>
    </dgm:pt>
    <dgm:pt modelId="{584219B8-6CC5-214A-9159-0D3E56577AA3}" type="pres">
      <dgm:prSet presAssocID="{E463BFFB-81FD-F745-8BAA-E5CFA77C00D3}" presName="boxAndChildren" presStyleCnt="0"/>
      <dgm:spPr/>
    </dgm:pt>
    <dgm:pt modelId="{D7498AA3-0450-9F43-BA79-CCA86AFDA5C5}" type="pres">
      <dgm:prSet presAssocID="{E463BFFB-81FD-F745-8BAA-E5CFA77C00D3}" presName="parentTextBox" presStyleLbl="node1" presStyleIdx="0" presStyleCnt="3"/>
      <dgm:spPr/>
    </dgm:pt>
    <dgm:pt modelId="{8042B32E-8FE7-0D44-9A5D-8EB455DAF297}" type="pres">
      <dgm:prSet presAssocID="{D99CD391-8586-EE43-910E-0463C478F789}" presName="sp" presStyleCnt="0"/>
      <dgm:spPr/>
    </dgm:pt>
    <dgm:pt modelId="{58F4AF93-B3B6-7A42-9BAD-8BC6D2AE9517}" type="pres">
      <dgm:prSet presAssocID="{63A5109B-88DD-7C45-B2B2-746662998B11}" presName="arrowAndChildren" presStyleCnt="0"/>
      <dgm:spPr/>
    </dgm:pt>
    <dgm:pt modelId="{EF2602E7-9E5F-6C43-A838-0ABF83BB4EED}" type="pres">
      <dgm:prSet presAssocID="{63A5109B-88DD-7C45-B2B2-746662998B11}" presName="parentTextArrow" presStyleLbl="node1" presStyleIdx="1" presStyleCnt="3"/>
      <dgm:spPr/>
    </dgm:pt>
    <dgm:pt modelId="{12E1B0BD-A2E9-DE44-A931-FFC6F9DE3720}" type="pres">
      <dgm:prSet presAssocID="{934B1D52-795E-D54A-BCA5-40806CFDCD11}" presName="sp" presStyleCnt="0"/>
      <dgm:spPr/>
    </dgm:pt>
    <dgm:pt modelId="{9F064164-CA1C-4E4A-ACA0-BC290358E088}" type="pres">
      <dgm:prSet presAssocID="{77615AE1-4704-C044-8F8C-ABC191C52254}" presName="arrowAndChildren" presStyleCnt="0"/>
      <dgm:spPr/>
    </dgm:pt>
    <dgm:pt modelId="{E1E48A0D-0CDB-B94A-9C7C-05F21B61F19B}" type="pres">
      <dgm:prSet presAssocID="{77615AE1-4704-C044-8F8C-ABC191C52254}" presName="parentTextArrow" presStyleLbl="node1" presStyleIdx="2" presStyleCnt="3"/>
      <dgm:spPr/>
    </dgm:pt>
  </dgm:ptLst>
  <dgm:cxnLst>
    <dgm:cxn modelId="{39AFE915-B2A7-324A-9759-4E6442C843E9}" type="presOf" srcId="{77615AE1-4704-C044-8F8C-ABC191C52254}" destId="{E1E48A0D-0CDB-B94A-9C7C-05F21B61F19B}" srcOrd="0" destOrd="0" presId="urn:microsoft.com/office/officeart/2005/8/layout/process4"/>
    <dgm:cxn modelId="{C46E063F-D085-8948-A207-5171ED3D5A4B}" type="presOf" srcId="{E463BFFB-81FD-F745-8BAA-E5CFA77C00D3}" destId="{D7498AA3-0450-9F43-BA79-CCA86AFDA5C5}" srcOrd="0" destOrd="0" presId="urn:microsoft.com/office/officeart/2005/8/layout/process4"/>
    <dgm:cxn modelId="{F16CE649-57F7-E346-A899-EAB023F70DEF}" type="presOf" srcId="{63A5109B-88DD-7C45-B2B2-746662998B11}" destId="{EF2602E7-9E5F-6C43-A838-0ABF83BB4EED}" srcOrd="0" destOrd="0" presId="urn:microsoft.com/office/officeart/2005/8/layout/process4"/>
    <dgm:cxn modelId="{F70EC15D-0E93-E04B-AEF7-ECEEE4F96131}" srcId="{951854CE-79BE-0743-B4FB-6D36DA03D02E}" destId="{E463BFFB-81FD-F745-8BAA-E5CFA77C00D3}" srcOrd="2" destOrd="0" parTransId="{9D6A1D1D-D046-1145-B79C-CC7D4AB36CFB}" sibTransId="{14848857-7CFA-434C-A866-C784CCBD6B18}"/>
    <dgm:cxn modelId="{D3BE7A9A-B180-4A4B-86F1-ADB5D6F3D88C}" type="presOf" srcId="{951854CE-79BE-0743-B4FB-6D36DA03D02E}" destId="{32BC1EE4-7A31-1148-9B64-98F85CDB2CD7}" srcOrd="0" destOrd="0" presId="urn:microsoft.com/office/officeart/2005/8/layout/process4"/>
    <dgm:cxn modelId="{956464D6-3A36-414C-8F6A-2B653F59A223}" srcId="{951854CE-79BE-0743-B4FB-6D36DA03D02E}" destId="{63A5109B-88DD-7C45-B2B2-746662998B11}" srcOrd="1" destOrd="0" parTransId="{DD23EFA1-8E8A-BF48-B16A-B69703801885}" sibTransId="{D99CD391-8586-EE43-910E-0463C478F789}"/>
    <dgm:cxn modelId="{365C2EDD-D182-3743-A1B9-51EBE652D3BB}" srcId="{951854CE-79BE-0743-B4FB-6D36DA03D02E}" destId="{77615AE1-4704-C044-8F8C-ABC191C52254}" srcOrd="0" destOrd="0" parTransId="{76849F82-BD0A-7C42-8A3C-AE4F9FE77AF5}" sibTransId="{934B1D52-795E-D54A-BCA5-40806CFDCD11}"/>
    <dgm:cxn modelId="{7661F6B2-1EE0-A74C-B03F-47791B6A6C6E}" type="presParOf" srcId="{32BC1EE4-7A31-1148-9B64-98F85CDB2CD7}" destId="{584219B8-6CC5-214A-9159-0D3E56577AA3}" srcOrd="0" destOrd="0" presId="urn:microsoft.com/office/officeart/2005/8/layout/process4"/>
    <dgm:cxn modelId="{45B2900E-F36C-2545-9CA2-67D989D08164}" type="presParOf" srcId="{584219B8-6CC5-214A-9159-0D3E56577AA3}" destId="{D7498AA3-0450-9F43-BA79-CCA86AFDA5C5}" srcOrd="0" destOrd="0" presId="urn:microsoft.com/office/officeart/2005/8/layout/process4"/>
    <dgm:cxn modelId="{5E60D573-4C04-714F-A1B4-AA0BAAA033F3}" type="presParOf" srcId="{32BC1EE4-7A31-1148-9B64-98F85CDB2CD7}" destId="{8042B32E-8FE7-0D44-9A5D-8EB455DAF297}" srcOrd="1" destOrd="0" presId="urn:microsoft.com/office/officeart/2005/8/layout/process4"/>
    <dgm:cxn modelId="{E87AF7E2-2F2F-AF43-809C-C724E8C631E2}" type="presParOf" srcId="{32BC1EE4-7A31-1148-9B64-98F85CDB2CD7}" destId="{58F4AF93-B3B6-7A42-9BAD-8BC6D2AE9517}" srcOrd="2" destOrd="0" presId="urn:microsoft.com/office/officeart/2005/8/layout/process4"/>
    <dgm:cxn modelId="{9CB2FE0F-6926-B540-ADC7-6C9B0BC20904}" type="presParOf" srcId="{58F4AF93-B3B6-7A42-9BAD-8BC6D2AE9517}" destId="{EF2602E7-9E5F-6C43-A838-0ABF83BB4EED}" srcOrd="0" destOrd="0" presId="urn:microsoft.com/office/officeart/2005/8/layout/process4"/>
    <dgm:cxn modelId="{DCB79A7A-FA4D-DF48-85AE-60893E0E056C}" type="presParOf" srcId="{32BC1EE4-7A31-1148-9B64-98F85CDB2CD7}" destId="{12E1B0BD-A2E9-DE44-A931-FFC6F9DE3720}" srcOrd="3" destOrd="0" presId="urn:microsoft.com/office/officeart/2005/8/layout/process4"/>
    <dgm:cxn modelId="{A51EE387-E5EC-8941-9AED-674A156FDA6A}" type="presParOf" srcId="{32BC1EE4-7A31-1148-9B64-98F85CDB2CD7}" destId="{9F064164-CA1C-4E4A-ACA0-BC290358E088}" srcOrd="4" destOrd="0" presId="urn:microsoft.com/office/officeart/2005/8/layout/process4"/>
    <dgm:cxn modelId="{1EC6429E-7FCA-4B4F-8234-55427017046E}" type="presParOf" srcId="{9F064164-CA1C-4E4A-ACA0-BC290358E088}" destId="{E1E48A0D-0CDB-B94A-9C7C-05F21B61F1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854CE-79BE-0743-B4FB-6D36DA03D02E}" type="doc">
      <dgm:prSet loTypeId="urn:microsoft.com/office/officeart/2005/8/layout/process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615AE1-4704-C044-8F8C-ABC191C52254}">
      <dgm:prSet phldrT="[Text]"/>
      <dgm:spPr/>
      <dgm:t>
        <a:bodyPr/>
        <a:lstStyle/>
        <a:p>
          <a:pPr rtl="0"/>
          <a:r>
            <a:rPr lang="en-US" dirty="0"/>
            <a:t>WEB+APP</a:t>
          </a:r>
        </a:p>
      </dgm:t>
    </dgm:pt>
    <dgm:pt modelId="{76849F82-BD0A-7C42-8A3C-AE4F9FE77AF5}" type="parTrans" cxnId="{365C2EDD-D182-3743-A1B9-51EBE652D3BB}">
      <dgm:prSet/>
      <dgm:spPr/>
      <dgm:t>
        <a:bodyPr/>
        <a:lstStyle/>
        <a:p>
          <a:endParaRPr lang="en-US"/>
        </a:p>
      </dgm:t>
    </dgm:pt>
    <dgm:pt modelId="{934B1D52-795E-D54A-BCA5-40806CFDCD11}" type="sibTrans" cxnId="{365C2EDD-D182-3743-A1B9-51EBE652D3BB}">
      <dgm:prSet/>
      <dgm:spPr/>
      <dgm:t>
        <a:bodyPr/>
        <a:lstStyle/>
        <a:p>
          <a:endParaRPr lang="en-US"/>
        </a:p>
      </dgm:t>
    </dgm:pt>
    <dgm:pt modelId="{E463BFFB-81FD-F745-8BAA-E5CFA77C00D3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9D6A1D1D-D046-1145-B79C-CC7D4AB36CFB}" type="parTrans" cxnId="{F70EC15D-0E93-E04B-AEF7-ECEEE4F96131}">
      <dgm:prSet/>
      <dgm:spPr/>
      <dgm:t>
        <a:bodyPr/>
        <a:lstStyle/>
        <a:p>
          <a:endParaRPr lang="en-US"/>
        </a:p>
      </dgm:t>
    </dgm:pt>
    <dgm:pt modelId="{14848857-7CFA-434C-A866-C784CCBD6B18}" type="sibTrans" cxnId="{F70EC15D-0E93-E04B-AEF7-ECEEE4F96131}">
      <dgm:prSet/>
      <dgm:spPr/>
      <dgm:t>
        <a:bodyPr/>
        <a:lstStyle/>
        <a:p>
          <a:endParaRPr lang="en-US"/>
        </a:p>
      </dgm:t>
    </dgm:pt>
    <dgm:pt modelId="{32BC1EE4-7A31-1148-9B64-98F85CDB2CD7}" type="pres">
      <dgm:prSet presAssocID="{951854CE-79BE-0743-B4FB-6D36DA03D02E}" presName="Name0" presStyleCnt="0">
        <dgm:presLayoutVars>
          <dgm:dir/>
          <dgm:animLvl val="lvl"/>
          <dgm:resizeHandles val="exact"/>
        </dgm:presLayoutVars>
      </dgm:prSet>
      <dgm:spPr/>
    </dgm:pt>
    <dgm:pt modelId="{584219B8-6CC5-214A-9159-0D3E56577AA3}" type="pres">
      <dgm:prSet presAssocID="{E463BFFB-81FD-F745-8BAA-E5CFA77C00D3}" presName="boxAndChildren" presStyleCnt="0"/>
      <dgm:spPr/>
    </dgm:pt>
    <dgm:pt modelId="{D7498AA3-0450-9F43-BA79-CCA86AFDA5C5}" type="pres">
      <dgm:prSet presAssocID="{E463BFFB-81FD-F745-8BAA-E5CFA77C00D3}" presName="parentTextBox" presStyleLbl="node1" presStyleIdx="0" presStyleCnt="2"/>
      <dgm:spPr/>
    </dgm:pt>
    <dgm:pt modelId="{12E1B0BD-A2E9-DE44-A931-FFC6F9DE3720}" type="pres">
      <dgm:prSet presAssocID="{934B1D52-795E-D54A-BCA5-40806CFDCD11}" presName="sp" presStyleCnt="0"/>
      <dgm:spPr/>
    </dgm:pt>
    <dgm:pt modelId="{9F064164-CA1C-4E4A-ACA0-BC290358E088}" type="pres">
      <dgm:prSet presAssocID="{77615AE1-4704-C044-8F8C-ABC191C52254}" presName="arrowAndChildren" presStyleCnt="0"/>
      <dgm:spPr/>
    </dgm:pt>
    <dgm:pt modelId="{E1E48A0D-0CDB-B94A-9C7C-05F21B61F19B}" type="pres">
      <dgm:prSet presAssocID="{77615AE1-4704-C044-8F8C-ABC191C52254}" presName="parentTextArrow" presStyleLbl="node1" presStyleIdx="1" presStyleCnt="2"/>
      <dgm:spPr/>
    </dgm:pt>
  </dgm:ptLst>
  <dgm:cxnLst>
    <dgm:cxn modelId="{39AFE915-B2A7-324A-9759-4E6442C843E9}" type="presOf" srcId="{77615AE1-4704-C044-8F8C-ABC191C52254}" destId="{E1E48A0D-0CDB-B94A-9C7C-05F21B61F19B}" srcOrd="0" destOrd="0" presId="urn:microsoft.com/office/officeart/2005/8/layout/process4"/>
    <dgm:cxn modelId="{C46E063F-D085-8948-A207-5171ED3D5A4B}" type="presOf" srcId="{E463BFFB-81FD-F745-8BAA-E5CFA77C00D3}" destId="{D7498AA3-0450-9F43-BA79-CCA86AFDA5C5}" srcOrd="0" destOrd="0" presId="urn:microsoft.com/office/officeart/2005/8/layout/process4"/>
    <dgm:cxn modelId="{F70EC15D-0E93-E04B-AEF7-ECEEE4F96131}" srcId="{951854CE-79BE-0743-B4FB-6D36DA03D02E}" destId="{E463BFFB-81FD-F745-8BAA-E5CFA77C00D3}" srcOrd="1" destOrd="0" parTransId="{9D6A1D1D-D046-1145-B79C-CC7D4AB36CFB}" sibTransId="{14848857-7CFA-434C-A866-C784CCBD6B18}"/>
    <dgm:cxn modelId="{D3BE7A9A-B180-4A4B-86F1-ADB5D6F3D88C}" type="presOf" srcId="{951854CE-79BE-0743-B4FB-6D36DA03D02E}" destId="{32BC1EE4-7A31-1148-9B64-98F85CDB2CD7}" srcOrd="0" destOrd="0" presId="urn:microsoft.com/office/officeart/2005/8/layout/process4"/>
    <dgm:cxn modelId="{365C2EDD-D182-3743-A1B9-51EBE652D3BB}" srcId="{951854CE-79BE-0743-B4FB-6D36DA03D02E}" destId="{77615AE1-4704-C044-8F8C-ABC191C52254}" srcOrd="0" destOrd="0" parTransId="{76849F82-BD0A-7C42-8A3C-AE4F9FE77AF5}" sibTransId="{934B1D52-795E-D54A-BCA5-40806CFDCD11}"/>
    <dgm:cxn modelId="{7661F6B2-1EE0-A74C-B03F-47791B6A6C6E}" type="presParOf" srcId="{32BC1EE4-7A31-1148-9B64-98F85CDB2CD7}" destId="{584219B8-6CC5-214A-9159-0D3E56577AA3}" srcOrd="0" destOrd="0" presId="urn:microsoft.com/office/officeart/2005/8/layout/process4"/>
    <dgm:cxn modelId="{45B2900E-F36C-2545-9CA2-67D989D08164}" type="presParOf" srcId="{584219B8-6CC5-214A-9159-0D3E56577AA3}" destId="{D7498AA3-0450-9F43-BA79-CCA86AFDA5C5}" srcOrd="0" destOrd="0" presId="urn:microsoft.com/office/officeart/2005/8/layout/process4"/>
    <dgm:cxn modelId="{DCB79A7A-FA4D-DF48-85AE-60893E0E056C}" type="presParOf" srcId="{32BC1EE4-7A31-1148-9B64-98F85CDB2CD7}" destId="{12E1B0BD-A2E9-DE44-A931-FFC6F9DE3720}" srcOrd="1" destOrd="0" presId="urn:microsoft.com/office/officeart/2005/8/layout/process4"/>
    <dgm:cxn modelId="{A51EE387-E5EC-8941-9AED-674A156FDA6A}" type="presParOf" srcId="{32BC1EE4-7A31-1148-9B64-98F85CDB2CD7}" destId="{9F064164-CA1C-4E4A-ACA0-BC290358E088}" srcOrd="2" destOrd="0" presId="urn:microsoft.com/office/officeart/2005/8/layout/process4"/>
    <dgm:cxn modelId="{1EC6429E-7FCA-4B4F-8234-55427017046E}" type="presParOf" srcId="{9F064164-CA1C-4E4A-ACA0-BC290358E088}" destId="{E1E48A0D-0CDB-B94A-9C7C-05F21B61F1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0041AE-1753-1B4A-95A5-6560F844C498}" type="doc">
      <dgm:prSet loTypeId="urn:microsoft.com/office/officeart/2009/3/layout/Horizontal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1DD8A-A275-2C47-B2F3-130D970F354F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Application</a:t>
          </a:r>
        </a:p>
      </dgm:t>
    </dgm:pt>
    <dgm:pt modelId="{9D6B0B2D-02AA-254E-97D9-E79AD11E3996}" type="parTrans" cxnId="{2350D1DE-80E9-7943-9E6F-F77A82B96B49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5468E0B9-95F0-C542-A673-3F51F8BF1887}" type="sibTrans" cxnId="{2350D1DE-80E9-7943-9E6F-F77A82B96B49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013E24D1-D5CB-E842-811A-7BE784CC6E5E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Applicative Infrastructure</a:t>
          </a:r>
        </a:p>
      </dgm:t>
    </dgm:pt>
    <dgm:pt modelId="{61DCB50F-0D13-AB45-94DB-39555BACB95E}" type="parTrans" cxnId="{C1DACB7F-CEDC-3A42-8297-E6BF2B927763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7DD437CA-2C05-E14E-8A5B-01974F05E60A}" type="sibTrans" cxnId="{C1DACB7F-CEDC-3A42-8297-E6BF2B927763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4B3BB52B-97EB-3444-AED7-3A32FE6879D8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Infrastructure</a:t>
          </a:r>
        </a:p>
      </dgm:t>
    </dgm:pt>
    <dgm:pt modelId="{E2DCF1C5-2B7A-0442-9358-E1FE14BD560B}" type="parTrans" cxnId="{3EEF0161-52C7-6047-94F8-2A42E622B677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F3A4E1F0-DCC6-A44D-8B1A-18A5C7856E01}" type="sibTrans" cxnId="{3EEF0161-52C7-6047-94F8-2A42E622B677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04204907-99E0-284A-B4CA-1BCAFA1AECFA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app1 (Jar\War\Package)</a:t>
          </a:r>
        </a:p>
      </dgm:t>
    </dgm:pt>
    <dgm:pt modelId="{E325279E-5212-E94A-95C0-05B73C8B51EB}" type="parTrans" cxnId="{56009BBE-6DE4-164D-89FF-D090DD72AA44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A9DD24AA-CACA-644B-9E7E-506A58730386}" type="sibTrans" cxnId="{56009BBE-6DE4-164D-89FF-D090DD72AA44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3BC7524D-4C44-164E-8856-59D39252E077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app2(Jar\War\Package)</a:t>
          </a:r>
        </a:p>
      </dgm:t>
    </dgm:pt>
    <dgm:pt modelId="{237D4BD4-1F23-1442-AFF4-CF1C5407A2A8}" type="parTrans" cxnId="{228389CF-E846-824C-B58C-30121897D904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EE9242D0-1390-7D41-ADD6-67F0D3EB11E3}" type="sibTrans" cxnId="{228389CF-E846-824C-B58C-30121897D904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2C96177B-A145-EB42-8D88-40EC3F747547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 3(Jar\War\Package)</a:t>
          </a:r>
        </a:p>
      </dgm:t>
    </dgm:pt>
    <dgm:pt modelId="{3EF22F46-62E4-164B-A099-B09421F19BFD}" type="parTrans" cxnId="{9641E004-D4E2-5C4B-8D75-5F128895B7AA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C115F704-C424-A048-B0C3-79894C72D320}" type="sibTrans" cxnId="{9641E004-D4E2-5C4B-8D75-5F128895B7AA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18BCBBC2-65A4-5C45-8FD5-E875BFFFFABF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web server</a:t>
          </a:r>
        </a:p>
      </dgm:t>
    </dgm:pt>
    <dgm:pt modelId="{25653BBC-9A22-224C-8323-326D3CDA49AA}" type="parTrans" cxnId="{D6D7023A-FAF0-BB4A-8936-C42303CEFAB1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24F2AE7A-8657-1344-BCBB-89317446F7A7}" type="sibTrans" cxnId="{D6D7023A-FAF0-BB4A-8936-C42303CEFAB1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74A518DB-B91C-264D-B160-D47C983B1429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application server</a:t>
          </a:r>
        </a:p>
      </dgm:t>
    </dgm:pt>
    <dgm:pt modelId="{5BAADBD5-FB16-3C48-A3BA-966F92FDD648}" type="parTrans" cxnId="{378C48FA-0D6E-1044-9ABE-25CD30ADDDE7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9544D944-CDDE-864B-890C-68AA88B314E2}" type="sibTrans" cxnId="{378C48FA-0D6E-1044-9ABE-25CD30ADDDE7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3AE7AAFA-6842-3D46-B0AE-CBA2F76DF6B1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databases</a:t>
          </a:r>
        </a:p>
      </dgm:t>
    </dgm:pt>
    <dgm:pt modelId="{CDACF246-A76D-7B47-9B3C-E95A257293B6}" type="parTrans" cxnId="{DEB85539-9CD4-C34D-903C-2D9D57623DEA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9DF8018E-BC82-974E-A0B5-7C491A2AB8D2}" type="sibTrans" cxnId="{DEB85539-9CD4-C34D-903C-2D9D57623DEA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FE0B2E49-6361-DB48-A48C-38E66B201B23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EBS\QM</a:t>
          </a:r>
        </a:p>
      </dgm:t>
    </dgm:pt>
    <dgm:pt modelId="{FD75B073-1299-5E4B-9E41-AC396CC7158D}" type="parTrans" cxnId="{CBB551E6-2495-3742-8F60-6DA62C464761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4F126DCB-01E3-8E4E-A773-2DE50F8432D4}" type="sibTrans" cxnId="{CBB551E6-2495-3742-8F60-6DA62C464761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E2F5E5A6-F226-E34F-AC2D-B18ECE64F11C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OS</a:t>
          </a:r>
        </a:p>
      </dgm:t>
    </dgm:pt>
    <dgm:pt modelId="{F33E7191-B011-C64A-A0C5-CB8E84A3B466}" type="parTrans" cxnId="{AD149526-EECA-BF4D-BBD5-997AACF51DB5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F83BF136-51AE-3C4B-9E54-1DB32DCD73EB}" type="sibTrans" cxnId="{AD149526-EECA-BF4D-BBD5-997AACF51DB5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ACA6A07D-EC79-954E-BECE-AA8933CF9F7A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(Virtualization)</a:t>
          </a:r>
        </a:p>
      </dgm:t>
    </dgm:pt>
    <dgm:pt modelId="{42E914D7-F4D9-D042-AA88-89AE332856AE}" type="parTrans" cxnId="{8C1F86FA-0B91-5243-83B3-F6F761D5CCEF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CF09F74A-C9BB-F64B-83B9-B1977EFC1CA9}" type="sibTrans" cxnId="{8C1F86FA-0B91-5243-83B3-F6F761D5CCEF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F6D3B3C1-5C66-AD45-8CD5-B635B3431EAE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Hardware</a:t>
          </a:r>
        </a:p>
      </dgm:t>
    </dgm:pt>
    <dgm:pt modelId="{DC63B02F-B297-2740-85C1-323BEB3D7DB2}" type="parTrans" cxnId="{54C2355B-1AE4-FC48-B3F8-93118A9205B6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6EC3E1EB-24A4-2C44-ABAB-BF39FF94F4F6}" type="sibTrans" cxnId="{54C2355B-1AE4-FC48-B3F8-93118A9205B6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E7FE035E-ACF4-0E44-9551-ACE341956E90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Applicative Networking</a:t>
          </a:r>
        </a:p>
      </dgm:t>
    </dgm:pt>
    <dgm:pt modelId="{B3426DB9-525A-1448-AAF1-CD31AC806794}" type="parTrans" cxnId="{A4310570-CA96-B34C-B1BB-C9DECF581D15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C29DAD75-7805-6F4F-AC77-B33AF3B33BC8}" type="sibTrans" cxnId="{A4310570-CA96-B34C-B1BB-C9DECF581D15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EAD44D84-7889-564E-99C0-471580B17F4C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Load Balancing</a:t>
          </a:r>
        </a:p>
      </dgm:t>
    </dgm:pt>
    <dgm:pt modelId="{BD7D33B3-6EA2-1D4B-ACFD-FC04106C0773}" type="parTrans" cxnId="{CDAA1135-9BDD-6A40-95E5-823CF1DD1D80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F942DE7A-69E5-A746-A7C6-8E61DEEA3DEB}" type="sibTrans" cxnId="{CDAA1135-9BDD-6A40-95E5-823CF1DD1D80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7E5916E1-D68D-3747-99DF-07DCAA9AE61E}">
      <dgm:prSet phldrT="[Text]" custT="1"/>
      <dgm:spPr/>
      <dgm:t>
        <a:bodyPr/>
        <a:lstStyle/>
        <a:p>
          <a:r>
            <a:rPr lang="en-US" sz="7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WAF</a:t>
          </a:r>
        </a:p>
      </dgm:t>
    </dgm:pt>
    <dgm:pt modelId="{1CA21406-C85F-7D43-98E9-7FB95A230EA0}" type="parTrans" cxnId="{B3C1FB54-B873-F04C-94F8-ACA476CBDD15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69060F29-821D-114E-B9FF-738C95794AC2}" type="sibTrans" cxnId="{B3C1FB54-B873-F04C-94F8-ACA476CBDD15}">
      <dgm:prSet/>
      <dgm:spPr/>
      <dgm:t>
        <a:bodyPr/>
        <a:lstStyle/>
        <a:p>
          <a:endParaRPr lang="en-US" sz="240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B8CC7874-0B58-4847-8E7C-CE7C10CE1794}" type="pres">
      <dgm:prSet presAssocID="{040041AE-1753-1B4A-95A5-6560F844C4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2552EC-D79E-114D-94DD-CCADFA6F7374}" type="pres">
      <dgm:prSet presAssocID="{49C1DD8A-A275-2C47-B2F3-130D970F354F}" presName="hierRoot1" presStyleCnt="0">
        <dgm:presLayoutVars>
          <dgm:hierBranch val="init"/>
        </dgm:presLayoutVars>
      </dgm:prSet>
      <dgm:spPr/>
    </dgm:pt>
    <dgm:pt modelId="{F2C16943-9819-AB4F-AFEE-5DB767AEEC97}" type="pres">
      <dgm:prSet presAssocID="{49C1DD8A-A275-2C47-B2F3-130D970F354F}" presName="rootComposite1" presStyleCnt="0"/>
      <dgm:spPr/>
    </dgm:pt>
    <dgm:pt modelId="{3063A528-EBF6-9749-9883-68ED7D475C56}" type="pres">
      <dgm:prSet presAssocID="{49C1DD8A-A275-2C47-B2F3-130D970F354F}" presName="rootText1" presStyleLbl="node0" presStyleIdx="0" presStyleCnt="4" custScaleX="131901" custScaleY="225475" custLinFactNeighborX="-85097" custLinFactNeighborY="-4500">
        <dgm:presLayoutVars>
          <dgm:chPref val="3"/>
        </dgm:presLayoutVars>
      </dgm:prSet>
      <dgm:spPr/>
    </dgm:pt>
    <dgm:pt modelId="{DC156DE2-AB58-1E40-8C30-20058C9C9410}" type="pres">
      <dgm:prSet presAssocID="{49C1DD8A-A275-2C47-B2F3-130D970F354F}" presName="rootConnector1" presStyleLbl="node1" presStyleIdx="0" presStyleCnt="0"/>
      <dgm:spPr/>
    </dgm:pt>
    <dgm:pt modelId="{3CB567D1-FF2A-FE44-B659-CFD953C5AA47}" type="pres">
      <dgm:prSet presAssocID="{49C1DD8A-A275-2C47-B2F3-130D970F354F}" presName="hierChild2" presStyleCnt="0"/>
      <dgm:spPr/>
    </dgm:pt>
    <dgm:pt modelId="{7891CCD6-C62E-C14F-AC12-CBAA564254E9}" type="pres">
      <dgm:prSet presAssocID="{E325279E-5212-E94A-95C0-05B73C8B51EB}" presName="Name64" presStyleLbl="parChTrans1D2" presStyleIdx="0" presStyleCnt="12"/>
      <dgm:spPr/>
    </dgm:pt>
    <dgm:pt modelId="{150FADEC-F512-AE4A-9FEE-6C2B78A53DE3}" type="pres">
      <dgm:prSet presAssocID="{04204907-99E0-284A-B4CA-1BCAFA1AECFA}" presName="hierRoot2" presStyleCnt="0">
        <dgm:presLayoutVars>
          <dgm:hierBranch val="init"/>
        </dgm:presLayoutVars>
      </dgm:prSet>
      <dgm:spPr/>
    </dgm:pt>
    <dgm:pt modelId="{5AE9FC19-B2CD-B243-945A-34B0642B6B70}" type="pres">
      <dgm:prSet presAssocID="{04204907-99E0-284A-B4CA-1BCAFA1AECFA}" presName="rootComposite" presStyleCnt="0"/>
      <dgm:spPr/>
    </dgm:pt>
    <dgm:pt modelId="{08B3DB8F-9601-864D-93C8-33DB5694D62F}" type="pres">
      <dgm:prSet presAssocID="{04204907-99E0-284A-B4CA-1BCAFA1AECFA}" presName="rootText" presStyleLbl="node2" presStyleIdx="0" presStyleCnt="12">
        <dgm:presLayoutVars>
          <dgm:chPref val="3"/>
        </dgm:presLayoutVars>
      </dgm:prSet>
      <dgm:spPr/>
    </dgm:pt>
    <dgm:pt modelId="{8CCDD060-6C72-F648-9BDF-BB0D1797EF97}" type="pres">
      <dgm:prSet presAssocID="{04204907-99E0-284A-B4CA-1BCAFA1AECFA}" presName="rootConnector" presStyleLbl="node2" presStyleIdx="0" presStyleCnt="12"/>
      <dgm:spPr/>
    </dgm:pt>
    <dgm:pt modelId="{A08FC1B8-745D-C141-AB4E-0F6E5D4EEB91}" type="pres">
      <dgm:prSet presAssocID="{04204907-99E0-284A-B4CA-1BCAFA1AECFA}" presName="hierChild4" presStyleCnt="0"/>
      <dgm:spPr/>
    </dgm:pt>
    <dgm:pt modelId="{D12AC7C3-0913-9B4C-830C-FF13E22521D5}" type="pres">
      <dgm:prSet presAssocID="{04204907-99E0-284A-B4CA-1BCAFA1AECFA}" presName="hierChild5" presStyleCnt="0"/>
      <dgm:spPr/>
    </dgm:pt>
    <dgm:pt modelId="{FECBF6D4-AE15-7F4E-9E8B-94BBDDA7A984}" type="pres">
      <dgm:prSet presAssocID="{237D4BD4-1F23-1442-AFF4-CF1C5407A2A8}" presName="Name64" presStyleLbl="parChTrans1D2" presStyleIdx="1" presStyleCnt="12"/>
      <dgm:spPr/>
    </dgm:pt>
    <dgm:pt modelId="{E985E288-AAA7-B841-AB6B-D04B1A2DD060}" type="pres">
      <dgm:prSet presAssocID="{3BC7524D-4C44-164E-8856-59D39252E077}" presName="hierRoot2" presStyleCnt="0">
        <dgm:presLayoutVars>
          <dgm:hierBranch val="init"/>
        </dgm:presLayoutVars>
      </dgm:prSet>
      <dgm:spPr/>
    </dgm:pt>
    <dgm:pt modelId="{9A858628-621F-624B-9DEB-D5516EC7354E}" type="pres">
      <dgm:prSet presAssocID="{3BC7524D-4C44-164E-8856-59D39252E077}" presName="rootComposite" presStyleCnt="0"/>
      <dgm:spPr/>
    </dgm:pt>
    <dgm:pt modelId="{24D38A78-2EA9-2642-9F05-DB931E26BB67}" type="pres">
      <dgm:prSet presAssocID="{3BC7524D-4C44-164E-8856-59D39252E077}" presName="rootText" presStyleLbl="node2" presStyleIdx="1" presStyleCnt="12">
        <dgm:presLayoutVars>
          <dgm:chPref val="3"/>
        </dgm:presLayoutVars>
      </dgm:prSet>
      <dgm:spPr/>
    </dgm:pt>
    <dgm:pt modelId="{D524ADD4-9BC3-CC48-9E0E-5658F2F0C503}" type="pres">
      <dgm:prSet presAssocID="{3BC7524D-4C44-164E-8856-59D39252E077}" presName="rootConnector" presStyleLbl="node2" presStyleIdx="1" presStyleCnt="12"/>
      <dgm:spPr/>
    </dgm:pt>
    <dgm:pt modelId="{88958981-E3A1-5142-8014-F696B27B0653}" type="pres">
      <dgm:prSet presAssocID="{3BC7524D-4C44-164E-8856-59D39252E077}" presName="hierChild4" presStyleCnt="0"/>
      <dgm:spPr/>
    </dgm:pt>
    <dgm:pt modelId="{2EB9DFE9-7614-994E-AF2B-CDB406FF1908}" type="pres">
      <dgm:prSet presAssocID="{3BC7524D-4C44-164E-8856-59D39252E077}" presName="hierChild5" presStyleCnt="0"/>
      <dgm:spPr/>
    </dgm:pt>
    <dgm:pt modelId="{FA8164C1-D368-B846-8B61-121AE53D88A0}" type="pres">
      <dgm:prSet presAssocID="{3EF22F46-62E4-164B-A099-B09421F19BFD}" presName="Name64" presStyleLbl="parChTrans1D2" presStyleIdx="2" presStyleCnt="12"/>
      <dgm:spPr/>
    </dgm:pt>
    <dgm:pt modelId="{FC7E8C03-5047-C84F-A5D1-F5BF872AEE88}" type="pres">
      <dgm:prSet presAssocID="{2C96177B-A145-EB42-8D88-40EC3F747547}" presName="hierRoot2" presStyleCnt="0">
        <dgm:presLayoutVars>
          <dgm:hierBranch val="init"/>
        </dgm:presLayoutVars>
      </dgm:prSet>
      <dgm:spPr/>
    </dgm:pt>
    <dgm:pt modelId="{946172C9-88FF-DF4D-B9A9-0A07E7F31E59}" type="pres">
      <dgm:prSet presAssocID="{2C96177B-A145-EB42-8D88-40EC3F747547}" presName="rootComposite" presStyleCnt="0"/>
      <dgm:spPr/>
    </dgm:pt>
    <dgm:pt modelId="{9106E0FC-ACB8-EE4A-BDF1-B430913C4D29}" type="pres">
      <dgm:prSet presAssocID="{2C96177B-A145-EB42-8D88-40EC3F747547}" presName="rootText" presStyleLbl="node2" presStyleIdx="2" presStyleCnt="12">
        <dgm:presLayoutVars>
          <dgm:chPref val="3"/>
        </dgm:presLayoutVars>
      </dgm:prSet>
      <dgm:spPr/>
    </dgm:pt>
    <dgm:pt modelId="{FE817DC4-D514-364C-911B-47A161462D13}" type="pres">
      <dgm:prSet presAssocID="{2C96177B-A145-EB42-8D88-40EC3F747547}" presName="rootConnector" presStyleLbl="node2" presStyleIdx="2" presStyleCnt="12"/>
      <dgm:spPr/>
    </dgm:pt>
    <dgm:pt modelId="{6019AFB5-75D6-DF4F-A99F-E24BDD648E46}" type="pres">
      <dgm:prSet presAssocID="{2C96177B-A145-EB42-8D88-40EC3F747547}" presName="hierChild4" presStyleCnt="0"/>
      <dgm:spPr/>
    </dgm:pt>
    <dgm:pt modelId="{2D155B6A-E50A-FE45-BCCC-2A31677A44D6}" type="pres">
      <dgm:prSet presAssocID="{2C96177B-A145-EB42-8D88-40EC3F747547}" presName="hierChild5" presStyleCnt="0"/>
      <dgm:spPr/>
    </dgm:pt>
    <dgm:pt modelId="{9F13DEC4-8137-FA45-AF0C-0F21A43CD4ED}" type="pres">
      <dgm:prSet presAssocID="{49C1DD8A-A275-2C47-B2F3-130D970F354F}" presName="hierChild3" presStyleCnt="0"/>
      <dgm:spPr/>
    </dgm:pt>
    <dgm:pt modelId="{26D19AEE-8CE3-1B4A-B12A-5F8041D718F7}" type="pres">
      <dgm:prSet presAssocID="{E7FE035E-ACF4-0E44-9551-ACE341956E90}" presName="hierRoot1" presStyleCnt="0">
        <dgm:presLayoutVars>
          <dgm:hierBranch val="init"/>
        </dgm:presLayoutVars>
      </dgm:prSet>
      <dgm:spPr/>
    </dgm:pt>
    <dgm:pt modelId="{7FDDDA89-306B-584A-87DB-CCB2025E98AE}" type="pres">
      <dgm:prSet presAssocID="{E7FE035E-ACF4-0E44-9551-ACE341956E90}" presName="rootComposite1" presStyleCnt="0"/>
      <dgm:spPr/>
    </dgm:pt>
    <dgm:pt modelId="{D43F49C5-0E83-C84C-8BD3-7DF40D2A7DC1}" type="pres">
      <dgm:prSet presAssocID="{E7FE035E-ACF4-0E44-9551-ACE341956E90}" presName="rootText1" presStyleLbl="node0" presStyleIdx="1" presStyleCnt="4" custScaleX="134979" custScaleY="205873" custLinFactNeighborX="-87156" custLinFactNeighborY="6750">
        <dgm:presLayoutVars>
          <dgm:chPref val="3"/>
        </dgm:presLayoutVars>
      </dgm:prSet>
      <dgm:spPr/>
    </dgm:pt>
    <dgm:pt modelId="{7EF6206D-53D7-BB41-8454-8FBE539E0043}" type="pres">
      <dgm:prSet presAssocID="{E7FE035E-ACF4-0E44-9551-ACE341956E90}" presName="rootConnector1" presStyleLbl="node1" presStyleIdx="0" presStyleCnt="0"/>
      <dgm:spPr/>
    </dgm:pt>
    <dgm:pt modelId="{A0D109FE-460F-2C4B-94E6-B704A3A0109C}" type="pres">
      <dgm:prSet presAssocID="{E7FE035E-ACF4-0E44-9551-ACE341956E90}" presName="hierChild2" presStyleCnt="0"/>
      <dgm:spPr/>
    </dgm:pt>
    <dgm:pt modelId="{99A09894-04B7-0346-A82D-9197AF27721D}" type="pres">
      <dgm:prSet presAssocID="{BD7D33B3-6EA2-1D4B-ACFD-FC04106C0773}" presName="Name64" presStyleLbl="parChTrans1D2" presStyleIdx="3" presStyleCnt="12"/>
      <dgm:spPr/>
    </dgm:pt>
    <dgm:pt modelId="{D32DB9BE-5374-4748-9B6D-3B8DFC8C7256}" type="pres">
      <dgm:prSet presAssocID="{EAD44D84-7889-564E-99C0-471580B17F4C}" presName="hierRoot2" presStyleCnt="0">
        <dgm:presLayoutVars>
          <dgm:hierBranch val="init"/>
        </dgm:presLayoutVars>
      </dgm:prSet>
      <dgm:spPr/>
    </dgm:pt>
    <dgm:pt modelId="{13C2AE58-3CF1-A84D-99D1-3784578C0337}" type="pres">
      <dgm:prSet presAssocID="{EAD44D84-7889-564E-99C0-471580B17F4C}" presName="rootComposite" presStyleCnt="0"/>
      <dgm:spPr/>
    </dgm:pt>
    <dgm:pt modelId="{69DCDD72-ADC9-7647-A5BD-1C42C6C84DB6}" type="pres">
      <dgm:prSet presAssocID="{EAD44D84-7889-564E-99C0-471580B17F4C}" presName="rootText" presStyleLbl="node2" presStyleIdx="3" presStyleCnt="12">
        <dgm:presLayoutVars>
          <dgm:chPref val="3"/>
        </dgm:presLayoutVars>
      </dgm:prSet>
      <dgm:spPr/>
    </dgm:pt>
    <dgm:pt modelId="{69BADA78-62C7-B049-A86A-6FBCD5C6F3C6}" type="pres">
      <dgm:prSet presAssocID="{EAD44D84-7889-564E-99C0-471580B17F4C}" presName="rootConnector" presStyleLbl="node2" presStyleIdx="3" presStyleCnt="12"/>
      <dgm:spPr/>
    </dgm:pt>
    <dgm:pt modelId="{54DF2133-B5F1-1E4A-8844-F2B7EFAE23CE}" type="pres">
      <dgm:prSet presAssocID="{EAD44D84-7889-564E-99C0-471580B17F4C}" presName="hierChild4" presStyleCnt="0"/>
      <dgm:spPr/>
    </dgm:pt>
    <dgm:pt modelId="{3960C533-A5CD-244B-82FD-B9FE93249609}" type="pres">
      <dgm:prSet presAssocID="{EAD44D84-7889-564E-99C0-471580B17F4C}" presName="hierChild5" presStyleCnt="0"/>
      <dgm:spPr/>
    </dgm:pt>
    <dgm:pt modelId="{3E80665F-4DAA-9C4C-A600-9B9D34D8746E}" type="pres">
      <dgm:prSet presAssocID="{1CA21406-C85F-7D43-98E9-7FB95A230EA0}" presName="Name64" presStyleLbl="parChTrans1D2" presStyleIdx="4" presStyleCnt="12"/>
      <dgm:spPr/>
    </dgm:pt>
    <dgm:pt modelId="{FE580818-749B-AE49-B14E-58131249A9BA}" type="pres">
      <dgm:prSet presAssocID="{7E5916E1-D68D-3747-99DF-07DCAA9AE61E}" presName="hierRoot2" presStyleCnt="0">
        <dgm:presLayoutVars>
          <dgm:hierBranch val="init"/>
        </dgm:presLayoutVars>
      </dgm:prSet>
      <dgm:spPr/>
    </dgm:pt>
    <dgm:pt modelId="{C1E557EF-6532-F648-A96A-CC61B0300607}" type="pres">
      <dgm:prSet presAssocID="{7E5916E1-D68D-3747-99DF-07DCAA9AE61E}" presName="rootComposite" presStyleCnt="0"/>
      <dgm:spPr/>
    </dgm:pt>
    <dgm:pt modelId="{A05B39A0-1BBE-5847-81F6-66D8441DA1AA}" type="pres">
      <dgm:prSet presAssocID="{7E5916E1-D68D-3747-99DF-07DCAA9AE61E}" presName="rootText" presStyleLbl="node2" presStyleIdx="4" presStyleCnt="12">
        <dgm:presLayoutVars>
          <dgm:chPref val="3"/>
        </dgm:presLayoutVars>
      </dgm:prSet>
      <dgm:spPr/>
    </dgm:pt>
    <dgm:pt modelId="{94363930-0751-8D41-9155-AE7F54E4F5DE}" type="pres">
      <dgm:prSet presAssocID="{7E5916E1-D68D-3747-99DF-07DCAA9AE61E}" presName="rootConnector" presStyleLbl="node2" presStyleIdx="4" presStyleCnt="12"/>
      <dgm:spPr/>
    </dgm:pt>
    <dgm:pt modelId="{5632F684-D90F-0C4A-BAB8-3B9B19BC50F4}" type="pres">
      <dgm:prSet presAssocID="{7E5916E1-D68D-3747-99DF-07DCAA9AE61E}" presName="hierChild4" presStyleCnt="0"/>
      <dgm:spPr/>
    </dgm:pt>
    <dgm:pt modelId="{9F9F65C5-0E49-BE4C-B45C-E9624A4C2166}" type="pres">
      <dgm:prSet presAssocID="{7E5916E1-D68D-3747-99DF-07DCAA9AE61E}" presName="hierChild5" presStyleCnt="0"/>
      <dgm:spPr/>
    </dgm:pt>
    <dgm:pt modelId="{BFF00718-CAC4-894D-BCAC-649CDCA3F330}" type="pres">
      <dgm:prSet presAssocID="{E7FE035E-ACF4-0E44-9551-ACE341956E90}" presName="hierChild3" presStyleCnt="0"/>
      <dgm:spPr/>
    </dgm:pt>
    <dgm:pt modelId="{3259F543-B86C-214E-B03D-E4E56995B7E6}" type="pres">
      <dgm:prSet presAssocID="{013E24D1-D5CB-E842-811A-7BE784CC6E5E}" presName="hierRoot1" presStyleCnt="0">
        <dgm:presLayoutVars>
          <dgm:hierBranch val="init"/>
        </dgm:presLayoutVars>
      </dgm:prSet>
      <dgm:spPr/>
    </dgm:pt>
    <dgm:pt modelId="{49775D3D-72FD-9B4F-8C78-548E28577DE0}" type="pres">
      <dgm:prSet presAssocID="{013E24D1-D5CB-E842-811A-7BE784CC6E5E}" presName="rootComposite1" presStyleCnt="0"/>
      <dgm:spPr/>
    </dgm:pt>
    <dgm:pt modelId="{CDBEF6E3-D203-CC4D-A9FF-47B2D895AEEA}" type="pres">
      <dgm:prSet presAssocID="{013E24D1-D5CB-E842-811A-7BE784CC6E5E}" presName="rootText1" presStyleLbl="node0" presStyleIdx="2" presStyleCnt="4" custScaleX="131193" custScaleY="259756" custLinFactNeighborX="-78234" custLinFactNeighborY="2250">
        <dgm:presLayoutVars>
          <dgm:chPref val="3"/>
        </dgm:presLayoutVars>
      </dgm:prSet>
      <dgm:spPr/>
    </dgm:pt>
    <dgm:pt modelId="{9380EE64-6618-3441-99D3-27926AC4EAE8}" type="pres">
      <dgm:prSet presAssocID="{013E24D1-D5CB-E842-811A-7BE784CC6E5E}" presName="rootConnector1" presStyleLbl="node1" presStyleIdx="0" presStyleCnt="0"/>
      <dgm:spPr/>
    </dgm:pt>
    <dgm:pt modelId="{226CA44C-432E-5A4A-AD60-4F4038DA9D60}" type="pres">
      <dgm:prSet presAssocID="{013E24D1-D5CB-E842-811A-7BE784CC6E5E}" presName="hierChild2" presStyleCnt="0"/>
      <dgm:spPr/>
    </dgm:pt>
    <dgm:pt modelId="{0CD5D269-6142-5542-B7D7-2DF8D6D9BFD3}" type="pres">
      <dgm:prSet presAssocID="{25653BBC-9A22-224C-8323-326D3CDA49AA}" presName="Name64" presStyleLbl="parChTrans1D2" presStyleIdx="5" presStyleCnt="12"/>
      <dgm:spPr/>
    </dgm:pt>
    <dgm:pt modelId="{E5B7B744-018C-484E-9386-FBE323EAB4B5}" type="pres">
      <dgm:prSet presAssocID="{18BCBBC2-65A4-5C45-8FD5-E875BFFFFABF}" presName="hierRoot2" presStyleCnt="0">
        <dgm:presLayoutVars>
          <dgm:hierBranch val="init"/>
        </dgm:presLayoutVars>
      </dgm:prSet>
      <dgm:spPr/>
    </dgm:pt>
    <dgm:pt modelId="{8B5C5659-C83C-8048-9DFD-FC1D87E1B5AA}" type="pres">
      <dgm:prSet presAssocID="{18BCBBC2-65A4-5C45-8FD5-E875BFFFFABF}" presName="rootComposite" presStyleCnt="0"/>
      <dgm:spPr/>
    </dgm:pt>
    <dgm:pt modelId="{C6471F40-BFBB-D040-A09B-46DD3DD47E4F}" type="pres">
      <dgm:prSet presAssocID="{18BCBBC2-65A4-5C45-8FD5-E875BFFFFABF}" presName="rootText" presStyleLbl="node2" presStyleIdx="5" presStyleCnt="12">
        <dgm:presLayoutVars>
          <dgm:chPref val="3"/>
        </dgm:presLayoutVars>
      </dgm:prSet>
      <dgm:spPr/>
    </dgm:pt>
    <dgm:pt modelId="{DDF664E8-5499-6C4C-A10A-DAC581CA8B03}" type="pres">
      <dgm:prSet presAssocID="{18BCBBC2-65A4-5C45-8FD5-E875BFFFFABF}" presName="rootConnector" presStyleLbl="node2" presStyleIdx="5" presStyleCnt="12"/>
      <dgm:spPr/>
    </dgm:pt>
    <dgm:pt modelId="{F0032390-5730-0943-B0B2-9FE78DAD3E0F}" type="pres">
      <dgm:prSet presAssocID="{18BCBBC2-65A4-5C45-8FD5-E875BFFFFABF}" presName="hierChild4" presStyleCnt="0"/>
      <dgm:spPr/>
    </dgm:pt>
    <dgm:pt modelId="{51756717-45A8-6246-AEFE-A3A0DEB5C9EF}" type="pres">
      <dgm:prSet presAssocID="{18BCBBC2-65A4-5C45-8FD5-E875BFFFFABF}" presName="hierChild5" presStyleCnt="0"/>
      <dgm:spPr/>
    </dgm:pt>
    <dgm:pt modelId="{239076AF-752F-B047-B406-113DD542E12C}" type="pres">
      <dgm:prSet presAssocID="{5BAADBD5-FB16-3C48-A3BA-966F92FDD648}" presName="Name64" presStyleLbl="parChTrans1D2" presStyleIdx="6" presStyleCnt="12"/>
      <dgm:spPr/>
    </dgm:pt>
    <dgm:pt modelId="{DC82CC20-EF7B-3F40-A6EE-7473724F764A}" type="pres">
      <dgm:prSet presAssocID="{74A518DB-B91C-264D-B160-D47C983B1429}" presName="hierRoot2" presStyleCnt="0">
        <dgm:presLayoutVars>
          <dgm:hierBranch val="init"/>
        </dgm:presLayoutVars>
      </dgm:prSet>
      <dgm:spPr/>
    </dgm:pt>
    <dgm:pt modelId="{0A89CFE1-06C3-714E-83E7-C30BA76A6E45}" type="pres">
      <dgm:prSet presAssocID="{74A518DB-B91C-264D-B160-D47C983B1429}" presName="rootComposite" presStyleCnt="0"/>
      <dgm:spPr/>
    </dgm:pt>
    <dgm:pt modelId="{96C5C31C-E0D3-1849-A188-D0E8251BA053}" type="pres">
      <dgm:prSet presAssocID="{74A518DB-B91C-264D-B160-D47C983B1429}" presName="rootText" presStyleLbl="node2" presStyleIdx="6" presStyleCnt="12">
        <dgm:presLayoutVars>
          <dgm:chPref val="3"/>
        </dgm:presLayoutVars>
      </dgm:prSet>
      <dgm:spPr/>
    </dgm:pt>
    <dgm:pt modelId="{C43CA5F8-FE00-CC4E-90F8-09F37FAD0D64}" type="pres">
      <dgm:prSet presAssocID="{74A518DB-B91C-264D-B160-D47C983B1429}" presName="rootConnector" presStyleLbl="node2" presStyleIdx="6" presStyleCnt="12"/>
      <dgm:spPr/>
    </dgm:pt>
    <dgm:pt modelId="{2C2A22AE-A403-5A46-A808-E1961249C4B8}" type="pres">
      <dgm:prSet presAssocID="{74A518DB-B91C-264D-B160-D47C983B1429}" presName="hierChild4" presStyleCnt="0"/>
      <dgm:spPr/>
    </dgm:pt>
    <dgm:pt modelId="{E9ED3985-166D-EA43-8583-C6E4F0BB67EA}" type="pres">
      <dgm:prSet presAssocID="{74A518DB-B91C-264D-B160-D47C983B1429}" presName="hierChild5" presStyleCnt="0"/>
      <dgm:spPr/>
    </dgm:pt>
    <dgm:pt modelId="{561B0E49-9E03-7244-9A60-1F74A2854CD0}" type="pres">
      <dgm:prSet presAssocID="{CDACF246-A76D-7B47-9B3C-E95A257293B6}" presName="Name64" presStyleLbl="parChTrans1D2" presStyleIdx="7" presStyleCnt="12"/>
      <dgm:spPr/>
    </dgm:pt>
    <dgm:pt modelId="{FD0EC50B-433E-6644-A22A-1C4E939CFC7E}" type="pres">
      <dgm:prSet presAssocID="{3AE7AAFA-6842-3D46-B0AE-CBA2F76DF6B1}" presName="hierRoot2" presStyleCnt="0">
        <dgm:presLayoutVars>
          <dgm:hierBranch val="init"/>
        </dgm:presLayoutVars>
      </dgm:prSet>
      <dgm:spPr/>
    </dgm:pt>
    <dgm:pt modelId="{A51CEB9C-406D-AA4E-8342-B5A161674DA9}" type="pres">
      <dgm:prSet presAssocID="{3AE7AAFA-6842-3D46-B0AE-CBA2F76DF6B1}" presName="rootComposite" presStyleCnt="0"/>
      <dgm:spPr/>
    </dgm:pt>
    <dgm:pt modelId="{9709CC3B-1F66-AD4E-BC9C-F9554BDB7D27}" type="pres">
      <dgm:prSet presAssocID="{3AE7AAFA-6842-3D46-B0AE-CBA2F76DF6B1}" presName="rootText" presStyleLbl="node2" presStyleIdx="7" presStyleCnt="12">
        <dgm:presLayoutVars>
          <dgm:chPref val="3"/>
        </dgm:presLayoutVars>
      </dgm:prSet>
      <dgm:spPr/>
    </dgm:pt>
    <dgm:pt modelId="{3B0FAA68-14F1-7442-A6C7-AE150F97B918}" type="pres">
      <dgm:prSet presAssocID="{3AE7AAFA-6842-3D46-B0AE-CBA2F76DF6B1}" presName="rootConnector" presStyleLbl="node2" presStyleIdx="7" presStyleCnt="12"/>
      <dgm:spPr/>
    </dgm:pt>
    <dgm:pt modelId="{B8680FB2-38B1-BA45-AE54-3BDF3F6FFD89}" type="pres">
      <dgm:prSet presAssocID="{3AE7AAFA-6842-3D46-B0AE-CBA2F76DF6B1}" presName="hierChild4" presStyleCnt="0"/>
      <dgm:spPr/>
    </dgm:pt>
    <dgm:pt modelId="{31DD2B92-2891-364B-A091-70C0D741A647}" type="pres">
      <dgm:prSet presAssocID="{3AE7AAFA-6842-3D46-B0AE-CBA2F76DF6B1}" presName="hierChild5" presStyleCnt="0"/>
      <dgm:spPr/>
    </dgm:pt>
    <dgm:pt modelId="{6E6CBCDB-4E57-084E-AABD-EEDB9F4E39CB}" type="pres">
      <dgm:prSet presAssocID="{FD75B073-1299-5E4B-9E41-AC396CC7158D}" presName="Name64" presStyleLbl="parChTrans1D2" presStyleIdx="8" presStyleCnt="12"/>
      <dgm:spPr/>
    </dgm:pt>
    <dgm:pt modelId="{A5A2AF30-F628-874F-BDE1-8F6DBB6DF538}" type="pres">
      <dgm:prSet presAssocID="{FE0B2E49-6361-DB48-A48C-38E66B201B23}" presName="hierRoot2" presStyleCnt="0">
        <dgm:presLayoutVars>
          <dgm:hierBranch val="init"/>
        </dgm:presLayoutVars>
      </dgm:prSet>
      <dgm:spPr/>
    </dgm:pt>
    <dgm:pt modelId="{3D8EC761-6E54-2244-8CFF-9FE24587A582}" type="pres">
      <dgm:prSet presAssocID="{FE0B2E49-6361-DB48-A48C-38E66B201B23}" presName="rootComposite" presStyleCnt="0"/>
      <dgm:spPr/>
    </dgm:pt>
    <dgm:pt modelId="{C8F275A8-BDD1-F847-B18E-87D76778BC95}" type="pres">
      <dgm:prSet presAssocID="{FE0B2E49-6361-DB48-A48C-38E66B201B23}" presName="rootText" presStyleLbl="node2" presStyleIdx="8" presStyleCnt="12">
        <dgm:presLayoutVars>
          <dgm:chPref val="3"/>
        </dgm:presLayoutVars>
      </dgm:prSet>
      <dgm:spPr/>
    </dgm:pt>
    <dgm:pt modelId="{B4F7F37B-1EBA-2D45-B35B-D5D1B3DED22E}" type="pres">
      <dgm:prSet presAssocID="{FE0B2E49-6361-DB48-A48C-38E66B201B23}" presName="rootConnector" presStyleLbl="node2" presStyleIdx="8" presStyleCnt="12"/>
      <dgm:spPr/>
    </dgm:pt>
    <dgm:pt modelId="{0B2380A1-836E-8E4E-8422-FE2AD555B358}" type="pres">
      <dgm:prSet presAssocID="{FE0B2E49-6361-DB48-A48C-38E66B201B23}" presName="hierChild4" presStyleCnt="0"/>
      <dgm:spPr/>
    </dgm:pt>
    <dgm:pt modelId="{7BA8F8A9-E0D0-8040-BD96-CD5EFE9C7F58}" type="pres">
      <dgm:prSet presAssocID="{FE0B2E49-6361-DB48-A48C-38E66B201B23}" presName="hierChild5" presStyleCnt="0"/>
      <dgm:spPr/>
    </dgm:pt>
    <dgm:pt modelId="{C4D13D7E-BE0B-4B46-ADC7-86E8C278A31B}" type="pres">
      <dgm:prSet presAssocID="{013E24D1-D5CB-E842-811A-7BE784CC6E5E}" presName="hierChild3" presStyleCnt="0"/>
      <dgm:spPr/>
    </dgm:pt>
    <dgm:pt modelId="{77C058FF-C2C6-9B47-AE9C-05C76D620A6C}" type="pres">
      <dgm:prSet presAssocID="{4B3BB52B-97EB-3444-AED7-3A32FE6879D8}" presName="hierRoot1" presStyleCnt="0">
        <dgm:presLayoutVars>
          <dgm:hierBranch val="init"/>
        </dgm:presLayoutVars>
      </dgm:prSet>
      <dgm:spPr/>
    </dgm:pt>
    <dgm:pt modelId="{DD6A9411-E0F8-4F48-88C2-5D20F24FF67F}" type="pres">
      <dgm:prSet presAssocID="{4B3BB52B-97EB-3444-AED7-3A32FE6879D8}" presName="rootComposite1" presStyleCnt="0"/>
      <dgm:spPr/>
    </dgm:pt>
    <dgm:pt modelId="{3FD5BB3B-9B60-D442-A8C6-241F41FED5C5}" type="pres">
      <dgm:prSet presAssocID="{4B3BB52B-97EB-3444-AED7-3A32FE6879D8}" presName="rootText1" presStyleLbl="node0" presStyleIdx="3" presStyleCnt="4" custScaleX="135311" custScaleY="220617" custLinFactNeighborX="-80979">
        <dgm:presLayoutVars>
          <dgm:chPref val="3"/>
        </dgm:presLayoutVars>
      </dgm:prSet>
      <dgm:spPr/>
    </dgm:pt>
    <dgm:pt modelId="{D098505D-0266-8346-AFA2-49DD099A8824}" type="pres">
      <dgm:prSet presAssocID="{4B3BB52B-97EB-3444-AED7-3A32FE6879D8}" presName="rootConnector1" presStyleLbl="node1" presStyleIdx="0" presStyleCnt="0"/>
      <dgm:spPr/>
    </dgm:pt>
    <dgm:pt modelId="{4DE84C1A-8D44-094B-800A-F1E99E569586}" type="pres">
      <dgm:prSet presAssocID="{4B3BB52B-97EB-3444-AED7-3A32FE6879D8}" presName="hierChild2" presStyleCnt="0"/>
      <dgm:spPr/>
    </dgm:pt>
    <dgm:pt modelId="{04E7800B-2AD5-CF4D-8373-EBC35B77964F}" type="pres">
      <dgm:prSet presAssocID="{F33E7191-B011-C64A-A0C5-CB8E84A3B466}" presName="Name64" presStyleLbl="parChTrans1D2" presStyleIdx="9" presStyleCnt="12"/>
      <dgm:spPr/>
    </dgm:pt>
    <dgm:pt modelId="{ADA02A6B-D3B5-7840-8BC3-73F7D7CF92D9}" type="pres">
      <dgm:prSet presAssocID="{E2F5E5A6-F226-E34F-AC2D-B18ECE64F11C}" presName="hierRoot2" presStyleCnt="0">
        <dgm:presLayoutVars>
          <dgm:hierBranch val="init"/>
        </dgm:presLayoutVars>
      </dgm:prSet>
      <dgm:spPr/>
    </dgm:pt>
    <dgm:pt modelId="{25B10D71-74D9-B447-A2D8-58C825C7CF63}" type="pres">
      <dgm:prSet presAssocID="{E2F5E5A6-F226-E34F-AC2D-B18ECE64F11C}" presName="rootComposite" presStyleCnt="0"/>
      <dgm:spPr/>
    </dgm:pt>
    <dgm:pt modelId="{A3050F9B-8EE7-6241-87D4-BDAB57DC71C7}" type="pres">
      <dgm:prSet presAssocID="{E2F5E5A6-F226-E34F-AC2D-B18ECE64F11C}" presName="rootText" presStyleLbl="node2" presStyleIdx="9" presStyleCnt="12">
        <dgm:presLayoutVars>
          <dgm:chPref val="3"/>
        </dgm:presLayoutVars>
      </dgm:prSet>
      <dgm:spPr/>
    </dgm:pt>
    <dgm:pt modelId="{988C4920-CFD8-514E-A439-4794120E2547}" type="pres">
      <dgm:prSet presAssocID="{E2F5E5A6-F226-E34F-AC2D-B18ECE64F11C}" presName="rootConnector" presStyleLbl="node2" presStyleIdx="9" presStyleCnt="12"/>
      <dgm:spPr/>
    </dgm:pt>
    <dgm:pt modelId="{95A4E04A-853D-BA46-B1B6-FBB19ADF8F40}" type="pres">
      <dgm:prSet presAssocID="{E2F5E5A6-F226-E34F-AC2D-B18ECE64F11C}" presName="hierChild4" presStyleCnt="0"/>
      <dgm:spPr/>
    </dgm:pt>
    <dgm:pt modelId="{6EC55611-96B3-6C48-86EF-9F49B18EEF74}" type="pres">
      <dgm:prSet presAssocID="{E2F5E5A6-F226-E34F-AC2D-B18ECE64F11C}" presName="hierChild5" presStyleCnt="0"/>
      <dgm:spPr/>
    </dgm:pt>
    <dgm:pt modelId="{B16711E5-0695-0649-98AE-06096F8E2E9A}" type="pres">
      <dgm:prSet presAssocID="{42E914D7-F4D9-D042-AA88-89AE332856AE}" presName="Name64" presStyleLbl="parChTrans1D2" presStyleIdx="10" presStyleCnt="12"/>
      <dgm:spPr/>
    </dgm:pt>
    <dgm:pt modelId="{9BBFCCE2-2C39-1D48-8B02-1EF952A1EB4B}" type="pres">
      <dgm:prSet presAssocID="{ACA6A07D-EC79-954E-BECE-AA8933CF9F7A}" presName="hierRoot2" presStyleCnt="0">
        <dgm:presLayoutVars>
          <dgm:hierBranch val="init"/>
        </dgm:presLayoutVars>
      </dgm:prSet>
      <dgm:spPr/>
    </dgm:pt>
    <dgm:pt modelId="{7B147533-ECE1-E44A-8C43-5820784458FB}" type="pres">
      <dgm:prSet presAssocID="{ACA6A07D-EC79-954E-BECE-AA8933CF9F7A}" presName="rootComposite" presStyleCnt="0"/>
      <dgm:spPr/>
    </dgm:pt>
    <dgm:pt modelId="{27562460-727B-1D4E-877F-C7E43FABF68D}" type="pres">
      <dgm:prSet presAssocID="{ACA6A07D-EC79-954E-BECE-AA8933CF9F7A}" presName="rootText" presStyleLbl="node2" presStyleIdx="10" presStyleCnt="12">
        <dgm:presLayoutVars>
          <dgm:chPref val="3"/>
        </dgm:presLayoutVars>
      </dgm:prSet>
      <dgm:spPr/>
    </dgm:pt>
    <dgm:pt modelId="{0FB75F35-C0BC-1946-9B5D-F752846CD307}" type="pres">
      <dgm:prSet presAssocID="{ACA6A07D-EC79-954E-BECE-AA8933CF9F7A}" presName="rootConnector" presStyleLbl="node2" presStyleIdx="10" presStyleCnt="12"/>
      <dgm:spPr/>
    </dgm:pt>
    <dgm:pt modelId="{A617D060-5C8E-6C4B-A1A8-B87CBEEF9E23}" type="pres">
      <dgm:prSet presAssocID="{ACA6A07D-EC79-954E-BECE-AA8933CF9F7A}" presName="hierChild4" presStyleCnt="0"/>
      <dgm:spPr/>
    </dgm:pt>
    <dgm:pt modelId="{E331A84B-5CC8-DF4A-AAE5-1C02CD0816EF}" type="pres">
      <dgm:prSet presAssocID="{ACA6A07D-EC79-954E-BECE-AA8933CF9F7A}" presName="hierChild5" presStyleCnt="0"/>
      <dgm:spPr/>
    </dgm:pt>
    <dgm:pt modelId="{FD9FD594-DFFD-2A44-BFBF-5FF23EE65155}" type="pres">
      <dgm:prSet presAssocID="{DC63B02F-B297-2740-85C1-323BEB3D7DB2}" presName="Name64" presStyleLbl="parChTrans1D2" presStyleIdx="11" presStyleCnt="12"/>
      <dgm:spPr/>
    </dgm:pt>
    <dgm:pt modelId="{DA23BADF-629A-C849-A260-DB0AE3671D8B}" type="pres">
      <dgm:prSet presAssocID="{F6D3B3C1-5C66-AD45-8CD5-B635B3431EAE}" presName="hierRoot2" presStyleCnt="0">
        <dgm:presLayoutVars>
          <dgm:hierBranch val="init"/>
        </dgm:presLayoutVars>
      </dgm:prSet>
      <dgm:spPr/>
    </dgm:pt>
    <dgm:pt modelId="{18FB198A-7F29-4545-B6A9-326E41C57D09}" type="pres">
      <dgm:prSet presAssocID="{F6D3B3C1-5C66-AD45-8CD5-B635B3431EAE}" presName="rootComposite" presStyleCnt="0"/>
      <dgm:spPr/>
    </dgm:pt>
    <dgm:pt modelId="{6F3D99B8-6012-7440-833F-BEB27E0F3015}" type="pres">
      <dgm:prSet presAssocID="{F6D3B3C1-5C66-AD45-8CD5-B635B3431EAE}" presName="rootText" presStyleLbl="node2" presStyleIdx="11" presStyleCnt="12">
        <dgm:presLayoutVars>
          <dgm:chPref val="3"/>
        </dgm:presLayoutVars>
      </dgm:prSet>
      <dgm:spPr/>
    </dgm:pt>
    <dgm:pt modelId="{ACD589DA-F8C0-8D4F-857F-94682DFA222D}" type="pres">
      <dgm:prSet presAssocID="{F6D3B3C1-5C66-AD45-8CD5-B635B3431EAE}" presName="rootConnector" presStyleLbl="node2" presStyleIdx="11" presStyleCnt="12"/>
      <dgm:spPr/>
    </dgm:pt>
    <dgm:pt modelId="{F83AF30A-E33B-9642-AF30-092AFD5FF16A}" type="pres">
      <dgm:prSet presAssocID="{F6D3B3C1-5C66-AD45-8CD5-B635B3431EAE}" presName="hierChild4" presStyleCnt="0"/>
      <dgm:spPr/>
    </dgm:pt>
    <dgm:pt modelId="{242AA6F9-8BF2-5046-A37E-D3EAE8CCBA0B}" type="pres">
      <dgm:prSet presAssocID="{F6D3B3C1-5C66-AD45-8CD5-B635B3431EAE}" presName="hierChild5" presStyleCnt="0"/>
      <dgm:spPr/>
    </dgm:pt>
    <dgm:pt modelId="{94B2A898-CCFC-CC4D-9787-9714782D6239}" type="pres">
      <dgm:prSet presAssocID="{4B3BB52B-97EB-3444-AED7-3A32FE6879D8}" presName="hierChild3" presStyleCnt="0"/>
      <dgm:spPr/>
    </dgm:pt>
  </dgm:ptLst>
  <dgm:cxnLst>
    <dgm:cxn modelId="{9641E004-D4E2-5C4B-8D75-5F128895B7AA}" srcId="{49C1DD8A-A275-2C47-B2F3-130D970F354F}" destId="{2C96177B-A145-EB42-8D88-40EC3F747547}" srcOrd="2" destOrd="0" parTransId="{3EF22F46-62E4-164B-A099-B09421F19BFD}" sibTransId="{C115F704-C424-A048-B0C3-79894C72D320}"/>
    <dgm:cxn modelId="{92092205-E515-2C49-960F-574BA7030683}" type="presOf" srcId="{FD75B073-1299-5E4B-9E41-AC396CC7158D}" destId="{6E6CBCDB-4E57-084E-AABD-EEDB9F4E39CB}" srcOrd="0" destOrd="0" presId="urn:microsoft.com/office/officeart/2009/3/layout/HorizontalOrganizationChart"/>
    <dgm:cxn modelId="{DD5F5B1A-A276-C543-8E23-17BAB0621FB3}" type="presOf" srcId="{ACA6A07D-EC79-954E-BECE-AA8933CF9F7A}" destId="{0FB75F35-C0BC-1946-9B5D-F752846CD307}" srcOrd="1" destOrd="0" presId="urn:microsoft.com/office/officeart/2009/3/layout/HorizontalOrganizationChart"/>
    <dgm:cxn modelId="{D0FA551F-6F03-6249-A259-8F0EF164B5A5}" type="presOf" srcId="{2C96177B-A145-EB42-8D88-40EC3F747547}" destId="{FE817DC4-D514-364C-911B-47A161462D13}" srcOrd="1" destOrd="0" presId="urn:microsoft.com/office/officeart/2009/3/layout/HorizontalOrganizationChart"/>
    <dgm:cxn modelId="{AD149526-EECA-BF4D-BBD5-997AACF51DB5}" srcId="{4B3BB52B-97EB-3444-AED7-3A32FE6879D8}" destId="{E2F5E5A6-F226-E34F-AC2D-B18ECE64F11C}" srcOrd="0" destOrd="0" parTransId="{F33E7191-B011-C64A-A0C5-CB8E84A3B466}" sibTransId="{F83BF136-51AE-3C4B-9E54-1DB32DCD73EB}"/>
    <dgm:cxn modelId="{68DC8F28-14E9-D54F-9C21-D78987908199}" type="presOf" srcId="{FE0B2E49-6361-DB48-A48C-38E66B201B23}" destId="{B4F7F37B-1EBA-2D45-B35B-D5D1B3DED22E}" srcOrd="1" destOrd="0" presId="urn:microsoft.com/office/officeart/2009/3/layout/HorizontalOrganizationChart"/>
    <dgm:cxn modelId="{CDAA1135-9BDD-6A40-95E5-823CF1DD1D80}" srcId="{E7FE035E-ACF4-0E44-9551-ACE341956E90}" destId="{EAD44D84-7889-564E-99C0-471580B17F4C}" srcOrd="0" destOrd="0" parTransId="{BD7D33B3-6EA2-1D4B-ACFD-FC04106C0773}" sibTransId="{F942DE7A-69E5-A746-A7C6-8E61DEEA3DEB}"/>
    <dgm:cxn modelId="{EE6D4339-0245-5D4F-95DB-74F45AA07E1A}" type="presOf" srcId="{E325279E-5212-E94A-95C0-05B73C8B51EB}" destId="{7891CCD6-C62E-C14F-AC12-CBAA564254E9}" srcOrd="0" destOrd="0" presId="urn:microsoft.com/office/officeart/2009/3/layout/HorizontalOrganizationChart"/>
    <dgm:cxn modelId="{DEB85539-9CD4-C34D-903C-2D9D57623DEA}" srcId="{013E24D1-D5CB-E842-811A-7BE784CC6E5E}" destId="{3AE7AAFA-6842-3D46-B0AE-CBA2F76DF6B1}" srcOrd="2" destOrd="0" parTransId="{CDACF246-A76D-7B47-9B3C-E95A257293B6}" sibTransId="{9DF8018E-BC82-974E-A0B5-7C491A2AB8D2}"/>
    <dgm:cxn modelId="{D6D7023A-FAF0-BB4A-8936-C42303CEFAB1}" srcId="{013E24D1-D5CB-E842-811A-7BE784CC6E5E}" destId="{18BCBBC2-65A4-5C45-8FD5-E875BFFFFABF}" srcOrd="0" destOrd="0" parTransId="{25653BBC-9A22-224C-8323-326D3CDA49AA}" sibTransId="{24F2AE7A-8657-1344-BCBB-89317446F7A7}"/>
    <dgm:cxn modelId="{8876B946-7F31-394C-B883-2C3D88C0F4EB}" type="presOf" srcId="{ACA6A07D-EC79-954E-BECE-AA8933CF9F7A}" destId="{27562460-727B-1D4E-877F-C7E43FABF68D}" srcOrd="0" destOrd="0" presId="urn:microsoft.com/office/officeart/2009/3/layout/HorizontalOrganizationChart"/>
    <dgm:cxn modelId="{75041E47-B2B8-B942-9F2B-60EC1B76E7AB}" type="presOf" srcId="{040041AE-1753-1B4A-95A5-6560F844C498}" destId="{B8CC7874-0B58-4847-8E7C-CE7C10CE1794}" srcOrd="0" destOrd="0" presId="urn:microsoft.com/office/officeart/2009/3/layout/HorizontalOrganizationChart"/>
    <dgm:cxn modelId="{483BD848-EC39-DA45-AABB-EEDE7913B334}" type="presOf" srcId="{4B3BB52B-97EB-3444-AED7-3A32FE6879D8}" destId="{3FD5BB3B-9B60-D442-A8C6-241F41FED5C5}" srcOrd="0" destOrd="0" presId="urn:microsoft.com/office/officeart/2009/3/layout/HorizontalOrganizationChart"/>
    <dgm:cxn modelId="{63FB1A4A-60EE-BF41-82DF-938783BEA2E9}" type="presOf" srcId="{18BCBBC2-65A4-5C45-8FD5-E875BFFFFABF}" destId="{DDF664E8-5499-6C4C-A10A-DAC581CA8B03}" srcOrd="1" destOrd="0" presId="urn:microsoft.com/office/officeart/2009/3/layout/HorizontalOrganizationChart"/>
    <dgm:cxn modelId="{862EFD4A-9BF9-214E-B64B-6E9C20CC98B7}" type="presOf" srcId="{EAD44D84-7889-564E-99C0-471580B17F4C}" destId="{69DCDD72-ADC9-7647-A5BD-1C42C6C84DB6}" srcOrd="0" destOrd="0" presId="urn:microsoft.com/office/officeart/2009/3/layout/HorizontalOrganizationChart"/>
    <dgm:cxn modelId="{B3C1FB54-B873-F04C-94F8-ACA476CBDD15}" srcId="{E7FE035E-ACF4-0E44-9551-ACE341956E90}" destId="{7E5916E1-D68D-3747-99DF-07DCAA9AE61E}" srcOrd="1" destOrd="0" parTransId="{1CA21406-C85F-7D43-98E9-7FB95A230EA0}" sibTransId="{69060F29-821D-114E-B9FF-738C95794AC2}"/>
    <dgm:cxn modelId="{54C2355B-1AE4-FC48-B3F8-93118A9205B6}" srcId="{4B3BB52B-97EB-3444-AED7-3A32FE6879D8}" destId="{F6D3B3C1-5C66-AD45-8CD5-B635B3431EAE}" srcOrd="2" destOrd="0" parTransId="{DC63B02F-B297-2740-85C1-323BEB3D7DB2}" sibTransId="{6EC3E1EB-24A4-2C44-ABAB-BF39FF94F4F6}"/>
    <dgm:cxn modelId="{3EEF0161-52C7-6047-94F8-2A42E622B677}" srcId="{040041AE-1753-1B4A-95A5-6560F844C498}" destId="{4B3BB52B-97EB-3444-AED7-3A32FE6879D8}" srcOrd="3" destOrd="0" parTransId="{E2DCF1C5-2B7A-0442-9358-E1FE14BD560B}" sibTransId="{F3A4E1F0-DCC6-A44D-8B1A-18A5C7856E01}"/>
    <dgm:cxn modelId="{231C8A63-0BC6-8545-9227-15C6F6332745}" type="presOf" srcId="{CDACF246-A76D-7B47-9B3C-E95A257293B6}" destId="{561B0E49-9E03-7244-9A60-1F74A2854CD0}" srcOrd="0" destOrd="0" presId="urn:microsoft.com/office/officeart/2009/3/layout/HorizontalOrganizationChart"/>
    <dgm:cxn modelId="{E158A16A-0367-D746-AAA0-704B331015AF}" type="presOf" srcId="{2C96177B-A145-EB42-8D88-40EC3F747547}" destId="{9106E0FC-ACB8-EE4A-BDF1-B430913C4D29}" srcOrd="0" destOrd="0" presId="urn:microsoft.com/office/officeart/2009/3/layout/HorizontalOrganizationChart"/>
    <dgm:cxn modelId="{A4310570-CA96-B34C-B1BB-C9DECF581D15}" srcId="{040041AE-1753-1B4A-95A5-6560F844C498}" destId="{E7FE035E-ACF4-0E44-9551-ACE341956E90}" srcOrd="1" destOrd="0" parTransId="{B3426DB9-525A-1448-AAF1-CD31AC806794}" sibTransId="{C29DAD75-7805-6F4F-AC77-B33AF3B33BC8}"/>
    <dgm:cxn modelId="{BD199970-3ECA-7844-B016-56D2D20E37AF}" type="presOf" srcId="{013E24D1-D5CB-E842-811A-7BE784CC6E5E}" destId="{CDBEF6E3-D203-CC4D-A9FF-47B2D895AEEA}" srcOrd="0" destOrd="0" presId="urn:microsoft.com/office/officeart/2009/3/layout/HorizontalOrganizationChart"/>
    <dgm:cxn modelId="{E2317377-BC4C-7D4D-A883-54E18B12455D}" type="presOf" srcId="{E7FE035E-ACF4-0E44-9551-ACE341956E90}" destId="{7EF6206D-53D7-BB41-8454-8FBE539E0043}" srcOrd="1" destOrd="0" presId="urn:microsoft.com/office/officeart/2009/3/layout/HorizontalOrganizationChart"/>
    <dgm:cxn modelId="{348BBD78-A866-3E48-BC9C-D5B19EBA1A52}" type="presOf" srcId="{18BCBBC2-65A4-5C45-8FD5-E875BFFFFABF}" destId="{C6471F40-BFBB-D040-A09B-46DD3DD47E4F}" srcOrd="0" destOrd="0" presId="urn:microsoft.com/office/officeart/2009/3/layout/HorizontalOrganizationChart"/>
    <dgm:cxn modelId="{52FA487C-8B1A-4E4D-90F2-17C4810CF4B7}" type="presOf" srcId="{74A518DB-B91C-264D-B160-D47C983B1429}" destId="{96C5C31C-E0D3-1849-A188-D0E8251BA053}" srcOrd="0" destOrd="0" presId="urn:microsoft.com/office/officeart/2009/3/layout/HorizontalOrganizationChart"/>
    <dgm:cxn modelId="{C1DACB7F-CEDC-3A42-8297-E6BF2B927763}" srcId="{040041AE-1753-1B4A-95A5-6560F844C498}" destId="{013E24D1-D5CB-E842-811A-7BE784CC6E5E}" srcOrd="2" destOrd="0" parTransId="{61DCB50F-0D13-AB45-94DB-39555BACB95E}" sibTransId="{7DD437CA-2C05-E14E-8A5B-01974F05E60A}"/>
    <dgm:cxn modelId="{95BB9E80-03B5-1341-B407-7C9A7627AD6A}" type="presOf" srcId="{237D4BD4-1F23-1442-AFF4-CF1C5407A2A8}" destId="{FECBF6D4-AE15-7F4E-9E8B-94BBDDA7A984}" srcOrd="0" destOrd="0" presId="urn:microsoft.com/office/officeart/2009/3/layout/HorizontalOrganizationChart"/>
    <dgm:cxn modelId="{485CDC80-4D98-1944-A6EE-71A2CEE8E672}" type="presOf" srcId="{42E914D7-F4D9-D042-AA88-89AE332856AE}" destId="{B16711E5-0695-0649-98AE-06096F8E2E9A}" srcOrd="0" destOrd="0" presId="urn:microsoft.com/office/officeart/2009/3/layout/HorizontalOrganizationChart"/>
    <dgm:cxn modelId="{E1E91E81-6F12-D84D-B024-8C47F9D90C0A}" type="presOf" srcId="{F6D3B3C1-5C66-AD45-8CD5-B635B3431EAE}" destId="{ACD589DA-F8C0-8D4F-857F-94682DFA222D}" srcOrd="1" destOrd="0" presId="urn:microsoft.com/office/officeart/2009/3/layout/HorizontalOrganizationChart"/>
    <dgm:cxn modelId="{96B8D286-9BB8-DC4A-BCC6-4127D0BAF659}" type="presOf" srcId="{49C1DD8A-A275-2C47-B2F3-130D970F354F}" destId="{3063A528-EBF6-9749-9883-68ED7D475C56}" srcOrd="0" destOrd="0" presId="urn:microsoft.com/office/officeart/2009/3/layout/HorizontalOrganizationChart"/>
    <dgm:cxn modelId="{9F02C299-4306-9C4C-B65F-155446C49D84}" type="presOf" srcId="{5BAADBD5-FB16-3C48-A3BA-966F92FDD648}" destId="{239076AF-752F-B047-B406-113DD542E12C}" srcOrd="0" destOrd="0" presId="urn:microsoft.com/office/officeart/2009/3/layout/HorizontalOrganizationChart"/>
    <dgm:cxn modelId="{9758869A-2E6B-CD43-A9DC-67B4AD8DD25F}" type="presOf" srcId="{E2F5E5A6-F226-E34F-AC2D-B18ECE64F11C}" destId="{988C4920-CFD8-514E-A439-4794120E2547}" srcOrd="1" destOrd="0" presId="urn:microsoft.com/office/officeart/2009/3/layout/HorizontalOrganizationChart"/>
    <dgm:cxn modelId="{7219B09B-6DD5-2745-88AB-4EA2A9484337}" type="presOf" srcId="{7E5916E1-D68D-3747-99DF-07DCAA9AE61E}" destId="{94363930-0751-8D41-9155-AE7F54E4F5DE}" srcOrd="1" destOrd="0" presId="urn:microsoft.com/office/officeart/2009/3/layout/HorizontalOrganizationChart"/>
    <dgm:cxn modelId="{F2BC5BA4-AAC6-2D4B-9AE5-4CC49DEF8DC1}" type="presOf" srcId="{E7FE035E-ACF4-0E44-9551-ACE341956E90}" destId="{D43F49C5-0E83-C84C-8BD3-7DF40D2A7DC1}" srcOrd="0" destOrd="0" presId="urn:microsoft.com/office/officeart/2009/3/layout/HorizontalOrganizationChart"/>
    <dgm:cxn modelId="{CF0C41A5-E160-AF48-9920-F77AFCC4769E}" type="presOf" srcId="{BD7D33B3-6EA2-1D4B-ACFD-FC04106C0773}" destId="{99A09894-04B7-0346-A82D-9197AF27721D}" srcOrd="0" destOrd="0" presId="urn:microsoft.com/office/officeart/2009/3/layout/HorizontalOrganizationChart"/>
    <dgm:cxn modelId="{4076EDA7-6638-DA48-8BD0-018FC4E41CCB}" type="presOf" srcId="{04204907-99E0-284A-B4CA-1BCAFA1AECFA}" destId="{8CCDD060-6C72-F648-9BDF-BB0D1797EF97}" srcOrd="1" destOrd="0" presId="urn:microsoft.com/office/officeart/2009/3/layout/HorizontalOrganizationChart"/>
    <dgm:cxn modelId="{A734BAA9-0AAA-7644-AE56-0F03534E60C0}" type="presOf" srcId="{7E5916E1-D68D-3747-99DF-07DCAA9AE61E}" destId="{A05B39A0-1BBE-5847-81F6-66D8441DA1AA}" srcOrd="0" destOrd="0" presId="urn:microsoft.com/office/officeart/2009/3/layout/HorizontalOrganizationChart"/>
    <dgm:cxn modelId="{5A8F8FAA-CB6C-B14D-A70C-4903755D69F5}" type="presOf" srcId="{3EF22F46-62E4-164B-A099-B09421F19BFD}" destId="{FA8164C1-D368-B846-8B61-121AE53D88A0}" srcOrd="0" destOrd="0" presId="urn:microsoft.com/office/officeart/2009/3/layout/HorizontalOrganizationChart"/>
    <dgm:cxn modelId="{EDBAC5AC-E572-C14A-9F9F-662B3C52007E}" type="presOf" srcId="{74A518DB-B91C-264D-B160-D47C983B1429}" destId="{C43CA5F8-FE00-CC4E-90F8-09F37FAD0D64}" srcOrd="1" destOrd="0" presId="urn:microsoft.com/office/officeart/2009/3/layout/HorizontalOrganizationChart"/>
    <dgm:cxn modelId="{24C868B0-1F0A-5249-AC60-3A9CC2EF83C3}" type="presOf" srcId="{E2F5E5A6-F226-E34F-AC2D-B18ECE64F11C}" destId="{A3050F9B-8EE7-6241-87D4-BDAB57DC71C7}" srcOrd="0" destOrd="0" presId="urn:microsoft.com/office/officeart/2009/3/layout/HorizontalOrganizationChart"/>
    <dgm:cxn modelId="{686FB3B5-F45A-E84A-9F9E-62BE79C1275A}" type="presOf" srcId="{04204907-99E0-284A-B4CA-1BCAFA1AECFA}" destId="{08B3DB8F-9601-864D-93C8-33DB5694D62F}" srcOrd="0" destOrd="0" presId="urn:microsoft.com/office/officeart/2009/3/layout/HorizontalOrganizationChart"/>
    <dgm:cxn modelId="{56009BBE-6DE4-164D-89FF-D090DD72AA44}" srcId="{49C1DD8A-A275-2C47-B2F3-130D970F354F}" destId="{04204907-99E0-284A-B4CA-1BCAFA1AECFA}" srcOrd="0" destOrd="0" parTransId="{E325279E-5212-E94A-95C0-05B73C8B51EB}" sibTransId="{A9DD24AA-CACA-644B-9E7E-506A58730386}"/>
    <dgm:cxn modelId="{242CEAC2-7F95-0847-8AA3-25DD8170DB2C}" type="presOf" srcId="{DC63B02F-B297-2740-85C1-323BEB3D7DB2}" destId="{FD9FD594-DFFD-2A44-BFBF-5FF23EE65155}" srcOrd="0" destOrd="0" presId="urn:microsoft.com/office/officeart/2009/3/layout/HorizontalOrganizationChart"/>
    <dgm:cxn modelId="{89687BC4-1F21-E341-AD22-A5BA7277F44A}" type="presOf" srcId="{49C1DD8A-A275-2C47-B2F3-130D970F354F}" destId="{DC156DE2-AB58-1E40-8C30-20058C9C9410}" srcOrd="1" destOrd="0" presId="urn:microsoft.com/office/officeart/2009/3/layout/HorizontalOrganizationChart"/>
    <dgm:cxn modelId="{D6D304C7-706F-FC41-B057-0D0F0988FE83}" type="presOf" srcId="{3BC7524D-4C44-164E-8856-59D39252E077}" destId="{24D38A78-2EA9-2642-9F05-DB931E26BB67}" srcOrd="0" destOrd="0" presId="urn:microsoft.com/office/officeart/2009/3/layout/HorizontalOrganizationChart"/>
    <dgm:cxn modelId="{32C076C8-6237-5D4A-8EC7-74154DB186DF}" type="presOf" srcId="{3AE7AAFA-6842-3D46-B0AE-CBA2F76DF6B1}" destId="{9709CC3B-1F66-AD4E-BC9C-F9554BDB7D27}" srcOrd="0" destOrd="0" presId="urn:microsoft.com/office/officeart/2009/3/layout/HorizontalOrganizationChart"/>
    <dgm:cxn modelId="{BD2555C9-2BA6-5449-9079-69CAB76B1A86}" type="presOf" srcId="{FE0B2E49-6361-DB48-A48C-38E66B201B23}" destId="{C8F275A8-BDD1-F847-B18E-87D76778BC95}" srcOrd="0" destOrd="0" presId="urn:microsoft.com/office/officeart/2009/3/layout/HorizontalOrganizationChart"/>
    <dgm:cxn modelId="{BBA4C6CB-A9EC-234E-B4ED-5832B07B5035}" type="presOf" srcId="{3BC7524D-4C44-164E-8856-59D39252E077}" destId="{D524ADD4-9BC3-CC48-9E0E-5658F2F0C503}" srcOrd="1" destOrd="0" presId="urn:microsoft.com/office/officeart/2009/3/layout/HorizontalOrganizationChart"/>
    <dgm:cxn modelId="{228389CF-E846-824C-B58C-30121897D904}" srcId="{49C1DD8A-A275-2C47-B2F3-130D970F354F}" destId="{3BC7524D-4C44-164E-8856-59D39252E077}" srcOrd="1" destOrd="0" parTransId="{237D4BD4-1F23-1442-AFF4-CF1C5407A2A8}" sibTransId="{EE9242D0-1390-7D41-ADD6-67F0D3EB11E3}"/>
    <dgm:cxn modelId="{9FFAFBD2-FF42-F841-8155-A81E3C5A7F87}" type="presOf" srcId="{25653BBC-9A22-224C-8323-326D3CDA49AA}" destId="{0CD5D269-6142-5542-B7D7-2DF8D6D9BFD3}" srcOrd="0" destOrd="0" presId="urn:microsoft.com/office/officeart/2009/3/layout/HorizontalOrganizationChart"/>
    <dgm:cxn modelId="{CDEA1AD3-A4D1-DD4D-862E-71A6F3E8B7F0}" type="presOf" srcId="{1CA21406-C85F-7D43-98E9-7FB95A230EA0}" destId="{3E80665F-4DAA-9C4C-A600-9B9D34D8746E}" srcOrd="0" destOrd="0" presId="urn:microsoft.com/office/officeart/2009/3/layout/HorizontalOrganizationChart"/>
    <dgm:cxn modelId="{87B952D6-C4E4-454C-ACA9-A8C6CFB7113D}" type="presOf" srcId="{013E24D1-D5CB-E842-811A-7BE784CC6E5E}" destId="{9380EE64-6618-3441-99D3-27926AC4EAE8}" srcOrd="1" destOrd="0" presId="urn:microsoft.com/office/officeart/2009/3/layout/HorizontalOrganizationChart"/>
    <dgm:cxn modelId="{2350D1DE-80E9-7943-9E6F-F77A82B96B49}" srcId="{040041AE-1753-1B4A-95A5-6560F844C498}" destId="{49C1DD8A-A275-2C47-B2F3-130D970F354F}" srcOrd="0" destOrd="0" parTransId="{9D6B0B2D-02AA-254E-97D9-E79AD11E3996}" sibTransId="{5468E0B9-95F0-C542-A673-3F51F8BF1887}"/>
    <dgm:cxn modelId="{CBB551E6-2495-3742-8F60-6DA62C464761}" srcId="{013E24D1-D5CB-E842-811A-7BE784CC6E5E}" destId="{FE0B2E49-6361-DB48-A48C-38E66B201B23}" srcOrd="3" destOrd="0" parTransId="{FD75B073-1299-5E4B-9E41-AC396CC7158D}" sibTransId="{4F126DCB-01E3-8E4E-A773-2DE50F8432D4}"/>
    <dgm:cxn modelId="{C14D0DEA-674B-5F49-9EA5-ACBB43949A3C}" type="presOf" srcId="{EAD44D84-7889-564E-99C0-471580B17F4C}" destId="{69BADA78-62C7-B049-A86A-6FBCD5C6F3C6}" srcOrd="1" destOrd="0" presId="urn:microsoft.com/office/officeart/2009/3/layout/HorizontalOrganizationChart"/>
    <dgm:cxn modelId="{2486B3F6-9E83-E842-B60E-B507E2A3F9A4}" type="presOf" srcId="{3AE7AAFA-6842-3D46-B0AE-CBA2F76DF6B1}" destId="{3B0FAA68-14F1-7442-A6C7-AE150F97B918}" srcOrd="1" destOrd="0" presId="urn:microsoft.com/office/officeart/2009/3/layout/HorizontalOrganizationChart"/>
    <dgm:cxn modelId="{A1B547F8-EE28-244B-ACF0-9308B1D9F8E5}" type="presOf" srcId="{4B3BB52B-97EB-3444-AED7-3A32FE6879D8}" destId="{D098505D-0266-8346-AFA2-49DD099A8824}" srcOrd="1" destOrd="0" presId="urn:microsoft.com/office/officeart/2009/3/layout/HorizontalOrganizationChart"/>
    <dgm:cxn modelId="{378C48FA-0D6E-1044-9ABE-25CD30ADDDE7}" srcId="{013E24D1-D5CB-E842-811A-7BE784CC6E5E}" destId="{74A518DB-B91C-264D-B160-D47C983B1429}" srcOrd="1" destOrd="0" parTransId="{5BAADBD5-FB16-3C48-A3BA-966F92FDD648}" sibTransId="{9544D944-CDDE-864B-890C-68AA88B314E2}"/>
    <dgm:cxn modelId="{8C1F86FA-0B91-5243-83B3-F6F761D5CCEF}" srcId="{4B3BB52B-97EB-3444-AED7-3A32FE6879D8}" destId="{ACA6A07D-EC79-954E-BECE-AA8933CF9F7A}" srcOrd="1" destOrd="0" parTransId="{42E914D7-F4D9-D042-AA88-89AE332856AE}" sibTransId="{CF09F74A-C9BB-F64B-83B9-B1977EFC1CA9}"/>
    <dgm:cxn modelId="{8EB0A1FB-05C5-D64B-A0D1-1B0A860D492B}" type="presOf" srcId="{F6D3B3C1-5C66-AD45-8CD5-B635B3431EAE}" destId="{6F3D99B8-6012-7440-833F-BEB27E0F3015}" srcOrd="0" destOrd="0" presId="urn:microsoft.com/office/officeart/2009/3/layout/HorizontalOrganizationChart"/>
    <dgm:cxn modelId="{301B94FF-4FDF-9C4F-85F2-2BE3BEC5AE77}" type="presOf" srcId="{F33E7191-B011-C64A-A0C5-CB8E84A3B466}" destId="{04E7800B-2AD5-CF4D-8373-EBC35B77964F}" srcOrd="0" destOrd="0" presId="urn:microsoft.com/office/officeart/2009/3/layout/HorizontalOrganizationChart"/>
    <dgm:cxn modelId="{D415EBF1-63B6-0644-958E-26F88E963871}" type="presParOf" srcId="{B8CC7874-0B58-4847-8E7C-CE7C10CE1794}" destId="{DD2552EC-D79E-114D-94DD-CCADFA6F7374}" srcOrd="0" destOrd="0" presId="urn:microsoft.com/office/officeart/2009/3/layout/HorizontalOrganizationChart"/>
    <dgm:cxn modelId="{A1772839-2EFF-994B-B3D1-AFBF1FEEC49C}" type="presParOf" srcId="{DD2552EC-D79E-114D-94DD-CCADFA6F7374}" destId="{F2C16943-9819-AB4F-AFEE-5DB767AEEC97}" srcOrd="0" destOrd="0" presId="urn:microsoft.com/office/officeart/2009/3/layout/HorizontalOrganizationChart"/>
    <dgm:cxn modelId="{74246DF0-5164-564B-B92B-CE29006EAE64}" type="presParOf" srcId="{F2C16943-9819-AB4F-AFEE-5DB767AEEC97}" destId="{3063A528-EBF6-9749-9883-68ED7D475C56}" srcOrd="0" destOrd="0" presId="urn:microsoft.com/office/officeart/2009/3/layout/HorizontalOrganizationChart"/>
    <dgm:cxn modelId="{66DBDF23-3E99-D447-AE37-6A068AB6DD80}" type="presParOf" srcId="{F2C16943-9819-AB4F-AFEE-5DB767AEEC97}" destId="{DC156DE2-AB58-1E40-8C30-20058C9C9410}" srcOrd="1" destOrd="0" presId="urn:microsoft.com/office/officeart/2009/3/layout/HorizontalOrganizationChart"/>
    <dgm:cxn modelId="{3C21BDE0-EFC1-D14B-8879-7722895EC6FD}" type="presParOf" srcId="{DD2552EC-D79E-114D-94DD-CCADFA6F7374}" destId="{3CB567D1-FF2A-FE44-B659-CFD953C5AA47}" srcOrd="1" destOrd="0" presId="urn:microsoft.com/office/officeart/2009/3/layout/HorizontalOrganizationChart"/>
    <dgm:cxn modelId="{715A16B3-EC5C-794F-9EF1-1F9DC9B9AEC3}" type="presParOf" srcId="{3CB567D1-FF2A-FE44-B659-CFD953C5AA47}" destId="{7891CCD6-C62E-C14F-AC12-CBAA564254E9}" srcOrd="0" destOrd="0" presId="urn:microsoft.com/office/officeart/2009/3/layout/HorizontalOrganizationChart"/>
    <dgm:cxn modelId="{15FF0482-DB4E-FF4F-B488-BB7426E7C85F}" type="presParOf" srcId="{3CB567D1-FF2A-FE44-B659-CFD953C5AA47}" destId="{150FADEC-F512-AE4A-9FEE-6C2B78A53DE3}" srcOrd="1" destOrd="0" presId="urn:microsoft.com/office/officeart/2009/3/layout/HorizontalOrganizationChart"/>
    <dgm:cxn modelId="{D6D008EC-B7B0-7E45-9B12-A982B81241D3}" type="presParOf" srcId="{150FADEC-F512-AE4A-9FEE-6C2B78A53DE3}" destId="{5AE9FC19-B2CD-B243-945A-34B0642B6B70}" srcOrd="0" destOrd="0" presId="urn:microsoft.com/office/officeart/2009/3/layout/HorizontalOrganizationChart"/>
    <dgm:cxn modelId="{5B917981-A832-9B4C-8A98-9AA95B111B2F}" type="presParOf" srcId="{5AE9FC19-B2CD-B243-945A-34B0642B6B70}" destId="{08B3DB8F-9601-864D-93C8-33DB5694D62F}" srcOrd="0" destOrd="0" presId="urn:microsoft.com/office/officeart/2009/3/layout/HorizontalOrganizationChart"/>
    <dgm:cxn modelId="{EA4F5A4F-6F62-DF4D-9A6A-EBC83F91706F}" type="presParOf" srcId="{5AE9FC19-B2CD-B243-945A-34B0642B6B70}" destId="{8CCDD060-6C72-F648-9BDF-BB0D1797EF97}" srcOrd="1" destOrd="0" presId="urn:microsoft.com/office/officeart/2009/3/layout/HorizontalOrganizationChart"/>
    <dgm:cxn modelId="{73598299-0203-EB41-B2D3-306C64007C28}" type="presParOf" srcId="{150FADEC-F512-AE4A-9FEE-6C2B78A53DE3}" destId="{A08FC1B8-745D-C141-AB4E-0F6E5D4EEB91}" srcOrd="1" destOrd="0" presId="urn:microsoft.com/office/officeart/2009/3/layout/HorizontalOrganizationChart"/>
    <dgm:cxn modelId="{3F5971F9-3C28-BB48-BFA3-2694B17C94FF}" type="presParOf" srcId="{150FADEC-F512-AE4A-9FEE-6C2B78A53DE3}" destId="{D12AC7C3-0913-9B4C-830C-FF13E22521D5}" srcOrd="2" destOrd="0" presId="urn:microsoft.com/office/officeart/2009/3/layout/HorizontalOrganizationChart"/>
    <dgm:cxn modelId="{A7D3BCAC-C22B-854F-9756-878F4D1AE9BE}" type="presParOf" srcId="{3CB567D1-FF2A-FE44-B659-CFD953C5AA47}" destId="{FECBF6D4-AE15-7F4E-9E8B-94BBDDA7A984}" srcOrd="2" destOrd="0" presId="urn:microsoft.com/office/officeart/2009/3/layout/HorizontalOrganizationChart"/>
    <dgm:cxn modelId="{B42B8EDA-B267-0146-B2E6-1A69205C62C8}" type="presParOf" srcId="{3CB567D1-FF2A-FE44-B659-CFD953C5AA47}" destId="{E985E288-AAA7-B841-AB6B-D04B1A2DD060}" srcOrd="3" destOrd="0" presId="urn:microsoft.com/office/officeart/2009/3/layout/HorizontalOrganizationChart"/>
    <dgm:cxn modelId="{2A7A598C-4FD0-8544-B1A9-FCACA48FC639}" type="presParOf" srcId="{E985E288-AAA7-B841-AB6B-D04B1A2DD060}" destId="{9A858628-621F-624B-9DEB-D5516EC7354E}" srcOrd="0" destOrd="0" presId="urn:microsoft.com/office/officeart/2009/3/layout/HorizontalOrganizationChart"/>
    <dgm:cxn modelId="{0C6A5CEF-B0C0-D546-9ED0-32B2D6110E1A}" type="presParOf" srcId="{9A858628-621F-624B-9DEB-D5516EC7354E}" destId="{24D38A78-2EA9-2642-9F05-DB931E26BB67}" srcOrd="0" destOrd="0" presId="urn:microsoft.com/office/officeart/2009/3/layout/HorizontalOrganizationChart"/>
    <dgm:cxn modelId="{D3E2DFF7-B652-4441-AA0A-AE6AF7C552DE}" type="presParOf" srcId="{9A858628-621F-624B-9DEB-D5516EC7354E}" destId="{D524ADD4-9BC3-CC48-9E0E-5658F2F0C503}" srcOrd="1" destOrd="0" presId="urn:microsoft.com/office/officeart/2009/3/layout/HorizontalOrganizationChart"/>
    <dgm:cxn modelId="{6CA243ED-76FD-0848-89F3-B1F37A493766}" type="presParOf" srcId="{E985E288-AAA7-B841-AB6B-D04B1A2DD060}" destId="{88958981-E3A1-5142-8014-F696B27B0653}" srcOrd="1" destOrd="0" presId="urn:microsoft.com/office/officeart/2009/3/layout/HorizontalOrganizationChart"/>
    <dgm:cxn modelId="{3A8EEBFD-3BF2-3041-91F3-C80B5FC7F6DC}" type="presParOf" srcId="{E985E288-AAA7-B841-AB6B-D04B1A2DD060}" destId="{2EB9DFE9-7614-994E-AF2B-CDB406FF1908}" srcOrd="2" destOrd="0" presId="urn:microsoft.com/office/officeart/2009/3/layout/HorizontalOrganizationChart"/>
    <dgm:cxn modelId="{2BF15F18-71C9-AC48-A928-14EE15C2350C}" type="presParOf" srcId="{3CB567D1-FF2A-FE44-B659-CFD953C5AA47}" destId="{FA8164C1-D368-B846-8B61-121AE53D88A0}" srcOrd="4" destOrd="0" presId="urn:microsoft.com/office/officeart/2009/3/layout/HorizontalOrganizationChart"/>
    <dgm:cxn modelId="{23B27139-07B6-0A4C-BF1B-B8F9D95608AB}" type="presParOf" srcId="{3CB567D1-FF2A-FE44-B659-CFD953C5AA47}" destId="{FC7E8C03-5047-C84F-A5D1-F5BF872AEE88}" srcOrd="5" destOrd="0" presId="urn:microsoft.com/office/officeart/2009/3/layout/HorizontalOrganizationChart"/>
    <dgm:cxn modelId="{9F610ABA-A902-0545-B6F1-C1511F275064}" type="presParOf" srcId="{FC7E8C03-5047-C84F-A5D1-F5BF872AEE88}" destId="{946172C9-88FF-DF4D-B9A9-0A07E7F31E59}" srcOrd="0" destOrd="0" presId="urn:microsoft.com/office/officeart/2009/3/layout/HorizontalOrganizationChart"/>
    <dgm:cxn modelId="{07BC6AB7-E8A5-224B-98CB-C382C9F32EA1}" type="presParOf" srcId="{946172C9-88FF-DF4D-B9A9-0A07E7F31E59}" destId="{9106E0FC-ACB8-EE4A-BDF1-B430913C4D29}" srcOrd="0" destOrd="0" presId="urn:microsoft.com/office/officeart/2009/3/layout/HorizontalOrganizationChart"/>
    <dgm:cxn modelId="{7229F60F-AA8F-EF45-826A-0E61421FD3D2}" type="presParOf" srcId="{946172C9-88FF-DF4D-B9A9-0A07E7F31E59}" destId="{FE817DC4-D514-364C-911B-47A161462D13}" srcOrd="1" destOrd="0" presId="urn:microsoft.com/office/officeart/2009/3/layout/HorizontalOrganizationChart"/>
    <dgm:cxn modelId="{09D79BCD-2217-7240-AD29-5B34E5678DCB}" type="presParOf" srcId="{FC7E8C03-5047-C84F-A5D1-F5BF872AEE88}" destId="{6019AFB5-75D6-DF4F-A99F-E24BDD648E46}" srcOrd="1" destOrd="0" presId="urn:microsoft.com/office/officeart/2009/3/layout/HorizontalOrganizationChart"/>
    <dgm:cxn modelId="{1D765CE9-40FD-1545-BF2E-214B57A5BA43}" type="presParOf" srcId="{FC7E8C03-5047-C84F-A5D1-F5BF872AEE88}" destId="{2D155B6A-E50A-FE45-BCCC-2A31677A44D6}" srcOrd="2" destOrd="0" presId="urn:microsoft.com/office/officeart/2009/3/layout/HorizontalOrganizationChart"/>
    <dgm:cxn modelId="{F53049E1-7BB3-9245-8F5D-68D557A0EB81}" type="presParOf" srcId="{DD2552EC-D79E-114D-94DD-CCADFA6F7374}" destId="{9F13DEC4-8137-FA45-AF0C-0F21A43CD4ED}" srcOrd="2" destOrd="0" presId="urn:microsoft.com/office/officeart/2009/3/layout/HorizontalOrganizationChart"/>
    <dgm:cxn modelId="{400F3EC4-43B9-DD40-9847-0064893BBB13}" type="presParOf" srcId="{B8CC7874-0B58-4847-8E7C-CE7C10CE1794}" destId="{26D19AEE-8CE3-1B4A-B12A-5F8041D718F7}" srcOrd="1" destOrd="0" presId="urn:microsoft.com/office/officeart/2009/3/layout/HorizontalOrganizationChart"/>
    <dgm:cxn modelId="{A491064D-59F8-2B49-BE58-7DC962CA5864}" type="presParOf" srcId="{26D19AEE-8CE3-1B4A-B12A-5F8041D718F7}" destId="{7FDDDA89-306B-584A-87DB-CCB2025E98AE}" srcOrd="0" destOrd="0" presId="urn:microsoft.com/office/officeart/2009/3/layout/HorizontalOrganizationChart"/>
    <dgm:cxn modelId="{9A260E17-F3D1-AE43-BC88-DB959070BD5C}" type="presParOf" srcId="{7FDDDA89-306B-584A-87DB-CCB2025E98AE}" destId="{D43F49C5-0E83-C84C-8BD3-7DF40D2A7DC1}" srcOrd="0" destOrd="0" presId="urn:microsoft.com/office/officeart/2009/3/layout/HorizontalOrganizationChart"/>
    <dgm:cxn modelId="{48CB8869-7328-B14B-9A5A-8FB267BE904F}" type="presParOf" srcId="{7FDDDA89-306B-584A-87DB-CCB2025E98AE}" destId="{7EF6206D-53D7-BB41-8454-8FBE539E0043}" srcOrd="1" destOrd="0" presId="urn:microsoft.com/office/officeart/2009/3/layout/HorizontalOrganizationChart"/>
    <dgm:cxn modelId="{DF2EFD16-46F3-D14A-ABEA-D4C37EEC538E}" type="presParOf" srcId="{26D19AEE-8CE3-1B4A-B12A-5F8041D718F7}" destId="{A0D109FE-460F-2C4B-94E6-B704A3A0109C}" srcOrd="1" destOrd="0" presId="urn:microsoft.com/office/officeart/2009/3/layout/HorizontalOrganizationChart"/>
    <dgm:cxn modelId="{5AFEF620-7C13-EC46-8193-E98874BD437F}" type="presParOf" srcId="{A0D109FE-460F-2C4B-94E6-B704A3A0109C}" destId="{99A09894-04B7-0346-A82D-9197AF27721D}" srcOrd="0" destOrd="0" presId="urn:microsoft.com/office/officeart/2009/3/layout/HorizontalOrganizationChart"/>
    <dgm:cxn modelId="{F869E255-702F-0647-8CD5-6749FA8782EC}" type="presParOf" srcId="{A0D109FE-460F-2C4B-94E6-B704A3A0109C}" destId="{D32DB9BE-5374-4748-9B6D-3B8DFC8C7256}" srcOrd="1" destOrd="0" presId="urn:microsoft.com/office/officeart/2009/3/layout/HorizontalOrganizationChart"/>
    <dgm:cxn modelId="{76E23D1E-7CE5-C543-9590-E9DD6E620BEE}" type="presParOf" srcId="{D32DB9BE-5374-4748-9B6D-3B8DFC8C7256}" destId="{13C2AE58-3CF1-A84D-99D1-3784578C0337}" srcOrd="0" destOrd="0" presId="urn:microsoft.com/office/officeart/2009/3/layout/HorizontalOrganizationChart"/>
    <dgm:cxn modelId="{226D7E22-6752-3542-9793-4F9809A9B811}" type="presParOf" srcId="{13C2AE58-3CF1-A84D-99D1-3784578C0337}" destId="{69DCDD72-ADC9-7647-A5BD-1C42C6C84DB6}" srcOrd="0" destOrd="0" presId="urn:microsoft.com/office/officeart/2009/3/layout/HorizontalOrganizationChart"/>
    <dgm:cxn modelId="{5D803DD6-796C-B94D-A1A8-CF93F89031C1}" type="presParOf" srcId="{13C2AE58-3CF1-A84D-99D1-3784578C0337}" destId="{69BADA78-62C7-B049-A86A-6FBCD5C6F3C6}" srcOrd="1" destOrd="0" presId="urn:microsoft.com/office/officeart/2009/3/layout/HorizontalOrganizationChart"/>
    <dgm:cxn modelId="{D2BAB6B3-732D-0B45-B6B0-8A139FA3EF33}" type="presParOf" srcId="{D32DB9BE-5374-4748-9B6D-3B8DFC8C7256}" destId="{54DF2133-B5F1-1E4A-8844-F2B7EFAE23CE}" srcOrd="1" destOrd="0" presId="urn:microsoft.com/office/officeart/2009/3/layout/HorizontalOrganizationChart"/>
    <dgm:cxn modelId="{3A8E81D6-7C0F-6144-BFF5-00648055C51C}" type="presParOf" srcId="{D32DB9BE-5374-4748-9B6D-3B8DFC8C7256}" destId="{3960C533-A5CD-244B-82FD-B9FE93249609}" srcOrd="2" destOrd="0" presId="urn:microsoft.com/office/officeart/2009/3/layout/HorizontalOrganizationChart"/>
    <dgm:cxn modelId="{37F4CC52-82CB-B641-8F84-C06C7AABF0C8}" type="presParOf" srcId="{A0D109FE-460F-2C4B-94E6-B704A3A0109C}" destId="{3E80665F-4DAA-9C4C-A600-9B9D34D8746E}" srcOrd="2" destOrd="0" presId="urn:microsoft.com/office/officeart/2009/3/layout/HorizontalOrganizationChart"/>
    <dgm:cxn modelId="{CE6520E2-49F1-FD45-B3E9-E41AE74DEF61}" type="presParOf" srcId="{A0D109FE-460F-2C4B-94E6-B704A3A0109C}" destId="{FE580818-749B-AE49-B14E-58131249A9BA}" srcOrd="3" destOrd="0" presId="urn:microsoft.com/office/officeart/2009/3/layout/HorizontalOrganizationChart"/>
    <dgm:cxn modelId="{B27C5E60-B349-0A48-9E6B-09FC6DF7C262}" type="presParOf" srcId="{FE580818-749B-AE49-B14E-58131249A9BA}" destId="{C1E557EF-6532-F648-A96A-CC61B0300607}" srcOrd="0" destOrd="0" presId="urn:microsoft.com/office/officeart/2009/3/layout/HorizontalOrganizationChart"/>
    <dgm:cxn modelId="{771BFB30-A5EA-4F45-A7E4-39E20461D89A}" type="presParOf" srcId="{C1E557EF-6532-F648-A96A-CC61B0300607}" destId="{A05B39A0-1BBE-5847-81F6-66D8441DA1AA}" srcOrd="0" destOrd="0" presId="urn:microsoft.com/office/officeart/2009/3/layout/HorizontalOrganizationChart"/>
    <dgm:cxn modelId="{30465088-A2CA-2245-AF94-1EDCA2F03CD5}" type="presParOf" srcId="{C1E557EF-6532-F648-A96A-CC61B0300607}" destId="{94363930-0751-8D41-9155-AE7F54E4F5DE}" srcOrd="1" destOrd="0" presId="urn:microsoft.com/office/officeart/2009/3/layout/HorizontalOrganizationChart"/>
    <dgm:cxn modelId="{5B37AC84-4DCF-464C-BC3E-D058D09B148B}" type="presParOf" srcId="{FE580818-749B-AE49-B14E-58131249A9BA}" destId="{5632F684-D90F-0C4A-BAB8-3B9B19BC50F4}" srcOrd="1" destOrd="0" presId="urn:microsoft.com/office/officeart/2009/3/layout/HorizontalOrganizationChart"/>
    <dgm:cxn modelId="{29F6297A-A32B-4549-AAB0-04ED430065E9}" type="presParOf" srcId="{FE580818-749B-AE49-B14E-58131249A9BA}" destId="{9F9F65C5-0E49-BE4C-B45C-E9624A4C2166}" srcOrd="2" destOrd="0" presId="urn:microsoft.com/office/officeart/2009/3/layout/HorizontalOrganizationChart"/>
    <dgm:cxn modelId="{AC5FB0D1-5269-3049-8064-BA4BA6DBD85F}" type="presParOf" srcId="{26D19AEE-8CE3-1B4A-B12A-5F8041D718F7}" destId="{BFF00718-CAC4-894D-BCAC-649CDCA3F330}" srcOrd="2" destOrd="0" presId="urn:microsoft.com/office/officeart/2009/3/layout/HorizontalOrganizationChart"/>
    <dgm:cxn modelId="{C5636565-F316-314B-A120-4E96E58F72A1}" type="presParOf" srcId="{B8CC7874-0B58-4847-8E7C-CE7C10CE1794}" destId="{3259F543-B86C-214E-B03D-E4E56995B7E6}" srcOrd="2" destOrd="0" presId="urn:microsoft.com/office/officeart/2009/3/layout/HorizontalOrganizationChart"/>
    <dgm:cxn modelId="{C202AACA-8FD7-954B-81EE-322AC9F307F1}" type="presParOf" srcId="{3259F543-B86C-214E-B03D-E4E56995B7E6}" destId="{49775D3D-72FD-9B4F-8C78-548E28577DE0}" srcOrd="0" destOrd="0" presId="urn:microsoft.com/office/officeart/2009/3/layout/HorizontalOrganizationChart"/>
    <dgm:cxn modelId="{B1933CC6-016A-8249-87FF-B83EB34121AE}" type="presParOf" srcId="{49775D3D-72FD-9B4F-8C78-548E28577DE0}" destId="{CDBEF6E3-D203-CC4D-A9FF-47B2D895AEEA}" srcOrd="0" destOrd="0" presId="urn:microsoft.com/office/officeart/2009/3/layout/HorizontalOrganizationChart"/>
    <dgm:cxn modelId="{9BD9C544-4087-4844-BB7D-0984F9ADB5AA}" type="presParOf" srcId="{49775D3D-72FD-9B4F-8C78-548E28577DE0}" destId="{9380EE64-6618-3441-99D3-27926AC4EAE8}" srcOrd="1" destOrd="0" presId="urn:microsoft.com/office/officeart/2009/3/layout/HorizontalOrganizationChart"/>
    <dgm:cxn modelId="{07316493-816C-7A46-B16B-5B992B23A216}" type="presParOf" srcId="{3259F543-B86C-214E-B03D-E4E56995B7E6}" destId="{226CA44C-432E-5A4A-AD60-4F4038DA9D60}" srcOrd="1" destOrd="0" presId="urn:microsoft.com/office/officeart/2009/3/layout/HorizontalOrganizationChart"/>
    <dgm:cxn modelId="{A991BAE2-7A02-0842-AB6C-5F0826557802}" type="presParOf" srcId="{226CA44C-432E-5A4A-AD60-4F4038DA9D60}" destId="{0CD5D269-6142-5542-B7D7-2DF8D6D9BFD3}" srcOrd="0" destOrd="0" presId="urn:microsoft.com/office/officeart/2009/3/layout/HorizontalOrganizationChart"/>
    <dgm:cxn modelId="{CA2E1788-D8BA-9C42-BD78-91989B0E8906}" type="presParOf" srcId="{226CA44C-432E-5A4A-AD60-4F4038DA9D60}" destId="{E5B7B744-018C-484E-9386-FBE323EAB4B5}" srcOrd="1" destOrd="0" presId="urn:microsoft.com/office/officeart/2009/3/layout/HorizontalOrganizationChart"/>
    <dgm:cxn modelId="{CC796DEA-1D26-BE44-8894-F01535D2D261}" type="presParOf" srcId="{E5B7B744-018C-484E-9386-FBE323EAB4B5}" destId="{8B5C5659-C83C-8048-9DFD-FC1D87E1B5AA}" srcOrd="0" destOrd="0" presId="urn:microsoft.com/office/officeart/2009/3/layout/HorizontalOrganizationChart"/>
    <dgm:cxn modelId="{0B7A48B3-4281-1147-856A-0E4A2241E7AA}" type="presParOf" srcId="{8B5C5659-C83C-8048-9DFD-FC1D87E1B5AA}" destId="{C6471F40-BFBB-D040-A09B-46DD3DD47E4F}" srcOrd="0" destOrd="0" presId="urn:microsoft.com/office/officeart/2009/3/layout/HorizontalOrganizationChart"/>
    <dgm:cxn modelId="{A8BB71E4-3484-164F-859E-0018C14A611E}" type="presParOf" srcId="{8B5C5659-C83C-8048-9DFD-FC1D87E1B5AA}" destId="{DDF664E8-5499-6C4C-A10A-DAC581CA8B03}" srcOrd="1" destOrd="0" presId="urn:microsoft.com/office/officeart/2009/3/layout/HorizontalOrganizationChart"/>
    <dgm:cxn modelId="{6B404320-1D79-FC47-A99E-2FA353415801}" type="presParOf" srcId="{E5B7B744-018C-484E-9386-FBE323EAB4B5}" destId="{F0032390-5730-0943-B0B2-9FE78DAD3E0F}" srcOrd="1" destOrd="0" presId="urn:microsoft.com/office/officeart/2009/3/layout/HorizontalOrganizationChart"/>
    <dgm:cxn modelId="{7C187BC2-1380-C546-85A9-B916FCA4C5B0}" type="presParOf" srcId="{E5B7B744-018C-484E-9386-FBE323EAB4B5}" destId="{51756717-45A8-6246-AEFE-A3A0DEB5C9EF}" srcOrd="2" destOrd="0" presId="urn:microsoft.com/office/officeart/2009/3/layout/HorizontalOrganizationChart"/>
    <dgm:cxn modelId="{F758BE1E-AFCA-B547-BA6B-2BEC6C5295CE}" type="presParOf" srcId="{226CA44C-432E-5A4A-AD60-4F4038DA9D60}" destId="{239076AF-752F-B047-B406-113DD542E12C}" srcOrd="2" destOrd="0" presId="urn:microsoft.com/office/officeart/2009/3/layout/HorizontalOrganizationChart"/>
    <dgm:cxn modelId="{69AF72E9-8A0A-5B4A-881A-369C8E4347EF}" type="presParOf" srcId="{226CA44C-432E-5A4A-AD60-4F4038DA9D60}" destId="{DC82CC20-EF7B-3F40-A6EE-7473724F764A}" srcOrd="3" destOrd="0" presId="urn:microsoft.com/office/officeart/2009/3/layout/HorizontalOrganizationChart"/>
    <dgm:cxn modelId="{5829C11E-DB9B-6148-BCAA-96D2C47FC0A7}" type="presParOf" srcId="{DC82CC20-EF7B-3F40-A6EE-7473724F764A}" destId="{0A89CFE1-06C3-714E-83E7-C30BA76A6E45}" srcOrd="0" destOrd="0" presId="urn:microsoft.com/office/officeart/2009/3/layout/HorizontalOrganizationChart"/>
    <dgm:cxn modelId="{86DB1937-753B-904D-A1CB-348F1B0DCCE5}" type="presParOf" srcId="{0A89CFE1-06C3-714E-83E7-C30BA76A6E45}" destId="{96C5C31C-E0D3-1849-A188-D0E8251BA053}" srcOrd="0" destOrd="0" presId="urn:microsoft.com/office/officeart/2009/3/layout/HorizontalOrganizationChart"/>
    <dgm:cxn modelId="{C9D891B4-8B50-9641-B89D-CD6FF64DA561}" type="presParOf" srcId="{0A89CFE1-06C3-714E-83E7-C30BA76A6E45}" destId="{C43CA5F8-FE00-CC4E-90F8-09F37FAD0D64}" srcOrd="1" destOrd="0" presId="urn:microsoft.com/office/officeart/2009/3/layout/HorizontalOrganizationChart"/>
    <dgm:cxn modelId="{CF2423F6-5430-F84F-AAA1-921F81FD6C83}" type="presParOf" srcId="{DC82CC20-EF7B-3F40-A6EE-7473724F764A}" destId="{2C2A22AE-A403-5A46-A808-E1961249C4B8}" srcOrd="1" destOrd="0" presId="urn:microsoft.com/office/officeart/2009/3/layout/HorizontalOrganizationChart"/>
    <dgm:cxn modelId="{A65667A3-3424-8D4F-8173-85A45DBEB5F6}" type="presParOf" srcId="{DC82CC20-EF7B-3F40-A6EE-7473724F764A}" destId="{E9ED3985-166D-EA43-8583-C6E4F0BB67EA}" srcOrd="2" destOrd="0" presId="urn:microsoft.com/office/officeart/2009/3/layout/HorizontalOrganizationChart"/>
    <dgm:cxn modelId="{4FBCFFFA-40E1-FE43-B867-01CD98644644}" type="presParOf" srcId="{226CA44C-432E-5A4A-AD60-4F4038DA9D60}" destId="{561B0E49-9E03-7244-9A60-1F74A2854CD0}" srcOrd="4" destOrd="0" presId="urn:microsoft.com/office/officeart/2009/3/layout/HorizontalOrganizationChart"/>
    <dgm:cxn modelId="{B25366C0-1148-1F4F-B7A5-4C1A682A5E90}" type="presParOf" srcId="{226CA44C-432E-5A4A-AD60-4F4038DA9D60}" destId="{FD0EC50B-433E-6644-A22A-1C4E939CFC7E}" srcOrd="5" destOrd="0" presId="urn:microsoft.com/office/officeart/2009/3/layout/HorizontalOrganizationChart"/>
    <dgm:cxn modelId="{C31DD80F-93F5-E341-99B3-D06B15045664}" type="presParOf" srcId="{FD0EC50B-433E-6644-A22A-1C4E939CFC7E}" destId="{A51CEB9C-406D-AA4E-8342-B5A161674DA9}" srcOrd="0" destOrd="0" presId="urn:microsoft.com/office/officeart/2009/3/layout/HorizontalOrganizationChart"/>
    <dgm:cxn modelId="{772691E4-2AD0-4E43-9B3D-4F0C5DF7F357}" type="presParOf" srcId="{A51CEB9C-406D-AA4E-8342-B5A161674DA9}" destId="{9709CC3B-1F66-AD4E-BC9C-F9554BDB7D27}" srcOrd="0" destOrd="0" presId="urn:microsoft.com/office/officeart/2009/3/layout/HorizontalOrganizationChart"/>
    <dgm:cxn modelId="{9B296620-0890-C242-8578-D60A1AF82098}" type="presParOf" srcId="{A51CEB9C-406D-AA4E-8342-B5A161674DA9}" destId="{3B0FAA68-14F1-7442-A6C7-AE150F97B918}" srcOrd="1" destOrd="0" presId="urn:microsoft.com/office/officeart/2009/3/layout/HorizontalOrganizationChart"/>
    <dgm:cxn modelId="{DF9779AF-B705-1A45-B40B-6FC6AA36E4EE}" type="presParOf" srcId="{FD0EC50B-433E-6644-A22A-1C4E939CFC7E}" destId="{B8680FB2-38B1-BA45-AE54-3BDF3F6FFD89}" srcOrd="1" destOrd="0" presId="urn:microsoft.com/office/officeart/2009/3/layout/HorizontalOrganizationChart"/>
    <dgm:cxn modelId="{F901EC9F-10EE-164F-873D-6517E26B90E6}" type="presParOf" srcId="{FD0EC50B-433E-6644-A22A-1C4E939CFC7E}" destId="{31DD2B92-2891-364B-A091-70C0D741A647}" srcOrd="2" destOrd="0" presId="urn:microsoft.com/office/officeart/2009/3/layout/HorizontalOrganizationChart"/>
    <dgm:cxn modelId="{60808BBF-7198-8742-A035-4D5707C5D435}" type="presParOf" srcId="{226CA44C-432E-5A4A-AD60-4F4038DA9D60}" destId="{6E6CBCDB-4E57-084E-AABD-EEDB9F4E39CB}" srcOrd="6" destOrd="0" presId="urn:microsoft.com/office/officeart/2009/3/layout/HorizontalOrganizationChart"/>
    <dgm:cxn modelId="{F38064DB-9FD1-E643-8A59-EA33A56D6ED1}" type="presParOf" srcId="{226CA44C-432E-5A4A-AD60-4F4038DA9D60}" destId="{A5A2AF30-F628-874F-BDE1-8F6DBB6DF538}" srcOrd="7" destOrd="0" presId="urn:microsoft.com/office/officeart/2009/3/layout/HorizontalOrganizationChart"/>
    <dgm:cxn modelId="{7E1E7989-4A6D-B44A-8245-09CBAC556BA7}" type="presParOf" srcId="{A5A2AF30-F628-874F-BDE1-8F6DBB6DF538}" destId="{3D8EC761-6E54-2244-8CFF-9FE24587A582}" srcOrd="0" destOrd="0" presId="urn:microsoft.com/office/officeart/2009/3/layout/HorizontalOrganizationChart"/>
    <dgm:cxn modelId="{D8157814-39A9-4040-A788-92888956E6D6}" type="presParOf" srcId="{3D8EC761-6E54-2244-8CFF-9FE24587A582}" destId="{C8F275A8-BDD1-F847-B18E-87D76778BC95}" srcOrd="0" destOrd="0" presId="urn:microsoft.com/office/officeart/2009/3/layout/HorizontalOrganizationChart"/>
    <dgm:cxn modelId="{AAF69819-D622-D04E-A00C-89659BF8CC0F}" type="presParOf" srcId="{3D8EC761-6E54-2244-8CFF-9FE24587A582}" destId="{B4F7F37B-1EBA-2D45-B35B-D5D1B3DED22E}" srcOrd="1" destOrd="0" presId="urn:microsoft.com/office/officeart/2009/3/layout/HorizontalOrganizationChart"/>
    <dgm:cxn modelId="{C0962053-5200-E248-A1B8-AA3EAC969E28}" type="presParOf" srcId="{A5A2AF30-F628-874F-BDE1-8F6DBB6DF538}" destId="{0B2380A1-836E-8E4E-8422-FE2AD555B358}" srcOrd="1" destOrd="0" presId="urn:microsoft.com/office/officeart/2009/3/layout/HorizontalOrganizationChart"/>
    <dgm:cxn modelId="{FF73B296-817D-E446-9F17-218C390832AC}" type="presParOf" srcId="{A5A2AF30-F628-874F-BDE1-8F6DBB6DF538}" destId="{7BA8F8A9-E0D0-8040-BD96-CD5EFE9C7F58}" srcOrd="2" destOrd="0" presId="urn:microsoft.com/office/officeart/2009/3/layout/HorizontalOrganizationChart"/>
    <dgm:cxn modelId="{E81BF91C-BA8A-774C-BF65-2E063C4C00B0}" type="presParOf" srcId="{3259F543-B86C-214E-B03D-E4E56995B7E6}" destId="{C4D13D7E-BE0B-4B46-ADC7-86E8C278A31B}" srcOrd="2" destOrd="0" presId="urn:microsoft.com/office/officeart/2009/3/layout/HorizontalOrganizationChart"/>
    <dgm:cxn modelId="{F55A6501-9998-9842-B79E-A046AA51712B}" type="presParOf" srcId="{B8CC7874-0B58-4847-8E7C-CE7C10CE1794}" destId="{77C058FF-C2C6-9B47-AE9C-05C76D620A6C}" srcOrd="3" destOrd="0" presId="urn:microsoft.com/office/officeart/2009/3/layout/HorizontalOrganizationChart"/>
    <dgm:cxn modelId="{D91D83F7-8455-DE49-A137-526DE3F66532}" type="presParOf" srcId="{77C058FF-C2C6-9B47-AE9C-05C76D620A6C}" destId="{DD6A9411-E0F8-4F48-88C2-5D20F24FF67F}" srcOrd="0" destOrd="0" presId="urn:microsoft.com/office/officeart/2009/3/layout/HorizontalOrganizationChart"/>
    <dgm:cxn modelId="{712BED67-EA5F-D841-AD13-91F9950BBCD2}" type="presParOf" srcId="{DD6A9411-E0F8-4F48-88C2-5D20F24FF67F}" destId="{3FD5BB3B-9B60-D442-A8C6-241F41FED5C5}" srcOrd="0" destOrd="0" presId="urn:microsoft.com/office/officeart/2009/3/layout/HorizontalOrganizationChart"/>
    <dgm:cxn modelId="{CF42730A-572A-1B4B-A60D-54DC71160FFB}" type="presParOf" srcId="{DD6A9411-E0F8-4F48-88C2-5D20F24FF67F}" destId="{D098505D-0266-8346-AFA2-49DD099A8824}" srcOrd="1" destOrd="0" presId="urn:microsoft.com/office/officeart/2009/3/layout/HorizontalOrganizationChart"/>
    <dgm:cxn modelId="{2FC06648-1D3D-A64F-9188-BEBE50545C8F}" type="presParOf" srcId="{77C058FF-C2C6-9B47-AE9C-05C76D620A6C}" destId="{4DE84C1A-8D44-094B-800A-F1E99E569586}" srcOrd="1" destOrd="0" presId="urn:microsoft.com/office/officeart/2009/3/layout/HorizontalOrganizationChart"/>
    <dgm:cxn modelId="{80104564-1F8E-E740-9BA7-4008BE6CA51F}" type="presParOf" srcId="{4DE84C1A-8D44-094B-800A-F1E99E569586}" destId="{04E7800B-2AD5-CF4D-8373-EBC35B77964F}" srcOrd="0" destOrd="0" presId="urn:microsoft.com/office/officeart/2009/3/layout/HorizontalOrganizationChart"/>
    <dgm:cxn modelId="{6A0CB679-2E86-7C4F-9600-E54471D59889}" type="presParOf" srcId="{4DE84C1A-8D44-094B-800A-F1E99E569586}" destId="{ADA02A6B-D3B5-7840-8BC3-73F7D7CF92D9}" srcOrd="1" destOrd="0" presId="urn:microsoft.com/office/officeart/2009/3/layout/HorizontalOrganizationChart"/>
    <dgm:cxn modelId="{45F295A5-91D6-BD46-8726-E7EEDF227DA7}" type="presParOf" srcId="{ADA02A6B-D3B5-7840-8BC3-73F7D7CF92D9}" destId="{25B10D71-74D9-B447-A2D8-58C825C7CF63}" srcOrd="0" destOrd="0" presId="urn:microsoft.com/office/officeart/2009/3/layout/HorizontalOrganizationChart"/>
    <dgm:cxn modelId="{4306AF69-6473-604F-A6A7-929EF2AAA173}" type="presParOf" srcId="{25B10D71-74D9-B447-A2D8-58C825C7CF63}" destId="{A3050F9B-8EE7-6241-87D4-BDAB57DC71C7}" srcOrd="0" destOrd="0" presId="urn:microsoft.com/office/officeart/2009/3/layout/HorizontalOrganizationChart"/>
    <dgm:cxn modelId="{E6457EA0-0589-AA4C-9D78-99554EBC05A7}" type="presParOf" srcId="{25B10D71-74D9-B447-A2D8-58C825C7CF63}" destId="{988C4920-CFD8-514E-A439-4794120E2547}" srcOrd="1" destOrd="0" presId="urn:microsoft.com/office/officeart/2009/3/layout/HorizontalOrganizationChart"/>
    <dgm:cxn modelId="{6EACD1CD-837E-394B-8B9D-CB516C9C2742}" type="presParOf" srcId="{ADA02A6B-D3B5-7840-8BC3-73F7D7CF92D9}" destId="{95A4E04A-853D-BA46-B1B6-FBB19ADF8F40}" srcOrd="1" destOrd="0" presId="urn:microsoft.com/office/officeart/2009/3/layout/HorizontalOrganizationChart"/>
    <dgm:cxn modelId="{485DE75A-01F0-D94B-9085-48A6860453D5}" type="presParOf" srcId="{ADA02A6B-D3B5-7840-8BC3-73F7D7CF92D9}" destId="{6EC55611-96B3-6C48-86EF-9F49B18EEF74}" srcOrd="2" destOrd="0" presId="urn:microsoft.com/office/officeart/2009/3/layout/HorizontalOrganizationChart"/>
    <dgm:cxn modelId="{B616F8A0-3AFD-9849-8077-F74256DEFEF2}" type="presParOf" srcId="{4DE84C1A-8D44-094B-800A-F1E99E569586}" destId="{B16711E5-0695-0649-98AE-06096F8E2E9A}" srcOrd="2" destOrd="0" presId="urn:microsoft.com/office/officeart/2009/3/layout/HorizontalOrganizationChart"/>
    <dgm:cxn modelId="{526CCCE5-F992-294D-B47B-58E050B66297}" type="presParOf" srcId="{4DE84C1A-8D44-094B-800A-F1E99E569586}" destId="{9BBFCCE2-2C39-1D48-8B02-1EF952A1EB4B}" srcOrd="3" destOrd="0" presId="urn:microsoft.com/office/officeart/2009/3/layout/HorizontalOrganizationChart"/>
    <dgm:cxn modelId="{552C3AF8-5F3A-C94C-AD1C-9722C64B71D5}" type="presParOf" srcId="{9BBFCCE2-2C39-1D48-8B02-1EF952A1EB4B}" destId="{7B147533-ECE1-E44A-8C43-5820784458FB}" srcOrd="0" destOrd="0" presId="urn:microsoft.com/office/officeart/2009/3/layout/HorizontalOrganizationChart"/>
    <dgm:cxn modelId="{624FA27F-C9A3-0941-8296-94BD059F1F25}" type="presParOf" srcId="{7B147533-ECE1-E44A-8C43-5820784458FB}" destId="{27562460-727B-1D4E-877F-C7E43FABF68D}" srcOrd="0" destOrd="0" presId="urn:microsoft.com/office/officeart/2009/3/layout/HorizontalOrganizationChart"/>
    <dgm:cxn modelId="{2AC2AAEE-3331-0648-90D8-B734B8B83FFC}" type="presParOf" srcId="{7B147533-ECE1-E44A-8C43-5820784458FB}" destId="{0FB75F35-C0BC-1946-9B5D-F752846CD307}" srcOrd="1" destOrd="0" presId="urn:microsoft.com/office/officeart/2009/3/layout/HorizontalOrganizationChart"/>
    <dgm:cxn modelId="{FCF37DCA-8E14-9149-A067-E70095C72E66}" type="presParOf" srcId="{9BBFCCE2-2C39-1D48-8B02-1EF952A1EB4B}" destId="{A617D060-5C8E-6C4B-A1A8-B87CBEEF9E23}" srcOrd="1" destOrd="0" presId="urn:microsoft.com/office/officeart/2009/3/layout/HorizontalOrganizationChart"/>
    <dgm:cxn modelId="{2E3E8403-BFA1-5C45-A514-DB9898921CFC}" type="presParOf" srcId="{9BBFCCE2-2C39-1D48-8B02-1EF952A1EB4B}" destId="{E331A84B-5CC8-DF4A-AAE5-1C02CD0816EF}" srcOrd="2" destOrd="0" presId="urn:microsoft.com/office/officeart/2009/3/layout/HorizontalOrganizationChart"/>
    <dgm:cxn modelId="{05E24798-3962-F14C-8934-739E541CE13A}" type="presParOf" srcId="{4DE84C1A-8D44-094B-800A-F1E99E569586}" destId="{FD9FD594-DFFD-2A44-BFBF-5FF23EE65155}" srcOrd="4" destOrd="0" presId="urn:microsoft.com/office/officeart/2009/3/layout/HorizontalOrganizationChart"/>
    <dgm:cxn modelId="{556FFBEA-2F9A-F84E-8B9F-8BB0ECB034D4}" type="presParOf" srcId="{4DE84C1A-8D44-094B-800A-F1E99E569586}" destId="{DA23BADF-629A-C849-A260-DB0AE3671D8B}" srcOrd="5" destOrd="0" presId="urn:microsoft.com/office/officeart/2009/3/layout/HorizontalOrganizationChart"/>
    <dgm:cxn modelId="{ABA4D0F5-6F54-0F45-893E-0EF893DD938E}" type="presParOf" srcId="{DA23BADF-629A-C849-A260-DB0AE3671D8B}" destId="{18FB198A-7F29-4545-B6A9-326E41C57D09}" srcOrd="0" destOrd="0" presId="urn:microsoft.com/office/officeart/2009/3/layout/HorizontalOrganizationChart"/>
    <dgm:cxn modelId="{D2F9A01C-B657-5B4F-AF55-04BA56B88733}" type="presParOf" srcId="{18FB198A-7F29-4545-B6A9-326E41C57D09}" destId="{6F3D99B8-6012-7440-833F-BEB27E0F3015}" srcOrd="0" destOrd="0" presId="urn:microsoft.com/office/officeart/2009/3/layout/HorizontalOrganizationChart"/>
    <dgm:cxn modelId="{404DA961-4648-7F44-BE75-E71735B3DFB7}" type="presParOf" srcId="{18FB198A-7F29-4545-B6A9-326E41C57D09}" destId="{ACD589DA-F8C0-8D4F-857F-94682DFA222D}" srcOrd="1" destOrd="0" presId="urn:microsoft.com/office/officeart/2009/3/layout/HorizontalOrganizationChart"/>
    <dgm:cxn modelId="{DECDEB32-85BC-7B4D-BB18-2943C9C484DD}" type="presParOf" srcId="{DA23BADF-629A-C849-A260-DB0AE3671D8B}" destId="{F83AF30A-E33B-9642-AF30-092AFD5FF16A}" srcOrd="1" destOrd="0" presId="urn:microsoft.com/office/officeart/2009/3/layout/HorizontalOrganizationChart"/>
    <dgm:cxn modelId="{B1AD4D83-D9CB-C44A-B906-8EECFF79FE1F}" type="presParOf" srcId="{DA23BADF-629A-C849-A260-DB0AE3671D8B}" destId="{242AA6F9-8BF2-5046-A37E-D3EAE8CCBA0B}" srcOrd="2" destOrd="0" presId="urn:microsoft.com/office/officeart/2009/3/layout/HorizontalOrganizationChart"/>
    <dgm:cxn modelId="{87357A81-1107-5143-B901-0EF6B7DD5279}" type="presParOf" srcId="{77C058FF-C2C6-9B47-AE9C-05C76D620A6C}" destId="{94B2A898-CCFC-CC4D-9787-9714782D623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98AA3-0450-9F43-BA79-CCA86AFDA5C5}">
      <dsp:nvSpPr>
        <dsp:cNvPr id="0" name=""/>
        <dsp:cNvSpPr/>
      </dsp:nvSpPr>
      <dsp:spPr>
        <a:xfrm>
          <a:off x="0" y="2331853"/>
          <a:ext cx="1134946" cy="7653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DB</a:t>
          </a:r>
        </a:p>
      </dsp:txBody>
      <dsp:txXfrm>
        <a:off x="0" y="2331853"/>
        <a:ext cx="1134946" cy="765366"/>
      </dsp:txXfrm>
    </dsp:sp>
    <dsp:sp modelId="{EF2602E7-9E5F-6C43-A838-0ABF83BB4EED}">
      <dsp:nvSpPr>
        <dsp:cNvPr id="0" name=""/>
        <dsp:cNvSpPr/>
      </dsp:nvSpPr>
      <dsp:spPr>
        <a:xfrm rot="10800000">
          <a:off x="0" y="1166200"/>
          <a:ext cx="1134946" cy="117713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</a:t>
          </a:r>
        </a:p>
      </dsp:txBody>
      <dsp:txXfrm rot="10800000">
        <a:off x="0" y="1166200"/>
        <a:ext cx="1134946" cy="764866"/>
      </dsp:txXfrm>
    </dsp:sp>
    <dsp:sp modelId="{E1E48A0D-0CDB-B94A-9C7C-05F21B61F19B}">
      <dsp:nvSpPr>
        <dsp:cNvPr id="0" name=""/>
        <dsp:cNvSpPr/>
      </dsp:nvSpPr>
      <dsp:spPr>
        <a:xfrm rot="10800000">
          <a:off x="0" y="547"/>
          <a:ext cx="1134946" cy="117713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WEB</a:t>
          </a:r>
          <a:endParaRPr lang="en-US" sz="2600" kern="1200" dirty="0"/>
        </a:p>
      </dsp:txBody>
      <dsp:txXfrm rot="10800000">
        <a:off x="0" y="547"/>
        <a:ext cx="1134946" cy="764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98AA3-0450-9F43-BA79-CCA86AFDA5C5}">
      <dsp:nvSpPr>
        <dsp:cNvPr id="0" name=""/>
        <dsp:cNvSpPr/>
      </dsp:nvSpPr>
      <dsp:spPr>
        <a:xfrm>
          <a:off x="0" y="1132496"/>
          <a:ext cx="1134946" cy="743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DB</a:t>
          </a:r>
        </a:p>
      </dsp:txBody>
      <dsp:txXfrm>
        <a:off x="0" y="1132496"/>
        <a:ext cx="1134946" cy="743040"/>
      </dsp:txXfrm>
    </dsp:sp>
    <dsp:sp modelId="{E1E48A0D-0CDB-B94A-9C7C-05F21B61F19B}">
      <dsp:nvSpPr>
        <dsp:cNvPr id="0" name=""/>
        <dsp:cNvSpPr/>
      </dsp:nvSpPr>
      <dsp:spPr>
        <a:xfrm rot="10800000">
          <a:off x="0" y="846"/>
          <a:ext cx="1134946" cy="114279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WEB+APP</a:t>
          </a:r>
        </a:p>
      </dsp:txBody>
      <dsp:txXfrm rot="10800000">
        <a:off x="0" y="846"/>
        <a:ext cx="1134946" cy="7425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FD594-DFFD-2A44-BFBF-5FF23EE65155}">
      <dsp:nvSpPr>
        <dsp:cNvPr id="0" name=""/>
        <dsp:cNvSpPr/>
      </dsp:nvSpPr>
      <dsp:spPr>
        <a:xfrm>
          <a:off x="1486734" y="3393164"/>
          <a:ext cx="768840" cy="32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2702" y="0"/>
              </a:lnTo>
              <a:lnTo>
                <a:pt x="692702" y="327396"/>
              </a:lnTo>
              <a:lnTo>
                <a:pt x="768840" y="327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711E5-0695-0649-98AE-06096F8E2E9A}">
      <dsp:nvSpPr>
        <dsp:cNvPr id="0" name=""/>
        <dsp:cNvSpPr/>
      </dsp:nvSpPr>
      <dsp:spPr>
        <a:xfrm>
          <a:off x="1486734" y="3347444"/>
          <a:ext cx="7688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6884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7800B-2AD5-CF4D-8373-EBC35B77964F}">
      <dsp:nvSpPr>
        <dsp:cNvPr id="0" name=""/>
        <dsp:cNvSpPr/>
      </dsp:nvSpPr>
      <dsp:spPr>
        <a:xfrm>
          <a:off x="1486734" y="3065768"/>
          <a:ext cx="768840" cy="327396"/>
        </a:xfrm>
        <a:custGeom>
          <a:avLst/>
          <a:gdLst/>
          <a:ahLst/>
          <a:cxnLst/>
          <a:rect l="0" t="0" r="0" b="0"/>
          <a:pathLst>
            <a:path>
              <a:moveTo>
                <a:pt x="0" y="327396"/>
              </a:moveTo>
              <a:lnTo>
                <a:pt x="692702" y="327396"/>
              </a:lnTo>
              <a:lnTo>
                <a:pt x="692702" y="0"/>
              </a:lnTo>
              <a:lnTo>
                <a:pt x="7688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CBCDB-4E57-084E-AABD-EEDB9F4E39CB}">
      <dsp:nvSpPr>
        <dsp:cNvPr id="0" name=""/>
        <dsp:cNvSpPr/>
      </dsp:nvSpPr>
      <dsp:spPr>
        <a:xfrm>
          <a:off x="1476280" y="2252502"/>
          <a:ext cx="747940" cy="485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802" y="0"/>
              </a:lnTo>
              <a:lnTo>
                <a:pt x="671802" y="485869"/>
              </a:lnTo>
              <a:lnTo>
                <a:pt x="747940" y="485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B0E49-9E03-7244-9A60-1F74A2854CD0}">
      <dsp:nvSpPr>
        <dsp:cNvPr id="0" name=""/>
        <dsp:cNvSpPr/>
      </dsp:nvSpPr>
      <dsp:spPr>
        <a:xfrm>
          <a:off x="1476280" y="2252502"/>
          <a:ext cx="747940" cy="158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802" y="0"/>
              </a:lnTo>
              <a:lnTo>
                <a:pt x="671802" y="158473"/>
              </a:lnTo>
              <a:lnTo>
                <a:pt x="747940" y="158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076AF-752F-B047-B406-113DD542E12C}">
      <dsp:nvSpPr>
        <dsp:cNvPr id="0" name=""/>
        <dsp:cNvSpPr/>
      </dsp:nvSpPr>
      <dsp:spPr>
        <a:xfrm>
          <a:off x="1476280" y="2083579"/>
          <a:ext cx="747940" cy="168923"/>
        </a:xfrm>
        <a:custGeom>
          <a:avLst/>
          <a:gdLst/>
          <a:ahLst/>
          <a:cxnLst/>
          <a:rect l="0" t="0" r="0" b="0"/>
          <a:pathLst>
            <a:path>
              <a:moveTo>
                <a:pt x="0" y="168923"/>
              </a:moveTo>
              <a:lnTo>
                <a:pt x="671802" y="168923"/>
              </a:lnTo>
              <a:lnTo>
                <a:pt x="671802" y="0"/>
              </a:lnTo>
              <a:lnTo>
                <a:pt x="7479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5D269-6142-5542-B7D7-2DF8D6D9BFD3}">
      <dsp:nvSpPr>
        <dsp:cNvPr id="0" name=""/>
        <dsp:cNvSpPr/>
      </dsp:nvSpPr>
      <dsp:spPr>
        <a:xfrm>
          <a:off x="1476280" y="1756182"/>
          <a:ext cx="747940" cy="496319"/>
        </a:xfrm>
        <a:custGeom>
          <a:avLst/>
          <a:gdLst/>
          <a:ahLst/>
          <a:cxnLst/>
          <a:rect l="0" t="0" r="0" b="0"/>
          <a:pathLst>
            <a:path>
              <a:moveTo>
                <a:pt x="0" y="496319"/>
              </a:moveTo>
              <a:lnTo>
                <a:pt x="671802" y="496319"/>
              </a:lnTo>
              <a:lnTo>
                <a:pt x="671802" y="0"/>
              </a:lnTo>
              <a:lnTo>
                <a:pt x="7479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0665F-4DAA-9C4C-A600-9B9D34D8746E}">
      <dsp:nvSpPr>
        <dsp:cNvPr id="0" name=""/>
        <dsp:cNvSpPr/>
      </dsp:nvSpPr>
      <dsp:spPr>
        <a:xfrm>
          <a:off x="1437175" y="1280763"/>
          <a:ext cx="815871" cy="148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9732" y="0"/>
              </a:lnTo>
              <a:lnTo>
                <a:pt x="739732" y="148023"/>
              </a:lnTo>
              <a:lnTo>
                <a:pt x="815871" y="148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09894-04B7-0346-A82D-9197AF27721D}">
      <dsp:nvSpPr>
        <dsp:cNvPr id="0" name=""/>
        <dsp:cNvSpPr/>
      </dsp:nvSpPr>
      <dsp:spPr>
        <a:xfrm>
          <a:off x="1437175" y="1101390"/>
          <a:ext cx="815871" cy="179373"/>
        </a:xfrm>
        <a:custGeom>
          <a:avLst/>
          <a:gdLst/>
          <a:ahLst/>
          <a:cxnLst/>
          <a:rect l="0" t="0" r="0" b="0"/>
          <a:pathLst>
            <a:path>
              <a:moveTo>
                <a:pt x="0" y="179373"/>
              </a:moveTo>
              <a:lnTo>
                <a:pt x="739732" y="179373"/>
              </a:lnTo>
              <a:lnTo>
                <a:pt x="739732" y="0"/>
              </a:lnTo>
              <a:lnTo>
                <a:pt x="81587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164C1-D368-B846-8B61-121AE53D88A0}">
      <dsp:nvSpPr>
        <dsp:cNvPr id="0" name=""/>
        <dsp:cNvSpPr/>
      </dsp:nvSpPr>
      <dsp:spPr>
        <a:xfrm>
          <a:off x="1429417" y="436147"/>
          <a:ext cx="800194" cy="337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4055" y="0"/>
              </a:lnTo>
              <a:lnTo>
                <a:pt x="724055" y="337846"/>
              </a:lnTo>
              <a:lnTo>
                <a:pt x="800194" y="3378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BF6D4-AE15-7F4E-9E8B-94BBDDA7A984}">
      <dsp:nvSpPr>
        <dsp:cNvPr id="0" name=""/>
        <dsp:cNvSpPr/>
      </dsp:nvSpPr>
      <dsp:spPr>
        <a:xfrm>
          <a:off x="1429417" y="390427"/>
          <a:ext cx="8001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4055" y="45720"/>
              </a:lnTo>
              <a:lnTo>
                <a:pt x="724055" y="56170"/>
              </a:lnTo>
              <a:lnTo>
                <a:pt x="800194" y="561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1CCD6-C62E-C14F-AC12-CBAA564254E9}">
      <dsp:nvSpPr>
        <dsp:cNvPr id="0" name=""/>
        <dsp:cNvSpPr/>
      </dsp:nvSpPr>
      <dsp:spPr>
        <a:xfrm>
          <a:off x="1429417" y="119201"/>
          <a:ext cx="800194" cy="316946"/>
        </a:xfrm>
        <a:custGeom>
          <a:avLst/>
          <a:gdLst/>
          <a:ahLst/>
          <a:cxnLst/>
          <a:rect l="0" t="0" r="0" b="0"/>
          <a:pathLst>
            <a:path>
              <a:moveTo>
                <a:pt x="0" y="316946"/>
              </a:moveTo>
              <a:lnTo>
                <a:pt x="724055" y="316946"/>
              </a:lnTo>
              <a:lnTo>
                <a:pt x="724055" y="0"/>
              </a:lnTo>
              <a:lnTo>
                <a:pt x="80019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3A528-EBF6-9749-9883-68ED7D475C56}">
      <dsp:nvSpPr>
        <dsp:cNvPr id="0" name=""/>
        <dsp:cNvSpPr/>
      </dsp:nvSpPr>
      <dsp:spPr>
        <a:xfrm>
          <a:off x="425140" y="174345"/>
          <a:ext cx="1004276" cy="5236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Application</a:t>
          </a:r>
        </a:p>
      </dsp:txBody>
      <dsp:txXfrm>
        <a:off x="425140" y="174345"/>
        <a:ext cx="1004276" cy="523604"/>
      </dsp:txXfrm>
    </dsp:sp>
    <dsp:sp modelId="{08B3DB8F-9601-864D-93C8-33DB5694D62F}">
      <dsp:nvSpPr>
        <dsp:cNvPr id="0" name=""/>
        <dsp:cNvSpPr/>
      </dsp:nvSpPr>
      <dsp:spPr>
        <a:xfrm>
          <a:off x="2229612" y="3089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app1 (Jar\War\Package)</a:t>
          </a:r>
        </a:p>
      </dsp:txBody>
      <dsp:txXfrm>
        <a:off x="2229612" y="3089"/>
        <a:ext cx="761386" cy="232222"/>
      </dsp:txXfrm>
    </dsp:sp>
    <dsp:sp modelId="{24D38A78-2EA9-2642-9F05-DB931E26BB67}">
      <dsp:nvSpPr>
        <dsp:cNvPr id="0" name=""/>
        <dsp:cNvSpPr/>
      </dsp:nvSpPr>
      <dsp:spPr>
        <a:xfrm>
          <a:off x="2229612" y="330486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app2(Jar\War\Package)</a:t>
          </a:r>
        </a:p>
      </dsp:txBody>
      <dsp:txXfrm>
        <a:off x="2229612" y="330486"/>
        <a:ext cx="761386" cy="232222"/>
      </dsp:txXfrm>
    </dsp:sp>
    <dsp:sp modelId="{9106E0FC-ACB8-EE4A-BDF1-B430913C4D29}">
      <dsp:nvSpPr>
        <dsp:cNvPr id="0" name=""/>
        <dsp:cNvSpPr/>
      </dsp:nvSpPr>
      <dsp:spPr>
        <a:xfrm>
          <a:off x="2229612" y="657882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 3(Jar\War\Package)</a:t>
          </a:r>
        </a:p>
      </dsp:txBody>
      <dsp:txXfrm>
        <a:off x="2229612" y="657882"/>
        <a:ext cx="761386" cy="232222"/>
      </dsp:txXfrm>
    </dsp:sp>
    <dsp:sp modelId="{D43F49C5-0E83-C84C-8BD3-7DF40D2A7DC1}">
      <dsp:nvSpPr>
        <dsp:cNvPr id="0" name=""/>
        <dsp:cNvSpPr/>
      </dsp:nvSpPr>
      <dsp:spPr>
        <a:xfrm>
          <a:off x="409463" y="1041721"/>
          <a:ext cx="1027712" cy="4780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Applicative Networking</a:t>
          </a:r>
        </a:p>
      </dsp:txBody>
      <dsp:txXfrm>
        <a:off x="409463" y="1041721"/>
        <a:ext cx="1027712" cy="478084"/>
      </dsp:txXfrm>
    </dsp:sp>
    <dsp:sp modelId="{69DCDD72-ADC9-7647-A5BD-1C42C6C84DB6}">
      <dsp:nvSpPr>
        <dsp:cNvPr id="0" name=""/>
        <dsp:cNvSpPr/>
      </dsp:nvSpPr>
      <dsp:spPr>
        <a:xfrm>
          <a:off x="2253047" y="985278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Load Balancing</a:t>
          </a:r>
        </a:p>
      </dsp:txBody>
      <dsp:txXfrm>
        <a:off x="2253047" y="985278"/>
        <a:ext cx="761386" cy="232222"/>
      </dsp:txXfrm>
    </dsp:sp>
    <dsp:sp modelId="{A05B39A0-1BBE-5847-81F6-66D8441DA1AA}">
      <dsp:nvSpPr>
        <dsp:cNvPr id="0" name=""/>
        <dsp:cNvSpPr/>
      </dsp:nvSpPr>
      <dsp:spPr>
        <a:xfrm>
          <a:off x="2253047" y="1312675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WAF</a:t>
          </a:r>
        </a:p>
      </dsp:txBody>
      <dsp:txXfrm>
        <a:off x="2253047" y="1312675"/>
        <a:ext cx="761386" cy="232222"/>
      </dsp:txXfrm>
    </dsp:sp>
    <dsp:sp modelId="{CDBEF6E3-D203-CC4D-A9FF-47B2D895AEEA}">
      <dsp:nvSpPr>
        <dsp:cNvPr id="0" name=""/>
        <dsp:cNvSpPr/>
      </dsp:nvSpPr>
      <dsp:spPr>
        <a:xfrm>
          <a:off x="477394" y="1950895"/>
          <a:ext cx="998886" cy="6032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Applicative Infrastructure</a:t>
          </a:r>
        </a:p>
      </dsp:txBody>
      <dsp:txXfrm>
        <a:off x="477394" y="1950895"/>
        <a:ext cx="998886" cy="603213"/>
      </dsp:txXfrm>
    </dsp:sp>
    <dsp:sp modelId="{C6471F40-BFBB-D040-A09B-46DD3DD47E4F}">
      <dsp:nvSpPr>
        <dsp:cNvPr id="0" name=""/>
        <dsp:cNvSpPr/>
      </dsp:nvSpPr>
      <dsp:spPr>
        <a:xfrm>
          <a:off x="2224221" y="1640071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web server</a:t>
          </a:r>
        </a:p>
      </dsp:txBody>
      <dsp:txXfrm>
        <a:off x="2224221" y="1640071"/>
        <a:ext cx="761386" cy="232222"/>
      </dsp:txXfrm>
    </dsp:sp>
    <dsp:sp modelId="{96C5C31C-E0D3-1849-A188-D0E8251BA053}">
      <dsp:nvSpPr>
        <dsp:cNvPr id="0" name=""/>
        <dsp:cNvSpPr/>
      </dsp:nvSpPr>
      <dsp:spPr>
        <a:xfrm>
          <a:off x="2224221" y="1967467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application server</a:t>
          </a:r>
        </a:p>
      </dsp:txBody>
      <dsp:txXfrm>
        <a:off x="2224221" y="1967467"/>
        <a:ext cx="761386" cy="232222"/>
      </dsp:txXfrm>
    </dsp:sp>
    <dsp:sp modelId="{9709CC3B-1F66-AD4E-BC9C-F9554BDB7D27}">
      <dsp:nvSpPr>
        <dsp:cNvPr id="0" name=""/>
        <dsp:cNvSpPr/>
      </dsp:nvSpPr>
      <dsp:spPr>
        <a:xfrm>
          <a:off x="2224221" y="2294863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databases</a:t>
          </a:r>
        </a:p>
      </dsp:txBody>
      <dsp:txXfrm>
        <a:off x="2224221" y="2294863"/>
        <a:ext cx="761386" cy="232222"/>
      </dsp:txXfrm>
    </dsp:sp>
    <dsp:sp modelId="{C8F275A8-BDD1-F847-B18E-87D76778BC95}">
      <dsp:nvSpPr>
        <dsp:cNvPr id="0" name=""/>
        <dsp:cNvSpPr/>
      </dsp:nvSpPr>
      <dsp:spPr>
        <a:xfrm>
          <a:off x="2224221" y="2622260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EBS\QM</a:t>
          </a:r>
        </a:p>
      </dsp:txBody>
      <dsp:txXfrm>
        <a:off x="2224221" y="2622260"/>
        <a:ext cx="761386" cy="232222"/>
      </dsp:txXfrm>
    </dsp:sp>
    <dsp:sp modelId="{3FD5BB3B-9B60-D442-A8C6-241F41FED5C5}">
      <dsp:nvSpPr>
        <dsp:cNvPr id="0" name=""/>
        <dsp:cNvSpPr/>
      </dsp:nvSpPr>
      <dsp:spPr>
        <a:xfrm>
          <a:off x="456494" y="3137002"/>
          <a:ext cx="1030240" cy="5123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Infrastructure</a:t>
          </a:r>
        </a:p>
      </dsp:txBody>
      <dsp:txXfrm>
        <a:off x="456494" y="3137002"/>
        <a:ext cx="1030240" cy="512323"/>
      </dsp:txXfrm>
    </dsp:sp>
    <dsp:sp modelId="{A3050F9B-8EE7-6241-87D4-BDAB57DC71C7}">
      <dsp:nvSpPr>
        <dsp:cNvPr id="0" name=""/>
        <dsp:cNvSpPr/>
      </dsp:nvSpPr>
      <dsp:spPr>
        <a:xfrm>
          <a:off x="2255575" y="2949656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OS</a:t>
          </a:r>
        </a:p>
      </dsp:txBody>
      <dsp:txXfrm>
        <a:off x="2255575" y="2949656"/>
        <a:ext cx="761386" cy="232222"/>
      </dsp:txXfrm>
    </dsp:sp>
    <dsp:sp modelId="{27562460-727B-1D4E-877F-C7E43FABF68D}">
      <dsp:nvSpPr>
        <dsp:cNvPr id="0" name=""/>
        <dsp:cNvSpPr/>
      </dsp:nvSpPr>
      <dsp:spPr>
        <a:xfrm>
          <a:off x="2255575" y="3277052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(Virtualization)</a:t>
          </a:r>
        </a:p>
      </dsp:txBody>
      <dsp:txXfrm>
        <a:off x="2255575" y="3277052"/>
        <a:ext cx="761386" cy="232222"/>
      </dsp:txXfrm>
    </dsp:sp>
    <dsp:sp modelId="{6F3D99B8-6012-7440-833F-BEB27E0F3015}">
      <dsp:nvSpPr>
        <dsp:cNvPr id="0" name=""/>
        <dsp:cNvSpPr/>
      </dsp:nvSpPr>
      <dsp:spPr>
        <a:xfrm>
          <a:off x="2255575" y="3604449"/>
          <a:ext cx="761386" cy="2322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Hardware</a:t>
          </a:r>
        </a:p>
      </dsp:txBody>
      <dsp:txXfrm>
        <a:off x="2255575" y="3604449"/>
        <a:ext cx="761386" cy="23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4086CD-6AD7-5B42-B94F-B05330E11A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D983E-5B10-8F42-BE47-6870A0BF22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0DD90-C51A-EC49-B0E5-F761EC20E4F2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7E31F-27AF-0B43-A60C-CD4D9BE109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C07B1-D523-E84D-9FEA-CF97558674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DD03B-736B-3048-8BF0-04FA6C5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8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4E152-793A-DC4F-938B-15A679F5AAFB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54B0-56CB-FD4A-92CE-FB0FA0FD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253C83A3-52C0-314C-A4DE-421ACAFB8F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8E545-07F3-CD43-B2E5-675A124FA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73C7AE8-47D2-984F-AA37-7707D9C14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A0E498E-1149-7146-9325-D66A2CE81593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6BDB97D0-25F3-7D4E-9BC9-CCD96DCD1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1023AB5B-4E58-D744-97FA-A03616139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05DA9FA3-FC65-A54B-BE87-834144349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2BBBDC9-DCC1-6B4B-9F6C-172011129C7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50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FA178684-DBFC-6544-8675-28DF93ABC4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63A6CDEF-4698-D746-8192-AD6C765242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Highlight tools that we used.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8E00F120-D7CC-1140-B895-94DB847D4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4213F3E-C3F0-454A-A3E5-771C30F4C914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25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ark Blue Cover Option 2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3E3CEAC2-A6D8-8344-8676-B58E42D151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58144" y="6584156"/>
            <a:ext cx="1202573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667" dirty="0">
                <a:solidFill>
                  <a:schemeClr val="bg1"/>
                </a:solidFill>
                <a:latin typeface="SapientSansMedium" pitchFamily="2" charset="0"/>
              </a:rPr>
              <a:t>© 2019  </a:t>
            </a:r>
            <a:r>
              <a:rPr lang="en-US" altLang="en-US" sz="667" dirty="0" err="1">
                <a:solidFill>
                  <a:schemeClr val="bg1"/>
                </a:solidFill>
                <a:latin typeface="SapientSansMedium" pitchFamily="2" charset="0"/>
              </a:rPr>
              <a:t>dan@danmaxic.com</a:t>
            </a:r>
            <a:endParaRPr lang="en-US" altLang="en-US" sz="667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62000" y="3373039"/>
            <a:ext cx="10668000" cy="32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33" b="0" i="1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5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8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1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4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5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0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3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62000" y="3995627"/>
            <a:ext cx="10668000" cy="4572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2133" b="1" i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  <a:lvl2pPr marL="271446" indent="0">
              <a:buNone/>
              <a:defRPr/>
            </a:lvl2pPr>
            <a:lvl3pPr marL="542892" indent="0">
              <a:buNone/>
              <a:defRPr/>
            </a:lvl3pPr>
            <a:lvl4pPr marL="814338" indent="0">
              <a:buNone/>
              <a:defRPr/>
            </a:lvl4pPr>
            <a:lvl5pPr marL="108578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94052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ark Blue Cov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0220" y="580777"/>
            <a:ext cx="11204614" cy="5715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333" cap="all">
                <a:solidFill>
                  <a:srgbClr val="214574"/>
                </a:solidFill>
              </a:defRPr>
            </a:lvl1pPr>
            <a:lvl2pPr marL="282303" indent="0">
              <a:buNone/>
              <a:defRPr sz="2333">
                <a:solidFill>
                  <a:schemeClr val="accent4"/>
                </a:solidFill>
              </a:defRPr>
            </a:lvl2pPr>
            <a:lvl3pPr marL="553750" indent="0">
              <a:buNone/>
              <a:defRPr sz="2333">
                <a:solidFill>
                  <a:schemeClr val="accent4"/>
                </a:solidFill>
              </a:defRPr>
            </a:lvl3pPr>
            <a:lvl4pPr marL="814338" indent="0">
              <a:buNone/>
              <a:defRPr sz="2333">
                <a:solidFill>
                  <a:schemeClr val="accent4"/>
                </a:solidFill>
              </a:defRPr>
            </a:lvl4pPr>
            <a:lvl5pPr marL="1118358" indent="0">
              <a:buNone/>
              <a:defRPr sz="2333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8F0A03-0260-7B42-AE87-B4167EAAC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003926" y="6367462"/>
            <a:ext cx="175683" cy="167879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733" smtClean="0">
                <a:solidFill>
                  <a:srgbClr val="9C9C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94A903-364C-DC42-A3AB-77DDCFF1C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4505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ment Separat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" y="960120"/>
            <a:ext cx="4876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08319" y="960120"/>
            <a:ext cx="6096000" cy="5678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608319" y="1645920"/>
            <a:ext cx="6096000" cy="480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196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nouncment Separat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14945" y="1828800"/>
            <a:ext cx="5489373" cy="4617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EAE0AE7-265A-3B49-91F3-7B231B957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81" y="1828800"/>
            <a:ext cx="5244046" cy="4606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8F6B6C-C0DC-774E-9C5D-CD82CEFF7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220" y="580777"/>
            <a:ext cx="11204614" cy="5715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333" cap="all">
                <a:solidFill>
                  <a:srgbClr val="214574"/>
                </a:solidFill>
              </a:defRPr>
            </a:lvl1pPr>
            <a:lvl2pPr marL="282303" indent="0">
              <a:buNone/>
              <a:defRPr sz="2333">
                <a:solidFill>
                  <a:schemeClr val="accent4"/>
                </a:solidFill>
              </a:defRPr>
            </a:lvl2pPr>
            <a:lvl3pPr marL="553750" indent="0">
              <a:buNone/>
              <a:defRPr sz="2333">
                <a:solidFill>
                  <a:schemeClr val="accent4"/>
                </a:solidFill>
              </a:defRPr>
            </a:lvl3pPr>
            <a:lvl4pPr marL="814338" indent="0">
              <a:buNone/>
              <a:defRPr sz="2333">
                <a:solidFill>
                  <a:schemeClr val="accent4"/>
                </a:solidFill>
              </a:defRPr>
            </a:lvl4pPr>
            <a:lvl5pPr marL="1118358" indent="0">
              <a:buNone/>
              <a:defRPr sz="2333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E196-2B50-E44C-AE86-403EB5DBC8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680" y="1322225"/>
            <a:ext cx="5244045" cy="3891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215233-E91B-7F40-9150-38BDFCF9D6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4945" y="1295957"/>
            <a:ext cx="5489373" cy="3891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9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1F41-4AFB-4449-AB74-F5FD0EA6A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6375E-063E-6E42-A46D-339AFA8A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60DB-6E41-004C-9149-A4F896C1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6E14-ED04-5E46-A00F-AA60715B3C5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EEEF-E0D0-4240-84BD-88E6DA18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3400-3FB9-0F4E-AA14-DD6BB4F0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BB86-854A-484E-B9A2-E1F8DCFA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9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68FE43-AAFA-0E46-947A-07F054D0BB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>
              <a:solidFill>
                <a:srgbClr val="5A5A5A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2DB9C-8AB7-2F43-9619-144E7E870A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89059" y="0"/>
            <a:ext cx="6602941" cy="68580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sz="1200">
              <a:solidFill>
                <a:srgbClr val="5A5A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3BAD1F63-EFD6-D446-ABDA-A62D5683B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2" y="0"/>
            <a:ext cx="510117" cy="57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743D02-1BDC-534C-84FA-F47EA2C42E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6942" y="5135166"/>
            <a:ext cx="1693092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667">
                <a:solidFill>
                  <a:srgbClr val="7F7F7F"/>
                </a:solidFill>
                <a:latin typeface="Arial" charset="0"/>
              </a:rPr>
              <a:t>© 2015  SAPIENT GLOBAL MARKETS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84676" y="910735"/>
            <a:ext cx="4523205" cy="92435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b="1" cap="all" baseline="0">
                <a:solidFill>
                  <a:srgbClr val="4C609C"/>
                </a:solidFill>
                <a:ea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384675" y="1464733"/>
            <a:ext cx="4973108" cy="747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867">
                <a:ea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384675" y="2676525"/>
            <a:ext cx="6705767" cy="19075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>
                <a:ea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880129" y="910828"/>
            <a:ext cx="1828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ea typeface="Arial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2106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0E25-C71F-2743-A67C-CC848BA46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Lesson Planning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F7212-6678-2649-A646-372077DEE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7E8FE-7774-BE49-A394-F40C9772C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0984" y="1960685"/>
            <a:ext cx="3463355" cy="3921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33E052F-6D64-8D4F-ADBC-EDBF28B817D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25177" y="1960682"/>
            <a:ext cx="3463355" cy="3921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3D81A20-7A3E-BB4B-B33C-EA1E8C7DA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79371" y="1960682"/>
            <a:ext cx="3463355" cy="3921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F66D4-2487-F746-A6EA-6889DFA43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983" y="1503760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830357A-0B87-4349-84B3-12782AE92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5177" y="1503759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Part 2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F336E42-B28A-924E-8002-54AE7D0021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9859" y="1503759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Part 3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C49EB2A-D66D-1241-AEBA-2DBA82CB85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983" y="5931696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Break: 18:30 – 18:50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D48C749C-E6F0-2543-8A2F-14DD124628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5177" y="5931695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Part 2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EF4A785-0AF9-AC49-AE68-C38217685A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9006" y="5931694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8729783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D98-552C-F348-9DED-F5007CF92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E22FD-9B43-7042-8D8B-858AEF1C4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A32DB-0BF5-C243-8334-804E5D1A9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0983" y="1292469"/>
            <a:ext cx="7769632" cy="48357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2604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D98-552C-F348-9DED-F5007CF92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E22FD-9B43-7042-8D8B-858AEF1C4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A32DB-0BF5-C243-8334-804E5D1A9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0983" y="1292469"/>
            <a:ext cx="10971742" cy="48357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40169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D98-552C-F348-9DED-F5007CF92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984" y="548879"/>
            <a:ext cx="10850035" cy="54887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Recap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E22FD-9B43-7042-8D8B-858AEF1C4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A32DB-0BF5-C243-8334-804E5D1A9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0984" y="2031023"/>
            <a:ext cx="5335710" cy="40972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D3A2E17-7239-1046-9F3A-953F424238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308" y="2031023"/>
            <a:ext cx="5335710" cy="40884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443984-2A84-9640-B75F-BAB8A58621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5308" y="1244843"/>
            <a:ext cx="5335710" cy="548879"/>
          </a:xfrm>
          <a:prstGeom prst="rect">
            <a:avLst/>
          </a:prstGeom>
        </p:spPr>
        <p:txBody>
          <a:bodyPr anchor="ctr"/>
          <a:lstStyle>
            <a:lvl2pPr marL="282589" indent="0" algn="ctr">
              <a:buNone/>
              <a:defRPr/>
            </a:lvl2pPr>
          </a:lstStyle>
          <a:p>
            <a:pPr lvl="1"/>
            <a:r>
              <a:rPr lang="en-US" dirty="0"/>
              <a:t>Terms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F06FB5D-8FA8-6F44-90AE-77FF767E98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983" y="1244843"/>
            <a:ext cx="5335710" cy="548879"/>
          </a:xfrm>
          <a:prstGeom prst="rect">
            <a:avLst/>
          </a:prstGeom>
        </p:spPr>
        <p:txBody>
          <a:bodyPr anchor="ctr"/>
          <a:lstStyle>
            <a:lvl2pPr marL="282589" indent="0" algn="ctr">
              <a:buNone/>
              <a:defRPr/>
            </a:lvl2pPr>
          </a:lstStyle>
          <a:p>
            <a:pPr lvl="1"/>
            <a:r>
              <a:rPr lang="en-US" dirty="0"/>
              <a:t>Subjects</a:t>
            </a:r>
          </a:p>
        </p:txBody>
      </p:sp>
    </p:spTree>
    <p:extLst>
      <p:ext uri="{BB962C8B-B14F-4D97-AF65-F5344CB8AC3E}">
        <p14:creationId xmlns:p14="http://schemas.microsoft.com/office/powerpoint/2010/main" val="2931086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ark Blue Cov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133D0A-E8CE-3A46-B8CB-5E168D33A271}"/>
              </a:ext>
            </a:extLst>
          </p:cNvPr>
          <p:cNvSpPr/>
          <p:nvPr userDrawn="1"/>
        </p:nvSpPr>
        <p:spPr>
          <a:xfrm>
            <a:off x="0" y="2043113"/>
            <a:ext cx="12192000" cy="2783681"/>
          </a:xfrm>
          <a:prstGeom prst="rect">
            <a:avLst/>
          </a:prstGeom>
          <a:solidFill>
            <a:srgbClr val="0A266A">
              <a:alpha val="9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0221" y="2557373"/>
            <a:ext cx="11204613" cy="17146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77195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ark Blue Cov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0220" y="580777"/>
            <a:ext cx="11204614" cy="11772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067" b="1" cap="none">
                <a:solidFill>
                  <a:srgbClr val="FFFFFF"/>
                </a:solidFill>
              </a:defRPr>
            </a:lvl1pPr>
            <a:lvl2pPr marL="282303" indent="0">
              <a:buNone/>
              <a:defRPr sz="2333">
                <a:solidFill>
                  <a:schemeClr val="accent4"/>
                </a:solidFill>
              </a:defRPr>
            </a:lvl2pPr>
            <a:lvl3pPr marL="553750" indent="0">
              <a:buNone/>
              <a:defRPr sz="2333">
                <a:solidFill>
                  <a:schemeClr val="accent4"/>
                </a:solidFill>
              </a:defRPr>
            </a:lvl3pPr>
            <a:lvl4pPr marL="814338" indent="0">
              <a:buNone/>
              <a:defRPr sz="2333">
                <a:solidFill>
                  <a:schemeClr val="accent4"/>
                </a:solidFill>
              </a:defRPr>
            </a:lvl4pPr>
            <a:lvl5pPr marL="1118358" indent="0">
              <a:buNone/>
              <a:defRPr sz="2333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2430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599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2F59D76-EAE6-7D48-BF37-EF84586BE6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0984" y="548879"/>
            <a:ext cx="10971742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27" name="TextBox 3">
            <a:extLst>
              <a:ext uri="{FF2B5EF4-FFF2-40B4-BE49-F238E27FC236}">
                <a16:creationId xmlns:a16="http://schemas.microsoft.com/office/drawing/2014/main" id="{130DEF12-E6D6-7D4B-922A-8FECB5EDEA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87612" y="6584156"/>
            <a:ext cx="1273105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667" dirty="0">
                <a:solidFill>
                  <a:srgbClr val="7F7F7F"/>
                </a:solidFill>
                <a:latin typeface="Arial" charset="0"/>
              </a:rPr>
              <a:t>© 2019 </a:t>
            </a:r>
            <a:r>
              <a:rPr lang="en-US" altLang="en-US" sz="667" dirty="0" err="1">
                <a:solidFill>
                  <a:srgbClr val="7F7F7F"/>
                </a:solidFill>
                <a:latin typeface="Arial" charset="0"/>
              </a:rPr>
              <a:t>dan@danmaxic.com</a:t>
            </a:r>
            <a:endParaRPr lang="en-US" altLang="en-US" sz="667" dirty="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B632F09B-902B-9645-AD4D-4B7207A7E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000" y="6478573"/>
            <a:ext cx="274109" cy="39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defTabSz="912813"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1000"/>
              </a:lnSpc>
              <a:defRPr/>
            </a:pPr>
            <a:r>
              <a:rPr lang="en-US" altLang="en-US" sz="667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8FF03F1D-C7E5-BF48-B42B-CF2269BEBEE0}" type="slidenum">
              <a:rPr lang="en-US" altLang="en-US" sz="667" smtClean="0">
                <a:solidFill>
                  <a:srgbClr val="7F7F7F"/>
                </a:solidFill>
                <a:latin typeface="Arial" panose="020B0604020202020204" pitchFamily="34" charset="0"/>
              </a:rPr>
              <a:pPr algn="r">
                <a:lnSpc>
                  <a:spcPct val="101000"/>
                </a:lnSpc>
                <a:defRPr/>
              </a:pPr>
              <a:t>‹#›</a:t>
            </a:fld>
            <a:endParaRPr lang="en-US" altLang="en-US" sz="667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8A04A-CA16-9C44-821E-0559A15483CA}"/>
              </a:ext>
            </a:extLst>
          </p:cNvPr>
          <p:cNvSpPr/>
          <p:nvPr userDrawn="1"/>
        </p:nvSpPr>
        <p:spPr>
          <a:xfrm>
            <a:off x="1" y="0"/>
            <a:ext cx="460375" cy="30122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>
              <a:solidFill>
                <a:srgbClr val="5A5A5A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381851-A479-CE42-85F7-A3EF2891881C}"/>
              </a:ext>
            </a:extLst>
          </p:cNvPr>
          <p:cNvSpPr/>
          <p:nvPr userDrawn="1"/>
        </p:nvSpPr>
        <p:spPr>
          <a:xfrm>
            <a:off x="460376" y="0"/>
            <a:ext cx="11731625" cy="3012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>
              <a:solidFill>
                <a:srgbClr val="5A5A5A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A81F8E-B4FB-EE42-B822-CAC702172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ransition/>
  <p:hf hdr="0" ftr="0" dt="0"/>
  <p:txStyles>
    <p:titleStyle>
      <a:lvl1pPr algn="l" defTabSz="541894" rtl="0" eaLnBrk="0" fontAlgn="base" hangingPunct="0">
        <a:spcBef>
          <a:spcPct val="0"/>
        </a:spcBef>
        <a:spcAft>
          <a:spcPct val="0"/>
        </a:spcAft>
        <a:defRPr sz="3067" b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542892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1085784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628677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2171569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381019" indent="-381019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Arial"/>
          <a:ea typeface="MS PGothic" pitchFamily="34" charset="-128"/>
          <a:cs typeface="Arial"/>
        </a:defRPr>
      </a:lvl1pPr>
      <a:lvl2pPr marL="553536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panose="020B0604020202020204" pitchFamily="34" charset="0"/>
        <a:buChar char="•"/>
        <a:defRPr sz="2333" kern="1200">
          <a:solidFill>
            <a:schemeClr val="bg1"/>
          </a:solidFill>
          <a:latin typeface="Arial"/>
          <a:ea typeface="MS PGothic" pitchFamily="34" charset="-128"/>
          <a:cs typeface="Arial"/>
        </a:defRPr>
      </a:lvl2pPr>
      <a:lvl3pPr marL="824483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/>
          <a:ea typeface="MS PGothic" pitchFamily="34" charset="-128"/>
          <a:cs typeface="Arial"/>
        </a:defRPr>
      </a:lvl3pPr>
      <a:lvl4pPr marL="1084846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panose="020B0604020202020204" pitchFamily="34" charset="0"/>
        <a:buChar char="•"/>
        <a:defRPr sz="1667" kern="1200">
          <a:solidFill>
            <a:schemeClr val="bg1"/>
          </a:solidFill>
          <a:latin typeface="Arial"/>
          <a:ea typeface="MS PGothic" pitchFamily="34" charset="-128"/>
          <a:cs typeface="Arial"/>
        </a:defRPr>
      </a:lvl4pPr>
      <a:lvl5pPr marL="1389661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panose="020B0604020202020204" pitchFamily="34" charset="0"/>
        <a:buChar char="•"/>
        <a:defRPr sz="1333" kern="1200">
          <a:solidFill>
            <a:schemeClr val="bg1"/>
          </a:solidFill>
          <a:latin typeface="Arial"/>
          <a:ea typeface="MS PGothic" pitchFamily="34" charset="-128"/>
          <a:cs typeface="Arial"/>
        </a:defRPr>
      </a:lvl5pPr>
      <a:lvl6pPr marL="2985908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28800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1693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4585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2892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5784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28677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1569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14462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57354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0246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43139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5" Type="http://schemas.openxmlformats.org/officeDocument/2006/relationships/image" Target="../media/image5.png"/><Relationship Id="rId61" Type="http://schemas.openxmlformats.org/officeDocument/2006/relationships/image" Target="../media/image61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56D-7696-6C41-97A9-E08779CBF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3DDF3-9EF0-8949-B1D4-BCCBF22F1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9DA2-046D-5445-B20C-ED73D7221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009" y="897467"/>
            <a:ext cx="11204575" cy="1046692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build review </a:t>
            </a: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EC6AD5E2-85B8-284C-8280-4F732774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17" y="1420284"/>
            <a:ext cx="3238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Build tools vs Build Framework vs Packaging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BEA187F9-CF9E-E24C-AC2F-01BE16A123E4}"/>
              </a:ext>
            </a:extLst>
          </p:cNvPr>
          <p:cNvSpPr/>
          <p:nvPr/>
        </p:nvSpPr>
        <p:spPr>
          <a:xfrm>
            <a:off x="497417" y="2074334"/>
            <a:ext cx="2896659" cy="2402417"/>
          </a:xfrm>
          <a:prstGeom prst="frame">
            <a:avLst>
              <a:gd name="adj1" fmla="val 1158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036" name="TextBox 6">
            <a:extLst>
              <a:ext uri="{FF2B5EF4-FFF2-40B4-BE49-F238E27FC236}">
                <a16:creationId xmlns:a16="http://schemas.microsoft.com/office/drawing/2014/main" id="{18D38077-4C37-3D4C-823A-63B11252F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6" y="2074334"/>
            <a:ext cx="1697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BUILD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C0802-E479-E344-A075-CCB77C931678}"/>
              </a:ext>
            </a:extLst>
          </p:cNvPr>
          <p:cNvSpPr/>
          <p:nvPr/>
        </p:nvSpPr>
        <p:spPr>
          <a:xfrm>
            <a:off x="1238250" y="2776009"/>
            <a:ext cx="1177925" cy="47730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BUILD TOOL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F953C-969D-5640-A435-690AAF9F881D}"/>
              </a:ext>
            </a:extLst>
          </p:cNvPr>
          <p:cNvSpPr txBox="1"/>
          <p:nvPr/>
        </p:nvSpPr>
        <p:spPr>
          <a:xfrm>
            <a:off x="3855509" y="1944159"/>
            <a:ext cx="7513108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/>
              <a:t>Build Framework:</a:t>
            </a:r>
            <a:br>
              <a:rPr lang="en-US" sz="1200" dirty="0"/>
            </a:br>
            <a:r>
              <a:rPr lang="en-US" sz="1200" dirty="0"/>
              <a:t>a framework used to automate all process involved in the ”build” could include the following:</a:t>
            </a:r>
            <a:br>
              <a:rPr lang="en-US" sz="1200" dirty="0"/>
            </a:br>
            <a:r>
              <a:rPr lang="en-US" sz="1200" dirty="0"/>
              <a:t>- perform unit tests on the code project</a:t>
            </a:r>
          </a:p>
          <a:p>
            <a:pPr>
              <a:defRPr/>
            </a:pPr>
            <a:r>
              <a:rPr lang="en-US" sz="1200" dirty="0"/>
              <a:t>- Perform a mini deployment ( very used in the past)</a:t>
            </a:r>
          </a:p>
          <a:p>
            <a:pPr marL="228611" indent="-228611">
              <a:buFontTx/>
              <a:buChar char="-"/>
              <a:defRPr/>
            </a:pPr>
            <a:r>
              <a:rPr lang="en-US" sz="1200" dirty="0"/>
              <a:t>Managed package management for the code project</a:t>
            </a:r>
          </a:p>
          <a:p>
            <a:pPr>
              <a:defRPr/>
            </a:pPr>
            <a:r>
              <a:rPr lang="en-US" sz="1200" dirty="0"/>
              <a:t>- For interpreted language, “package” the code project, to a single file or single zipped folder </a:t>
            </a:r>
          </a:p>
          <a:p>
            <a:pPr>
              <a:defRPr/>
            </a:pPr>
            <a:r>
              <a:rPr lang="en-US" sz="1200" b="1" dirty="0"/>
              <a:t>BUILD tool:</a:t>
            </a:r>
            <a:br>
              <a:rPr lang="en-US" sz="1200" dirty="0"/>
            </a:br>
            <a:r>
              <a:rPr lang="en-US" sz="1200" dirty="0"/>
              <a:t>- perform the compilation process of the code project </a:t>
            </a:r>
          </a:p>
        </p:txBody>
      </p:sp>
    </p:spTree>
    <p:extLst>
      <p:ext uri="{BB962C8B-B14F-4D97-AF65-F5344CB8AC3E}">
        <p14:creationId xmlns:p14="http://schemas.microsoft.com/office/powerpoint/2010/main" val="5137691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9DA2-046D-5445-B20C-ED73D7221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009" y="897467"/>
            <a:ext cx="11204575" cy="1046692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build review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CB444D-88D4-5B47-82F9-C9595BE1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05199"/>
              </p:ext>
            </p:extLst>
          </p:nvPr>
        </p:nvGraphicFramePr>
        <p:xfrm>
          <a:off x="664117" y="1552290"/>
          <a:ext cx="8128000" cy="291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04923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7500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15395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053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3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9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1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4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282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CE17-73A5-E947-A577-73D0369A2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DevOps 2.0 Flow</a:t>
            </a:r>
          </a:p>
        </p:txBody>
      </p:sp>
    </p:spTree>
    <p:extLst>
      <p:ext uri="{BB962C8B-B14F-4D97-AF65-F5344CB8AC3E}">
        <p14:creationId xmlns:p14="http://schemas.microsoft.com/office/powerpoint/2010/main" val="34185915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157EF3F6-8D26-3A45-84C8-07E05825B6B3}"/>
              </a:ext>
            </a:extLst>
          </p:cNvPr>
          <p:cNvGraphicFramePr>
            <a:graphicFrameLocks noGrp="1"/>
          </p:cNvGraphicFramePr>
          <p:nvPr/>
        </p:nvGraphicFramePr>
        <p:xfrm>
          <a:off x="867833" y="3660776"/>
          <a:ext cx="10724092" cy="177482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23419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221853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85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5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85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5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85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5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85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57156" marR="57156" marT="30965" marB="30965">
                    <a:lnL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900" name="Title 1">
            <a:extLst>
              <a:ext uri="{FF2B5EF4-FFF2-40B4-BE49-F238E27FC236}">
                <a16:creationId xmlns:a16="http://schemas.microsoft.com/office/drawing/2014/main" id="{9524E6FA-1102-5F49-B5A9-28559EF2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6F41896C-5699-CC45-A1B1-3D979585446B}"/>
              </a:ext>
            </a:extLst>
          </p:cNvPr>
          <p:cNvSpPr/>
          <p:nvPr/>
        </p:nvSpPr>
        <p:spPr bwMode="auto">
          <a:xfrm>
            <a:off x="869950" y="3645959"/>
            <a:ext cx="10727267" cy="1789641"/>
          </a:xfrm>
          <a:custGeom>
            <a:avLst/>
            <a:gdLst>
              <a:gd name="connsiteX0" fmla="*/ 0 w 17837199"/>
              <a:gd name="connsiteY0" fmla="*/ 2640938 h 2640938"/>
              <a:gd name="connsiteX1" fmla="*/ 8875305 w 17837199"/>
              <a:gd name="connsiteY1" fmla="*/ 1414272 h 2640938"/>
              <a:gd name="connsiteX2" fmla="*/ 17837199 w 17837199"/>
              <a:gd name="connsiteY2" fmla="*/ 0 h 2640938"/>
              <a:gd name="connsiteX0" fmla="*/ 0 w 17837199"/>
              <a:gd name="connsiteY0" fmla="*/ 2640938 h 2640938"/>
              <a:gd name="connsiteX1" fmla="*/ 8875305 w 17837199"/>
              <a:gd name="connsiteY1" fmla="*/ 1414272 h 2640938"/>
              <a:gd name="connsiteX2" fmla="*/ 17837199 w 17837199"/>
              <a:gd name="connsiteY2" fmla="*/ 0 h 2640938"/>
              <a:gd name="connsiteX0" fmla="*/ 0 w 17837199"/>
              <a:gd name="connsiteY0" fmla="*/ 2640938 h 2640938"/>
              <a:gd name="connsiteX1" fmla="*/ 8875305 w 17837199"/>
              <a:gd name="connsiteY1" fmla="*/ 1414272 h 2640938"/>
              <a:gd name="connsiteX2" fmla="*/ 17837199 w 17837199"/>
              <a:gd name="connsiteY2" fmla="*/ 0 h 2640938"/>
              <a:gd name="connsiteX0" fmla="*/ 0 w 17837199"/>
              <a:gd name="connsiteY0" fmla="*/ 2640938 h 2645839"/>
              <a:gd name="connsiteX1" fmla="*/ 8875305 w 17837199"/>
              <a:gd name="connsiteY1" fmla="*/ 1414272 h 2645839"/>
              <a:gd name="connsiteX2" fmla="*/ 17837199 w 17837199"/>
              <a:gd name="connsiteY2" fmla="*/ 0 h 2645839"/>
              <a:gd name="connsiteX0" fmla="*/ 0 w 17837199"/>
              <a:gd name="connsiteY0" fmla="*/ 2641004 h 2645905"/>
              <a:gd name="connsiteX1" fmla="*/ 8875305 w 17837199"/>
              <a:gd name="connsiteY1" fmla="*/ 1414338 h 2645905"/>
              <a:gd name="connsiteX2" fmla="*/ 17837199 w 17837199"/>
              <a:gd name="connsiteY2" fmla="*/ 66 h 2645905"/>
              <a:gd name="connsiteX0" fmla="*/ 0 w 17837199"/>
              <a:gd name="connsiteY0" fmla="*/ 2640991 h 2649551"/>
              <a:gd name="connsiteX1" fmla="*/ 10246287 w 17837199"/>
              <a:gd name="connsiteY1" fmla="*/ 1486481 h 2649551"/>
              <a:gd name="connsiteX2" fmla="*/ 17837199 w 17837199"/>
              <a:gd name="connsiteY2" fmla="*/ 53 h 2649551"/>
              <a:gd name="connsiteX0" fmla="*/ 0 w 17837199"/>
              <a:gd name="connsiteY0" fmla="*/ 2640963 h 2642454"/>
              <a:gd name="connsiteX1" fmla="*/ 10246287 w 17837199"/>
              <a:gd name="connsiteY1" fmla="*/ 1486453 h 2642454"/>
              <a:gd name="connsiteX2" fmla="*/ 17837199 w 17837199"/>
              <a:gd name="connsiteY2" fmla="*/ 25 h 2642454"/>
              <a:gd name="connsiteX0" fmla="*/ 0 w 17837199"/>
              <a:gd name="connsiteY0" fmla="*/ 2640963 h 2642286"/>
              <a:gd name="connsiteX1" fmla="*/ 9980850 w 17837199"/>
              <a:gd name="connsiteY1" fmla="*/ 1447990 h 2642286"/>
              <a:gd name="connsiteX2" fmla="*/ 17837199 w 17837199"/>
              <a:gd name="connsiteY2" fmla="*/ 25 h 2642286"/>
              <a:gd name="connsiteX0" fmla="*/ 0 w 17837199"/>
              <a:gd name="connsiteY0" fmla="*/ 2640961 h 2642284"/>
              <a:gd name="connsiteX1" fmla="*/ 9980850 w 17837199"/>
              <a:gd name="connsiteY1" fmla="*/ 1447988 h 2642284"/>
              <a:gd name="connsiteX2" fmla="*/ 17837199 w 17837199"/>
              <a:gd name="connsiteY2" fmla="*/ 23 h 2642284"/>
              <a:gd name="connsiteX0" fmla="*/ 0 w 17837199"/>
              <a:gd name="connsiteY0" fmla="*/ 2640965 h 2641923"/>
              <a:gd name="connsiteX1" fmla="*/ 10230673 w 17837199"/>
              <a:gd name="connsiteY1" fmla="*/ 1319783 h 2641923"/>
              <a:gd name="connsiteX2" fmla="*/ 17837199 w 17837199"/>
              <a:gd name="connsiteY2" fmla="*/ 27 h 2641923"/>
              <a:gd name="connsiteX0" fmla="*/ 0 w 17837199"/>
              <a:gd name="connsiteY0" fmla="*/ 2640965 h 2641923"/>
              <a:gd name="connsiteX1" fmla="*/ 10230673 w 17837199"/>
              <a:gd name="connsiteY1" fmla="*/ 1319783 h 2641923"/>
              <a:gd name="connsiteX2" fmla="*/ 17837199 w 17837199"/>
              <a:gd name="connsiteY2" fmla="*/ 27 h 2641923"/>
              <a:gd name="connsiteX0" fmla="*/ 0 w 17837199"/>
              <a:gd name="connsiteY0" fmla="*/ 2640965 h 2640965"/>
              <a:gd name="connsiteX1" fmla="*/ 10230673 w 17837199"/>
              <a:gd name="connsiteY1" fmla="*/ 1319783 h 2640965"/>
              <a:gd name="connsiteX2" fmla="*/ 17837199 w 17837199"/>
              <a:gd name="connsiteY2" fmla="*/ 27 h 2640965"/>
              <a:gd name="connsiteX0" fmla="*/ 0 w 17837199"/>
              <a:gd name="connsiteY0" fmla="*/ 2640965 h 2640965"/>
              <a:gd name="connsiteX1" fmla="*/ 10511724 w 17837199"/>
              <a:gd name="connsiteY1" fmla="*/ 1319783 h 2640965"/>
              <a:gd name="connsiteX2" fmla="*/ 17837199 w 17837199"/>
              <a:gd name="connsiteY2" fmla="*/ 27 h 2640965"/>
              <a:gd name="connsiteX0" fmla="*/ 0 w 17837199"/>
              <a:gd name="connsiteY0" fmla="*/ 2640965 h 2640965"/>
              <a:gd name="connsiteX1" fmla="*/ 10449269 w 17837199"/>
              <a:gd name="connsiteY1" fmla="*/ 1347582 h 2640965"/>
              <a:gd name="connsiteX2" fmla="*/ 17837199 w 17837199"/>
              <a:gd name="connsiteY2" fmla="*/ 27 h 2640965"/>
              <a:gd name="connsiteX0" fmla="*/ 0 w 17837199"/>
              <a:gd name="connsiteY0" fmla="*/ 2640973 h 2640973"/>
              <a:gd name="connsiteX1" fmla="*/ 10791979 w 17837199"/>
              <a:gd name="connsiteY1" fmla="*/ 1174413 h 2640973"/>
              <a:gd name="connsiteX2" fmla="*/ 17837199 w 17837199"/>
              <a:gd name="connsiteY2" fmla="*/ 35 h 2640973"/>
              <a:gd name="connsiteX0" fmla="*/ 0 w 17837199"/>
              <a:gd name="connsiteY0" fmla="*/ 2640977 h 2640977"/>
              <a:gd name="connsiteX1" fmla="*/ 10873577 w 17837199"/>
              <a:gd name="connsiteY1" fmla="*/ 1131123 h 2640977"/>
              <a:gd name="connsiteX2" fmla="*/ 17837199 w 17837199"/>
              <a:gd name="connsiteY2" fmla="*/ 39 h 2640977"/>
              <a:gd name="connsiteX0" fmla="*/ 0 w 17837199"/>
              <a:gd name="connsiteY0" fmla="*/ 2640981 h 2640981"/>
              <a:gd name="connsiteX1" fmla="*/ 11085730 w 17837199"/>
              <a:gd name="connsiteY1" fmla="*/ 1087833 h 2640981"/>
              <a:gd name="connsiteX2" fmla="*/ 17837199 w 17837199"/>
              <a:gd name="connsiteY2" fmla="*/ 43 h 2640981"/>
              <a:gd name="connsiteX0" fmla="*/ 0 w 17837199"/>
              <a:gd name="connsiteY0" fmla="*/ 2640990 h 2640990"/>
              <a:gd name="connsiteX1" fmla="*/ 11118370 w 17837199"/>
              <a:gd name="connsiteY1" fmla="*/ 1015684 h 2640990"/>
              <a:gd name="connsiteX2" fmla="*/ 17837199 w 17837199"/>
              <a:gd name="connsiteY2" fmla="*/ 52 h 2640990"/>
              <a:gd name="connsiteX0" fmla="*/ 0 w 17837199"/>
              <a:gd name="connsiteY0" fmla="*/ 2640990 h 2640990"/>
              <a:gd name="connsiteX1" fmla="*/ 11118370 w 17837199"/>
              <a:gd name="connsiteY1" fmla="*/ 1015684 h 2640990"/>
              <a:gd name="connsiteX2" fmla="*/ 17837199 w 17837199"/>
              <a:gd name="connsiteY2" fmla="*/ 52 h 2640990"/>
              <a:gd name="connsiteX0" fmla="*/ 0 w 17837199"/>
              <a:gd name="connsiteY0" fmla="*/ 2641346 h 2641346"/>
              <a:gd name="connsiteX1" fmla="*/ 11118370 w 17837199"/>
              <a:gd name="connsiteY1" fmla="*/ 1016040 h 2641346"/>
              <a:gd name="connsiteX2" fmla="*/ 17837199 w 17837199"/>
              <a:gd name="connsiteY2" fmla="*/ 408 h 2641346"/>
              <a:gd name="connsiteX0" fmla="*/ 0 w 17837199"/>
              <a:gd name="connsiteY0" fmla="*/ 2640989 h 2640989"/>
              <a:gd name="connsiteX1" fmla="*/ 11118370 w 17837199"/>
              <a:gd name="connsiteY1" fmla="*/ 1015683 h 2640989"/>
              <a:gd name="connsiteX2" fmla="*/ 17837199 w 17837199"/>
              <a:gd name="connsiteY2" fmla="*/ 51 h 2640989"/>
              <a:gd name="connsiteX0" fmla="*/ 0 w 17837199"/>
              <a:gd name="connsiteY0" fmla="*/ 2640989 h 2640989"/>
              <a:gd name="connsiteX1" fmla="*/ 11118370 w 17837199"/>
              <a:gd name="connsiteY1" fmla="*/ 1015683 h 2640989"/>
              <a:gd name="connsiteX2" fmla="*/ 17837199 w 17837199"/>
              <a:gd name="connsiteY2" fmla="*/ 51 h 264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7199" h="2640989">
                <a:moveTo>
                  <a:pt x="0" y="2640989"/>
                </a:moveTo>
                <a:cubicBezTo>
                  <a:pt x="2856233" y="2626578"/>
                  <a:pt x="8551225" y="1759239"/>
                  <a:pt x="11118370" y="1015683"/>
                </a:cubicBezTo>
                <a:cubicBezTo>
                  <a:pt x="13750224" y="333832"/>
                  <a:pt x="14864332" y="-4760"/>
                  <a:pt x="17837199" y="51"/>
                </a:cubicBezTo>
              </a:path>
            </a:pathLst>
          </a:custGeom>
          <a:ln w="1270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A3858D-B45A-1541-81A3-3DFFD0E8A850}"/>
              </a:ext>
            </a:extLst>
          </p:cNvPr>
          <p:cNvCxnSpPr/>
          <p:nvPr/>
        </p:nvCxnSpPr>
        <p:spPr bwMode="auto">
          <a:xfrm flipV="1">
            <a:off x="7532159" y="1582209"/>
            <a:ext cx="0" cy="4127500"/>
          </a:xfrm>
          <a:prstGeom prst="line">
            <a:avLst/>
          </a:prstGeom>
          <a:ln w="44450" cmpd="sng">
            <a:solidFill>
              <a:schemeClr val="bg1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9230A348-59DB-B941-857A-217F85B714B4}"/>
              </a:ext>
            </a:extLst>
          </p:cNvPr>
          <p:cNvSpPr/>
          <p:nvPr/>
        </p:nvSpPr>
        <p:spPr bwMode="auto">
          <a:xfrm>
            <a:off x="6408209" y="1685926"/>
            <a:ext cx="1310217" cy="672041"/>
          </a:xfrm>
          <a:prstGeom prst="arc">
            <a:avLst>
              <a:gd name="adj1" fmla="val 12140891"/>
              <a:gd name="adj2" fmla="val 5373142"/>
            </a:avLst>
          </a:prstGeom>
          <a:ln w="190500">
            <a:solidFill>
              <a:schemeClr val="bg1">
                <a:lumMod val="40000"/>
                <a:lumOff val="60000"/>
              </a:schemeClr>
            </a:solidFill>
            <a:headEnd type="triangle" w="med" len="sm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83D3A2B7-924B-884A-AE2E-99D83181EFBC}"/>
              </a:ext>
            </a:extLst>
          </p:cNvPr>
          <p:cNvSpPr txBox="1">
            <a:spLocks/>
          </p:cNvSpPr>
          <p:nvPr/>
        </p:nvSpPr>
        <p:spPr bwMode="auto">
          <a:xfrm>
            <a:off x="7541684" y="5626100"/>
            <a:ext cx="2314575" cy="349250"/>
          </a:xfrm>
          <a:prstGeom prst="rect">
            <a:avLst/>
          </a:prstGeom>
          <a:noFill/>
          <a:ln>
            <a:noFill/>
          </a:ln>
        </p:spPr>
        <p:txBody>
          <a:bodyPr lIns="0" rIns="0" bIns="0"/>
          <a:lstStyle>
            <a:lvl1pPr marL="0" indent="0" algn="l" defTabSz="814298" rtl="0" fontAlgn="base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 cap="all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1pPr>
            <a:lvl2pPr marL="42343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2pPr>
            <a:lvl3pPr marL="83058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3pPr>
            <a:lvl4pPr marL="1221446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4pPr>
            <a:lvl5pPr marL="1677453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5pPr>
            <a:lvl6pPr marL="4478638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92935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07234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21532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cap="none" spc="33" dirty="0">
                <a:solidFill>
                  <a:schemeClr val="tx1"/>
                </a:solidFill>
              </a:rPr>
              <a:t>COLLABORATION</a:t>
            </a:r>
          </a:p>
        </p:txBody>
      </p:sp>
      <p:grpSp>
        <p:nvGrpSpPr>
          <p:cNvPr id="19905" name="Group 88">
            <a:extLst>
              <a:ext uri="{FF2B5EF4-FFF2-40B4-BE49-F238E27FC236}">
                <a16:creationId xmlns:a16="http://schemas.microsoft.com/office/drawing/2014/main" id="{FEF246DE-7D0C-6142-99C2-93692C751BE7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479339"/>
            <a:ext cx="10744200" cy="353357"/>
            <a:chOff x="1823000" y="4573340"/>
            <a:chExt cx="15797728" cy="522434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3C79B99-B364-1A47-94C0-592CEF007A21}"/>
                </a:ext>
              </a:extLst>
            </p:cNvPr>
            <p:cNvCxnSpPr/>
            <p:nvPr/>
          </p:nvCxnSpPr>
          <p:spPr>
            <a:xfrm>
              <a:off x="1823000" y="4830646"/>
              <a:ext cx="15797728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5707DD8-FBB1-BF42-81F7-02D68F878BE6}"/>
                </a:ext>
              </a:extLst>
            </p:cNvPr>
            <p:cNvSpPr/>
            <p:nvPr/>
          </p:nvSpPr>
          <p:spPr>
            <a:xfrm>
              <a:off x="8962479" y="4573340"/>
              <a:ext cx="1571681" cy="5224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anchor="ctr">
              <a:spAutoFit/>
            </a:bodyPr>
            <a:lstStyle/>
            <a:p>
              <a:pPr algn="ctr">
                <a:defRPr/>
              </a:pPr>
              <a:r>
                <a:rPr lang="en-US" sz="1333" spc="33" dirty="0">
                  <a:solidFill>
                    <a:srgbClr val="FFFFFF"/>
                  </a:solidFill>
                </a:rPr>
                <a:t>DevOps</a:t>
              </a:r>
            </a:p>
          </p:txBody>
        </p:sp>
      </p:grp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90FCBA50-785A-9F44-B538-DD1F5991DCE9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300567" y="4259792"/>
            <a:ext cx="1906059" cy="337608"/>
          </a:xfrm>
          <a:prstGeom prst="rect">
            <a:avLst/>
          </a:prstGeom>
          <a:noFill/>
          <a:ln>
            <a:noFill/>
          </a:ln>
        </p:spPr>
        <p:txBody>
          <a:bodyPr lIns="0" rIns="0" bIns="0"/>
          <a:lstStyle>
            <a:lvl1pPr marL="0" indent="0" algn="l" defTabSz="814298" rtl="0" fontAlgn="base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 cap="all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1pPr>
            <a:lvl2pPr marL="42343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2pPr>
            <a:lvl3pPr marL="830584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3pPr>
            <a:lvl4pPr marL="1221446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4pPr>
            <a:lvl5pPr marL="1677453" indent="0" algn="l" defTabSz="814298" rtl="0" fontAlgn="base">
              <a:lnSpc>
                <a:spcPct val="105000"/>
              </a:lnSpc>
              <a:spcBef>
                <a:spcPct val="0"/>
              </a:spcBef>
              <a:spcAft>
                <a:spcPts val="1425"/>
              </a:spcAft>
              <a:buClr>
                <a:schemeClr val="tx1"/>
              </a:buClr>
              <a:buFont typeface="Arial"/>
              <a:buNone/>
              <a:defRPr sz="3500" kern="1200">
                <a:solidFill>
                  <a:schemeClr val="accent4"/>
                </a:solidFill>
                <a:latin typeface="Arial"/>
                <a:ea typeface="ＭＳ Ｐゴシック" charset="0"/>
                <a:cs typeface="Arial"/>
              </a:defRPr>
            </a:lvl5pPr>
            <a:lvl6pPr marL="4478638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92935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07234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21532" indent="-407149" algn="l" defTabSz="814298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cap="none" spc="33" dirty="0">
                <a:solidFill>
                  <a:schemeClr val="tx1"/>
                </a:solidFill>
              </a:rPr>
              <a:t>VALUE</a:t>
            </a:r>
          </a:p>
        </p:txBody>
      </p:sp>
      <p:grpSp>
        <p:nvGrpSpPr>
          <p:cNvPr id="19907" name="Group 89">
            <a:extLst>
              <a:ext uri="{FF2B5EF4-FFF2-40B4-BE49-F238E27FC236}">
                <a16:creationId xmlns:a16="http://schemas.microsoft.com/office/drawing/2014/main" id="{244E35AF-0089-C641-8E45-2C1F113E4D59}"/>
              </a:ext>
            </a:extLst>
          </p:cNvPr>
          <p:cNvGrpSpPr>
            <a:grpSpLocks/>
          </p:cNvGrpSpPr>
          <p:nvPr/>
        </p:nvGrpSpPr>
        <p:grpSpPr bwMode="auto">
          <a:xfrm>
            <a:off x="863601" y="3919069"/>
            <a:ext cx="7554383" cy="353357"/>
            <a:chOff x="1823000" y="4574172"/>
            <a:chExt cx="15797728" cy="520772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164DC74-5746-8144-A162-921FB24B3166}"/>
                </a:ext>
              </a:extLst>
            </p:cNvPr>
            <p:cNvCxnSpPr/>
            <p:nvPr/>
          </p:nvCxnSpPr>
          <p:spPr>
            <a:xfrm>
              <a:off x="1823000" y="4829879"/>
              <a:ext cx="15797728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E6FA3576-92FC-A344-9430-A9D953680E4E}"/>
                </a:ext>
              </a:extLst>
            </p:cNvPr>
            <p:cNvSpPr/>
            <p:nvPr/>
          </p:nvSpPr>
          <p:spPr>
            <a:xfrm>
              <a:off x="7479906" y="4574172"/>
              <a:ext cx="4537033" cy="5207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anchor="ctr">
              <a:spAutoFit/>
            </a:bodyPr>
            <a:lstStyle/>
            <a:p>
              <a:pPr algn="ctr">
                <a:defRPr/>
              </a:pPr>
              <a:r>
                <a:rPr lang="en-US" sz="1333" spc="33" dirty="0">
                  <a:solidFill>
                    <a:srgbClr val="FFFFFF"/>
                  </a:solidFill>
                </a:rPr>
                <a:t>Continuous Delivery</a:t>
              </a:r>
            </a:p>
          </p:txBody>
        </p:sp>
      </p:grpSp>
      <p:grpSp>
        <p:nvGrpSpPr>
          <p:cNvPr id="19908" name="Group 92">
            <a:extLst>
              <a:ext uri="{FF2B5EF4-FFF2-40B4-BE49-F238E27FC236}">
                <a16:creationId xmlns:a16="http://schemas.microsoft.com/office/drawing/2014/main" id="{892C5B53-C719-2746-97F6-8BC3C9842573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4368861"/>
            <a:ext cx="5924550" cy="353357"/>
            <a:chOff x="1823000" y="4574173"/>
            <a:chExt cx="15797728" cy="520771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83819F1-6C16-114D-8F80-01D713420D8A}"/>
                </a:ext>
              </a:extLst>
            </p:cNvPr>
            <p:cNvCxnSpPr/>
            <p:nvPr/>
          </p:nvCxnSpPr>
          <p:spPr>
            <a:xfrm>
              <a:off x="1823000" y="4829878"/>
              <a:ext cx="15797728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13FA9EBB-22F7-BC4D-85F8-7BE6D57B68E9}"/>
                </a:ext>
              </a:extLst>
            </p:cNvPr>
            <p:cNvSpPr/>
            <p:nvPr/>
          </p:nvSpPr>
          <p:spPr>
            <a:xfrm>
              <a:off x="6640206" y="4574173"/>
              <a:ext cx="6216933" cy="5207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anchor="ctr">
              <a:spAutoFit/>
            </a:bodyPr>
            <a:lstStyle/>
            <a:p>
              <a:pPr algn="ctr">
                <a:defRPr/>
              </a:pPr>
              <a:r>
                <a:rPr lang="en-US" sz="1333" spc="33" dirty="0">
                  <a:solidFill>
                    <a:srgbClr val="FFFFFF"/>
                  </a:solidFill>
                </a:rPr>
                <a:t>Continuous Integration</a:t>
              </a:r>
            </a:p>
          </p:txBody>
        </p:sp>
      </p:grpSp>
      <p:grpSp>
        <p:nvGrpSpPr>
          <p:cNvPr id="19909" name="Group 95">
            <a:extLst>
              <a:ext uri="{FF2B5EF4-FFF2-40B4-BE49-F238E27FC236}">
                <a16:creationId xmlns:a16="http://schemas.microsoft.com/office/drawing/2014/main" id="{1A2B1109-B3B6-3744-955F-73FE21DEB442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4818653"/>
            <a:ext cx="3765550" cy="353357"/>
            <a:chOff x="1823000" y="4574172"/>
            <a:chExt cx="15797728" cy="520772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9640CE8-1908-7E46-B401-6080E314884B}"/>
                </a:ext>
              </a:extLst>
            </p:cNvPr>
            <p:cNvCxnSpPr/>
            <p:nvPr/>
          </p:nvCxnSpPr>
          <p:spPr>
            <a:xfrm>
              <a:off x="1823000" y="4829879"/>
              <a:ext cx="15797728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7B01C6A5-E3B5-E044-B9D2-717CD7A59F33}"/>
                </a:ext>
              </a:extLst>
            </p:cNvPr>
            <p:cNvSpPr/>
            <p:nvPr/>
          </p:nvSpPr>
          <p:spPr>
            <a:xfrm>
              <a:off x="5415009" y="4574172"/>
              <a:ext cx="8662553" cy="5207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anchor="ctr">
              <a:spAutoFit/>
            </a:bodyPr>
            <a:lstStyle/>
            <a:p>
              <a:pPr algn="ctr">
                <a:defRPr/>
              </a:pPr>
              <a:r>
                <a:rPr lang="en-US" sz="1333" spc="33" dirty="0">
                  <a:solidFill>
                    <a:srgbClr val="FFFFFF"/>
                  </a:solidFill>
                </a:rPr>
                <a:t>Agile Development</a:t>
              </a:r>
            </a:p>
          </p:txBody>
        </p:sp>
      </p:grpSp>
      <p:sp>
        <p:nvSpPr>
          <p:cNvPr id="19910" name="Title 1">
            <a:extLst>
              <a:ext uri="{FF2B5EF4-FFF2-40B4-BE49-F238E27FC236}">
                <a16:creationId xmlns:a16="http://schemas.microsoft.com/office/drawing/2014/main" id="{609AE51E-A09C-F14F-8671-05342DE3E0F7}"/>
              </a:ext>
            </a:extLst>
          </p:cNvPr>
          <p:cNvSpPr txBox="1">
            <a:spLocks/>
          </p:cNvSpPr>
          <p:nvPr/>
        </p:nvSpPr>
        <p:spPr bwMode="auto">
          <a:xfrm>
            <a:off x="3568700" y="1385359"/>
            <a:ext cx="1617133" cy="48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067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</a:p>
        </p:txBody>
      </p:sp>
      <p:sp>
        <p:nvSpPr>
          <p:cNvPr id="19911" name="Title 1">
            <a:extLst>
              <a:ext uri="{FF2B5EF4-FFF2-40B4-BE49-F238E27FC236}">
                <a16:creationId xmlns:a16="http://schemas.microsoft.com/office/drawing/2014/main" id="{E1BBB626-CFFE-9348-8F34-DB845EF273EC}"/>
              </a:ext>
            </a:extLst>
          </p:cNvPr>
          <p:cNvSpPr txBox="1">
            <a:spLocks/>
          </p:cNvSpPr>
          <p:nvPr/>
        </p:nvSpPr>
        <p:spPr bwMode="auto">
          <a:xfrm>
            <a:off x="9487959" y="1385359"/>
            <a:ext cx="1617133" cy="48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067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</p:txBody>
      </p:sp>
      <p:grpSp>
        <p:nvGrpSpPr>
          <p:cNvPr id="19912" name="Group 38">
            <a:extLst>
              <a:ext uri="{FF2B5EF4-FFF2-40B4-BE49-F238E27FC236}">
                <a16:creationId xmlns:a16="http://schemas.microsoft.com/office/drawing/2014/main" id="{68F88F92-2632-5B44-8422-8547DFAD25D3}"/>
              </a:ext>
            </a:extLst>
          </p:cNvPr>
          <p:cNvGrpSpPr>
            <a:grpSpLocks/>
          </p:cNvGrpSpPr>
          <p:nvPr/>
        </p:nvGrpSpPr>
        <p:grpSpPr bwMode="auto">
          <a:xfrm>
            <a:off x="767292" y="1910292"/>
            <a:ext cx="10972800" cy="893233"/>
            <a:chOff x="1018868" y="2503268"/>
            <a:chExt cx="17149445" cy="1388379"/>
          </a:xfrm>
        </p:grpSpPr>
        <p:grpSp>
          <p:nvGrpSpPr>
            <p:cNvPr id="19913" name="Group 39">
              <a:extLst>
                <a:ext uri="{FF2B5EF4-FFF2-40B4-BE49-F238E27FC236}">
                  <a16:creationId xmlns:a16="http://schemas.microsoft.com/office/drawing/2014/main" id="{08C0C5BC-5F91-3845-BACC-5A5DD9DA0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868" y="2503268"/>
              <a:ext cx="2146024" cy="1350233"/>
              <a:chOff x="1287463" y="2505075"/>
              <a:chExt cx="2146024" cy="1350233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51EE96D-6A6C-2448-8E8F-E45E3292EABA}"/>
                  </a:ext>
                </a:extLst>
              </p:cNvPr>
              <p:cNvSpPr/>
              <p:nvPr/>
            </p:nvSpPr>
            <p:spPr bwMode="auto">
              <a:xfrm>
                <a:off x="1287463" y="2505075"/>
                <a:ext cx="1530018" cy="1350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PLAN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05E09F8-DDA2-B84E-8D36-0AA240C2F35B}"/>
                  </a:ext>
                </a:extLst>
              </p:cNvPr>
              <p:cNvCxnSpPr/>
              <p:nvPr/>
            </p:nvCxnSpPr>
            <p:spPr bwMode="auto">
              <a:xfrm>
                <a:off x="2681847" y="3181169"/>
                <a:ext cx="750950" cy="0"/>
              </a:xfrm>
              <a:prstGeom prst="straightConnector1">
                <a:avLst/>
              </a:prstGeom>
              <a:ln w="190500" cmpd="sng">
                <a:solidFill>
                  <a:schemeClr val="bg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14" name="Group 40">
              <a:extLst>
                <a:ext uri="{FF2B5EF4-FFF2-40B4-BE49-F238E27FC236}">
                  <a16:creationId xmlns:a16="http://schemas.microsoft.com/office/drawing/2014/main" id="{91B28B98-CB98-A741-80FA-250CEE6AC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417" y="2503269"/>
              <a:ext cx="2147526" cy="1350233"/>
              <a:chOff x="3582058" y="2505075"/>
              <a:chExt cx="2147526" cy="135023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5A52498-CD88-F044-8AB5-A14CB67E0689}"/>
                  </a:ext>
                </a:extLst>
              </p:cNvPr>
              <p:cNvSpPr/>
              <p:nvPr/>
            </p:nvSpPr>
            <p:spPr bwMode="auto">
              <a:xfrm>
                <a:off x="3582416" y="2505074"/>
                <a:ext cx="1530018" cy="135054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CODE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F09C792-83D2-DC45-9FBB-66C6D912DC97}"/>
                  </a:ext>
                </a:extLst>
              </p:cNvPr>
              <p:cNvCxnSpPr/>
              <p:nvPr/>
            </p:nvCxnSpPr>
            <p:spPr bwMode="auto">
              <a:xfrm>
                <a:off x="4978455" y="3181168"/>
                <a:ext cx="750950" cy="0"/>
              </a:xfrm>
              <a:prstGeom prst="straightConnector1">
                <a:avLst/>
              </a:prstGeom>
              <a:ln w="190500" cmpd="sng">
                <a:solidFill>
                  <a:schemeClr val="bg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15" name="Group 41">
              <a:extLst>
                <a:ext uri="{FF2B5EF4-FFF2-40B4-BE49-F238E27FC236}">
                  <a16:creationId xmlns:a16="http://schemas.microsoft.com/office/drawing/2014/main" id="{65D0A253-2C7C-4A4B-9D51-9B782EEC6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9943" y="2503268"/>
              <a:ext cx="2150527" cy="1350233"/>
              <a:chOff x="5875154" y="2505075"/>
              <a:chExt cx="2150527" cy="1350233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926E9BD-3E89-E84E-9CA4-AD08FA57A8C3}"/>
                  </a:ext>
                </a:extLst>
              </p:cNvPr>
              <p:cNvSpPr/>
              <p:nvPr/>
            </p:nvSpPr>
            <p:spPr bwMode="auto">
              <a:xfrm>
                <a:off x="5874975" y="2505075"/>
                <a:ext cx="1530018" cy="13505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BUILD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D8D56A3-B938-1044-AF73-E7D77850D042}"/>
                  </a:ext>
                </a:extLst>
              </p:cNvPr>
              <p:cNvCxnSpPr/>
              <p:nvPr/>
            </p:nvCxnSpPr>
            <p:spPr bwMode="auto">
              <a:xfrm>
                <a:off x="7272667" y="3181169"/>
                <a:ext cx="752604" cy="0"/>
              </a:xfrm>
              <a:prstGeom prst="straightConnector1">
                <a:avLst/>
              </a:prstGeom>
              <a:ln w="190500" cmpd="sng">
                <a:solidFill>
                  <a:schemeClr val="tx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16" name="Group 42">
              <a:extLst>
                <a:ext uri="{FF2B5EF4-FFF2-40B4-BE49-F238E27FC236}">
                  <a16:creationId xmlns:a16="http://schemas.microsoft.com/office/drawing/2014/main" id="{A42606F3-A0E6-4340-85A5-B40D25CFD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1384" y="2541414"/>
              <a:ext cx="2152027" cy="1350233"/>
              <a:chOff x="8169750" y="2505075"/>
              <a:chExt cx="2152027" cy="1350233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128CFB9-7290-C14A-BB0D-6714D8615E19}"/>
                  </a:ext>
                </a:extLst>
              </p:cNvPr>
              <p:cNvSpPr/>
              <p:nvPr/>
            </p:nvSpPr>
            <p:spPr bwMode="auto">
              <a:xfrm>
                <a:off x="8170307" y="2504763"/>
                <a:ext cx="1530020" cy="1350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TEST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C86E3B1-1F3D-AC45-AEDF-F272481BAF15}"/>
                  </a:ext>
                </a:extLst>
              </p:cNvPr>
              <p:cNvCxnSpPr/>
              <p:nvPr/>
            </p:nvCxnSpPr>
            <p:spPr bwMode="auto">
              <a:xfrm>
                <a:off x="9571309" y="3180858"/>
                <a:ext cx="750950" cy="0"/>
              </a:xfrm>
              <a:prstGeom prst="straightConnector1">
                <a:avLst/>
              </a:prstGeom>
              <a:ln w="190500" cmpd="sng">
                <a:solidFill>
                  <a:schemeClr val="accent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17" name="Group 43">
              <a:extLst>
                <a:ext uri="{FF2B5EF4-FFF2-40B4-BE49-F238E27FC236}">
                  <a16:creationId xmlns:a16="http://schemas.microsoft.com/office/drawing/2014/main" id="{49B91A4D-941D-1A45-9340-6E2B0E9B7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0232" y="2541414"/>
              <a:ext cx="2168535" cy="1350233"/>
              <a:chOff x="10464345" y="2505075"/>
              <a:chExt cx="2168535" cy="135023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08BF877-0D58-1941-AAAC-90DB3010EC4E}"/>
                  </a:ext>
                </a:extLst>
              </p:cNvPr>
              <p:cNvSpPr/>
              <p:nvPr/>
            </p:nvSpPr>
            <p:spPr bwMode="auto">
              <a:xfrm>
                <a:off x="10464697" y="2504763"/>
                <a:ext cx="1530018" cy="13505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RELEASE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8C134B4-3165-FF41-B43C-0EAA4397B2DB}"/>
                  </a:ext>
                </a:extLst>
              </p:cNvPr>
              <p:cNvCxnSpPr/>
              <p:nvPr/>
            </p:nvCxnSpPr>
            <p:spPr bwMode="auto">
              <a:xfrm>
                <a:off x="11880585" y="3180858"/>
                <a:ext cx="752603" cy="0"/>
              </a:xfrm>
              <a:prstGeom prst="straightConnector1">
                <a:avLst/>
              </a:prstGeom>
              <a:ln w="190500" cmpd="sng">
                <a:solidFill>
                  <a:schemeClr val="accent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18" name="Group 44">
              <a:extLst>
                <a:ext uri="{FF2B5EF4-FFF2-40B4-BE49-F238E27FC236}">
                  <a16:creationId xmlns:a16="http://schemas.microsoft.com/office/drawing/2014/main" id="{2816CB3E-23B9-1348-BCD6-32CDD1C4A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9080" y="2541414"/>
              <a:ext cx="2171537" cy="1350233"/>
              <a:chOff x="12757441" y="2505075"/>
              <a:chExt cx="2171537" cy="1350233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632904-C037-564C-8254-D048F23BD8D9}"/>
                  </a:ext>
                </a:extLst>
              </p:cNvPr>
              <p:cNvSpPr/>
              <p:nvPr/>
            </p:nvSpPr>
            <p:spPr bwMode="auto">
              <a:xfrm>
                <a:off x="12757588" y="2504763"/>
                <a:ext cx="1531673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DEPLOY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22D2431-5421-1540-A4EA-5FE546AB7E21}"/>
                  </a:ext>
                </a:extLst>
              </p:cNvPr>
              <p:cNvCxnSpPr/>
              <p:nvPr/>
            </p:nvCxnSpPr>
            <p:spPr bwMode="auto">
              <a:xfrm>
                <a:off x="14176784" y="3180858"/>
                <a:ext cx="752605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19" name="Group 45">
              <a:extLst>
                <a:ext uri="{FF2B5EF4-FFF2-40B4-BE49-F238E27FC236}">
                  <a16:creationId xmlns:a16="http://schemas.microsoft.com/office/drawing/2014/main" id="{5D2207FC-4CB0-5F4B-BB10-8260EAFFC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96776" y="2541414"/>
              <a:ext cx="2171537" cy="1350233"/>
              <a:chOff x="16049446" y="2541414"/>
              <a:chExt cx="2171537" cy="135023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0E51EAF-A7F9-504B-88CD-20C273F69D67}"/>
                  </a:ext>
                </a:extLst>
              </p:cNvPr>
              <p:cNvSpPr/>
              <p:nvPr/>
            </p:nvSpPr>
            <p:spPr bwMode="auto">
              <a:xfrm>
                <a:off x="16049182" y="2541102"/>
                <a:ext cx="1531673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Monitor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ED3BE78-DB79-A84A-945E-E04FF0B4BEC2}"/>
                  </a:ext>
                </a:extLst>
              </p:cNvPr>
              <p:cNvCxnSpPr/>
              <p:nvPr/>
            </p:nvCxnSpPr>
            <p:spPr bwMode="auto">
              <a:xfrm>
                <a:off x="17468378" y="3217197"/>
                <a:ext cx="752605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20" name="Group 46">
              <a:extLst>
                <a:ext uri="{FF2B5EF4-FFF2-40B4-BE49-F238E27FC236}">
                  <a16:creationId xmlns:a16="http://schemas.microsoft.com/office/drawing/2014/main" id="{09A2FBD0-E50A-7843-B7E5-31B6FD316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7928" y="2541414"/>
              <a:ext cx="2188012" cy="1350233"/>
              <a:chOff x="15052037" y="2505075"/>
              <a:chExt cx="2188012" cy="1350233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35C7DA3-788F-CA43-A541-128F2E2E66EE}"/>
                  </a:ext>
                </a:extLst>
              </p:cNvPr>
              <p:cNvSpPr/>
              <p:nvPr/>
            </p:nvSpPr>
            <p:spPr bwMode="auto">
              <a:xfrm>
                <a:off x="15051980" y="2504763"/>
                <a:ext cx="1531673" cy="13505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OPERATE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CBA5F49-C3AE-E24B-B646-2C598B61F350}"/>
                  </a:ext>
                </a:extLst>
              </p:cNvPr>
              <p:cNvCxnSpPr/>
              <p:nvPr/>
            </p:nvCxnSpPr>
            <p:spPr bwMode="auto">
              <a:xfrm>
                <a:off x="16487716" y="3177568"/>
                <a:ext cx="752603" cy="0"/>
              </a:xfrm>
              <a:prstGeom prst="straightConnector1">
                <a:avLst/>
              </a:prstGeom>
              <a:ln w="190500" cmpd="sng">
                <a:solidFill>
                  <a:schemeClr val="accent5">
                    <a:lumMod val="75000"/>
                  </a:schemeClr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0025413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p Arrow 49">
            <a:extLst>
              <a:ext uri="{FF2B5EF4-FFF2-40B4-BE49-F238E27FC236}">
                <a16:creationId xmlns:a16="http://schemas.microsoft.com/office/drawing/2014/main" id="{2B0D24AC-2BBD-5144-B1D3-446DC56B2586}"/>
              </a:ext>
            </a:extLst>
          </p:cNvPr>
          <p:cNvSpPr/>
          <p:nvPr/>
        </p:nvSpPr>
        <p:spPr>
          <a:xfrm>
            <a:off x="485776" y="2621492"/>
            <a:ext cx="741891" cy="1112308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88F79277-799E-F746-BA21-001958A3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grpSp>
        <p:nvGrpSpPr>
          <p:cNvPr id="20483" name="Group 46">
            <a:extLst>
              <a:ext uri="{FF2B5EF4-FFF2-40B4-BE49-F238E27FC236}">
                <a16:creationId xmlns:a16="http://schemas.microsoft.com/office/drawing/2014/main" id="{14B1869B-008C-5141-8E11-E09F14C5165A}"/>
              </a:ext>
            </a:extLst>
          </p:cNvPr>
          <p:cNvGrpSpPr>
            <a:grpSpLocks/>
          </p:cNvGrpSpPr>
          <p:nvPr/>
        </p:nvGrpSpPr>
        <p:grpSpPr bwMode="auto">
          <a:xfrm>
            <a:off x="423334" y="1728259"/>
            <a:ext cx="10971742" cy="893233"/>
            <a:chOff x="1018868" y="2503268"/>
            <a:chExt cx="17149445" cy="1388379"/>
          </a:xfrm>
        </p:grpSpPr>
        <p:grpSp>
          <p:nvGrpSpPr>
            <p:cNvPr id="20485" name="Group 38">
              <a:extLst>
                <a:ext uri="{FF2B5EF4-FFF2-40B4-BE49-F238E27FC236}">
                  <a16:creationId xmlns:a16="http://schemas.microsoft.com/office/drawing/2014/main" id="{B5D4555F-4CC1-754D-ADAF-BD75C7D0D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868" y="2503268"/>
              <a:ext cx="2146024" cy="1350233"/>
              <a:chOff x="1287463" y="2505075"/>
              <a:chExt cx="2146024" cy="13502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F6E8FD-261D-9845-AFD1-209DD6D92E28}"/>
                  </a:ext>
                </a:extLst>
              </p:cNvPr>
              <p:cNvSpPr/>
              <p:nvPr/>
            </p:nvSpPr>
            <p:spPr bwMode="auto">
              <a:xfrm>
                <a:off x="1287463" y="2505075"/>
                <a:ext cx="1530167" cy="1350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PLAN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BAE76E-01C6-454B-ABAD-D137B7229231}"/>
                  </a:ext>
                </a:extLst>
              </p:cNvPr>
              <p:cNvCxnSpPr/>
              <p:nvPr/>
            </p:nvCxnSpPr>
            <p:spPr bwMode="auto">
              <a:xfrm>
                <a:off x="2681983" y="3181169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86" name="Group 39">
              <a:extLst>
                <a:ext uri="{FF2B5EF4-FFF2-40B4-BE49-F238E27FC236}">
                  <a16:creationId xmlns:a16="http://schemas.microsoft.com/office/drawing/2014/main" id="{E6A98515-88AB-F241-BC81-D54F75AE9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417" y="2503269"/>
              <a:ext cx="2147526" cy="1350233"/>
              <a:chOff x="3582058" y="2505075"/>
              <a:chExt cx="2147526" cy="135023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918A75D-6661-AF44-9177-43BDF5FFCB5E}"/>
                  </a:ext>
                </a:extLst>
              </p:cNvPr>
              <p:cNvSpPr/>
              <p:nvPr/>
            </p:nvSpPr>
            <p:spPr bwMode="auto">
              <a:xfrm>
                <a:off x="3582620" y="2505074"/>
                <a:ext cx="1530167" cy="135054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CODE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0967EC4-AECD-8843-95C5-419428DF53C1}"/>
                  </a:ext>
                </a:extLst>
              </p:cNvPr>
              <p:cNvCxnSpPr/>
              <p:nvPr/>
            </p:nvCxnSpPr>
            <p:spPr bwMode="auto">
              <a:xfrm>
                <a:off x="4978793" y="318116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87" name="Group 40">
              <a:extLst>
                <a:ext uri="{FF2B5EF4-FFF2-40B4-BE49-F238E27FC236}">
                  <a16:creationId xmlns:a16="http://schemas.microsoft.com/office/drawing/2014/main" id="{64A8E875-D302-554A-9978-6AEB98F3F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9943" y="2503268"/>
              <a:ext cx="2150527" cy="1350233"/>
              <a:chOff x="5875154" y="2505075"/>
              <a:chExt cx="2150527" cy="13502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321DC1-0E25-1B44-A77A-B3B39F7A5798}"/>
                  </a:ext>
                </a:extLst>
              </p:cNvPr>
              <p:cNvSpPr/>
              <p:nvPr/>
            </p:nvSpPr>
            <p:spPr bwMode="auto">
              <a:xfrm>
                <a:off x="5875386" y="2505075"/>
                <a:ext cx="1530167" cy="13505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BUILD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79B9738-1F69-0449-8074-77155D1EDE93}"/>
                  </a:ext>
                </a:extLst>
              </p:cNvPr>
              <p:cNvCxnSpPr/>
              <p:nvPr/>
            </p:nvCxnSpPr>
            <p:spPr bwMode="auto">
              <a:xfrm>
                <a:off x="7273215" y="3181169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tx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88" name="Group 41">
              <a:extLst>
                <a:ext uri="{FF2B5EF4-FFF2-40B4-BE49-F238E27FC236}">
                  <a16:creationId xmlns:a16="http://schemas.microsoft.com/office/drawing/2014/main" id="{1FD46BB7-6D3D-DA4C-ACB0-ADFE270505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1384" y="2541414"/>
              <a:ext cx="2152027" cy="1350233"/>
              <a:chOff x="8169750" y="2505075"/>
              <a:chExt cx="2152027" cy="135023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C1824E-632B-F34E-AE88-1CB26D5E3128}"/>
                  </a:ext>
                </a:extLst>
              </p:cNvPr>
              <p:cNvSpPr/>
              <p:nvPr/>
            </p:nvSpPr>
            <p:spPr bwMode="auto">
              <a:xfrm>
                <a:off x="8169269" y="2504763"/>
                <a:ext cx="1530167" cy="1350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TEST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688C0F5-5136-CD4F-AB04-ADF1F486630B}"/>
                  </a:ext>
                </a:extLst>
              </p:cNvPr>
              <p:cNvCxnSpPr/>
              <p:nvPr/>
            </p:nvCxnSpPr>
            <p:spPr bwMode="auto">
              <a:xfrm>
                <a:off x="9570406" y="318085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accent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89" name="Group 42">
              <a:extLst>
                <a:ext uri="{FF2B5EF4-FFF2-40B4-BE49-F238E27FC236}">
                  <a16:creationId xmlns:a16="http://schemas.microsoft.com/office/drawing/2014/main" id="{51DFED26-451A-BF48-9686-4915AD817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0232" y="2541414"/>
              <a:ext cx="2168535" cy="1350233"/>
              <a:chOff x="10464345" y="2505075"/>
              <a:chExt cx="2168535" cy="135023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F679F40-FD90-054B-911F-614E3982CB2D}"/>
                  </a:ext>
                </a:extLst>
              </p:cNvPr>
              <p:cNvSpPr/>
              <p:nvPr/>
            </p:nvSpPr>
            <p:spPr bwMode="auto">
              <a:xfrm>
                <a:off x="10463867" y="2504763"/>
                <a:ext cx="1530166" cy="13505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RELEASE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72BB1E8-8301-2841-BD11-B1ADCCA9B401}"/>
                  </a:ext>
                </a:extLst>
              </p:cNvPr>
              <p:cNvCxnSpPr/>
              <p:nvPr/>
            </p:nvCxnSpPr>
            <p:spPr bwMode="auto">
              <a:xfrm>
                <a:off x="11879891" y="318085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90" name="Group 43">
              <a:extLst>
                <a:ext uri="{FF2B5EF4-FFF2-40B4-BE49-F238E27FC236}">
                  <a16:creationId xmlns:a16="http://schemas.microsoft.com/office/drawing/2014/main" id="{47412171-0458-944B-BAD3-8D63C073B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9080" y="2541414"/>
              <a:ext cx="2171537" cy="1350233"/>
              <a:chOff x="12757441" y="2505075"/>
              <a:chExt cx="2171537" cy="135023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53323A-F45D-B94C-B8E7-DDFA102031A8}"/>
                  </a:ext>
                </a:extLst>
              </p:cNvPr>
              <p:cNvSpPr/>
              <p:nvPr/>
            </p:nvSpPr>
            <p:spPr bwMode="auto">
              <a:xfrm>
                <a:off x="12756964" y="2504763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DEPLOY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D7F07CF-D851-9B47-B2C1-5308B5071922}"/>
                  </a:ext>
                </a:extLst>
              </p:cNvPr>
              <p:cNvCxnSpPr/>
              <p:nvPr/>
            </p:nvCxnSpPr>
            <p:spPr bwMode="auto">
              <a:xfrm>
                <a:off x="14176297" y="3180858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91" name="Group 45">
              <a:extLst>
                <a:ext uri="{FF2B5EF4-FFF2-40B4-BE49-F238E27FC236}">
                  <a16:creationId xmlns:a16="http://schemas.microsoft.com/office/drawing/2014/main" id="{DECCED6A-25B1-F540-A8A0-F34FC66AD0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96776" y="2541414"/>
              <a:ext cx="2171537" cy="1350233"/>
              <a:chOff x="16049446" y="2541414"/>
              <a:chExt cx="2171537" cy="135023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77C4A30-1961-B14B-989A-CA96E8F06576}"/>
                  </a:ext>
                </a:extLst>
              </p:cNvPr>
              <p:cNvSpPr/>
              <p:nvPr/>
            </p:nvSpPr>
            <p:spPr bwMode="auto">
              <a:xfrm>
                <a:off x="16048973" y="2541102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Monitor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08091D3-6E4B-8247-BA05-935DDE00D138}"/>
                  </a:ext>
                </a:extLst>
              </p:cNvPr>
              <p:cNvCxnSpPr/>
              <p:nvPr/>
            </p:nvCxnSpPr>
            <p:spPr bwMode="auto">
              <a:xfrm>
                <a:off x="17468306" y="3217197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92" name="Group 44">
              <a:extLst>
                <a:ext uri="{FF2B5EF4-FFF2-40B4-BE49-F238E27FC236}">
                  <a16:creationId xmlns:a16="http://schemas.microsoft.com/office/drawing/2014/main" id="{C19C2173-60F6-F94F-AEE1-D0A5E8B1D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7928" y="2541414"/>
              <a:ext cx="2188012" cy="1350233"/>
              <a:chOff x="15052037" y="2505075"/>
              <a:chExt cx="2188012" cy="13502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B85B5-D6FD-EE4A-BAE9-64D1342FA83F}"/>
                  </a:ext>
                </a:extLst>
              </p:cNvPr>
              <p:cNvSpPr/>
              <p:nvPr/>
            </p:nvSpPr>
            <p:spPr bwMode="auto">
              <a:xfrm>
                <a:off x="15051563" y="2504763"/>
                <a:ext cx="1531820" cy="13505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OPERATE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A36B697-1470-9D45-8ED2-0DEFA4B2F925}"/>
                  </a:ext>
                </a:extLst>
              </p:cNvPr>
              <p:cNvCxnSpPr/>
              <p:nvPr/>
            </p:nvCxnSpPr>
            <p:spPr bwMode="auto">
              <a:xfrm>
                <a:off x="16487438" y="317756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5">
                    <a:lumMod val="75000"/>
                  </a:schemeClr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2722747-C070-9842-B3E2-7EA1A407755D}"/>
              </a:ext>
            </a:extLst>
          </p:cNvPr>
          <p:cNvSpPr/>
          <p:nvPr/>
        </p:nvSpPr>
        <p:spPr>
          <a:xfrm>
            <a:off x="485775" y="3486150"/>
            <a:ext cx="9934575" cy="218334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/>
              <a:t>PLAN:</a:t>
            </a:r>
            <a:br>
              <a:rPr lang="en-US" sz="1200" dirty="0"/>
            </a:br>
            <a:r>
              <a:rPr lang="en-US" sz="1200" dirty="0"/>
              <a:t>Planning the features that will include on the planned release (sprint)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If the org\team is working in agile related methodology (SCRUM)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>
              <a:defRPr/>
            </a:pPr>
            <a:r>
              <a:rPr lang="en-US" sz="1200" b="1" dirty="0"/>
              <a:t>Utilities used: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JIRA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TFS (story management)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GITHUB (Issues part) </a:t>
            </a:r>
          </a:p>
          <a:p>
            <a:pPr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13843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p Arrow 49">
            <a:extLst>
              <a:ext uri="{FF2B5EF4-FFF2-40B4-BE49-F238E27FC236}">
                <a16:creationId xmlns:a16="http://schemas.microsoft.com/office/drawing/2014/main" id="{2B0D24AC-2BBD-5144-B1D3-446DC56B2586}"/>
              </a:ext>
            </a:extLst>
          </p:cNvPr>
          <p:cNvSpPr/>
          <p:nvPr/>
        </p:nvSpPr>
        <p:spPr>
          <a:xfrm>
            <a:off x="1854200" y="2597150"/>
            <a:ext cx="741892" cy="1112309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A64CD172-3379-1149-9280-4AD55859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grpSp>
        <p:nvGrpSpPr>
          <p:cNvPr id="21507" name="Group 46">
            <a:extLst>
              <a:ext uri="{FF2B5EF4-FFF2-40B4-BE49-F238E27FC236}">
                <a16:creationId xmlns:a16="http://schemas.microsoft.com/office/drawing/2014/main" id="{953CD034-B691-674E-94DF-A72CBFA8B061}"/>
              </a:ext>
            </a:extLst>
          </p:cNvPr>
          <p:cNvGrpSpPr>
            <a:grpSpLocks/>
          </p:cNvGrpSpPr>
          <p:nvPr/>
        </p:nvGrpSpPr>
        <p:grpSpPr bwMode="auto">
          <a:xfrm>
            <a:off x="423334" y="1728259"/>
            <a:ext cx="10971742" cy="893233"/>
            <a:chOff x="1018868" y="2503268"/>
            <a:chExt cx="17149445" cy="1388379"/>
          </a:xfrm>
        </p:grpSpPr>
        <p:grpSp>
          <p:nvGrpSpPr>
            <p:cNvPr id="21509" name="Group 38">
              <a:extLst>
                <a:ext uri="{FF2B5EF4-FFF2-40B4-BE49-F238E27FC236}">
                  <a16:creationId xmlns:a16="http://schemas.microsoft.com/office/drawing/2014/main" id="{AF8A94D2-7A43-864C-AB73-CE8522965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868" y="2503268"/>
              <a:ext cx="2146024" cy="1350233"/>
              <a:chOff x="1287463" y="2505075"/>
              <a:chExt cx="2146024" cy="13502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F6E8FD-261D-9845-AFD1-209DD6D92E28}"/>
                  </a:ext>
                </a:extLst>
              </p:cNvPr>
              <p:cNvSpPr/>
              <p:nvPr/>
            </p:nvSpPr>
            <p:spPr bwMode="auto">
              <a:xfrm>
                <a:off x="1287463" y="2505075"/>
                <a:ext cx="1530167" cy="1350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PLAN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BAE76E-01C6-454B-ABAD-D137B7229231}"/>
                  </a:ext>
                </a:extLst>
              </p:cNvPr>
              <p:cNvCxnSpPr/>
              <p:nvPr/>
            </p:nvCxnSpPr>
            <p:spPr bwMode="auto">
              <a:xfrm>
                <a:off x="2681983" y="3181169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10" name="Group 39">
              <a:extLst>
                <a:ext uri="{FF2B5EF4-FFF2-40B4-BE49-F238E27FC236}">
                  <a16:creationId xmlns:a16="http://schemas.microsoft.com/office/drawing/2014/main" id="{95991B01-5F7A-034D-8881-BC1A77A79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417" y="2503269"/>
              <a:ext cx="2147526" cy="1350233"/>
              <a:chOff x="3582058" y="2505075"/>
              <a:chExt cx="2147526" cy="135023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918A75D-6661-AF44-9177-43BDF5FFCB5E}"/>
                  </a:ext>
                </a:extLst>
              </p:cNvPr>
              <p:cNvSpPr/>
              <p:nvPr/>
            </p:nvSpPr>
            <p:spPr bwMode="auto">
              <a:xfrm>
                <a:off x="3582620" y="2505074"/>
                <a:ext cx="1530167" cy="135054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CODE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0967EC4-AECD-8843-95C5-419428DF53C1}"/>
                  </a:ext>
                </a:extLst>
              </p:cNvPr>
              <p:cNvCxnSpPr/>
              <p:nvPr/>
            </p:nvCxnSpPr>
            <p:spPr bwMode="auto">
              <a:xfrm>
                <a:off x="4978793" y="318116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11" name="Group 40">
              <a:extLst>
                <a:ext uri="{FF2B5EF4-FFF2-40B4-BE49-F238E27FC236}">
                  <a16:creationId xmlns:a16="http://schemas.microsoft.com/office/drawing/2014/main" id="{728785C8-BDA4-B842-92EF-84A6F8655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9943" y="2503268"/>
              <a:ext cx="2150527" cy="1350233"/>
              <a:chOff x="5875154" y="2505075"/>
              <a:chExt cx="2150527" cy="13502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321DC1-0E25-1B44-A77A-B3B39F7A5798}"/>
                  </a:ext>
                </a:extLst>
              </p:cNvPr>
              <p:cNvSpPr/>
              <p:nvPr/>
            </p:nvSpPr>
            <p:spPr bwMode="auto">
              <a:xfrm>
                <a:off x="5875386" y="2505075"/>
                <a:ext cx="1530167" cy="13505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BUILD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79B9738-1F69-0449-8074-77155D1EDE93}"/>
                  </a:ext>
                </a:extLst>
              </p:cNvPr>
              <p:cNvCxnSpPr/>
              <p:nvPr/>
            </p:nvCxnSpPr>
            <p:spPr bwMode="auto">
              <a:xfrm>
                <a:off x="7273215" y="3181169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tx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12" name="Group 41">
              <a:extLst>
                <a:ext uri="{FF2B5EF4-FFF2-40B4-BE49-F238E27FC236}">
                  <a16:creationId xmlns:a16="http://schemas.microsoft.com/office/drawing/2014/main" id="{4E629467-A529-F147-8CD5-BDACF1B8C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1384" y="2541414"/>
              <a:ext cx="2152027" cy="1350233"/>
              <a:chOff x="8169750" y="2505075"/>
              <a:chExt cx="2152027" cy="135023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C1824E-632B-F34E-AE88-1CB26D5E3128}"/>
                  </a:ext>
                </a:extLst>
              </p:cNvPr>
              <p:cNvSpPr/>
              <p:nvPr/>
            </p:nvSpPr>
            <p:spPr bwMode="auto">
              <a:xfrm>
                <a:off x="8169269" y="2504763"/>
                <a:ext cx="1530167" cy="1350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TEST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688C0F5-5136-CD4F-AB04-ADF1F486630B}"/>
                  </a:ext>
                </a:extLst>
              </p:cNvPr>
              <p:cNvCxnSpPr/>
              <p:nvPr/>
            </p:nvCxnSpPr>
            <p:spPr bwMode="auto">
              <a:xfrm>
                <a:off x="9570406" y="318085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accent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13" name="Group 42">
              <a:extLst>
                <a:ext uri="{FF2B5EF4-FFF2-40B4-BE49-F238E27FC236}">
                  <a16:creationId xmlns:a16="http://schemas.microsoft.com/office/drawing/2014/main" id="{1FE44630-CF77-9C4F-AC97-30DFCA3D8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0232" y="2541414"/>
              <a:ext cx="2168535" cy="1350233"/>
              <a:chOff x="10464345" y="2505075"/>
              <a:chExt cx="2168535" cy="135023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F679F40-FD90-054B-911F-614E3982CB2D}"/>
                  </a:ext>
                </a:extLst>
              </p:cNvPr>
              <p:cNvSpPr/>
              <p:nvPr/>
            </p:nvSpPr>
            <p:spPr bwMode="auto">
              <a:xfrm>
                <a:off x="10463867" y="2504763"/>
                <a:ext cx="1530166" cy="13505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RELEASE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72BB1E8-8301-2841-BD11-B1ADCCA9B401}"/>
                  </a:ext>
                </a:extLst>
              </p:cNvPr>
              <p:cNvCxnSpPr/>
              <p:nvPr/>
            </p:nvCxnSpPr>
            <p:spPr bwMode="auto">
              <a:xfrm>
                <a:off x="11879891" y="318085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14" name="Group 43">
              <a:extLst>
                <a:ext uri="{FF2B5EF4-FFF2-40B4-BE49-F238E27FC236}">
                  <a16:creationId xmlns:a16="http://schemas.microsoft.com/office/drawing/2014/main" id="{5A3483AE-5474-DC49-929D-9B5DBE998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9080" y="2541414"/>
              <a:ext cx="2171537" cy="1350233"/>
              <a:chOff x="12757441" y="2505075"/>
              <a:chExt cx="2171537" cy="135023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53323A-F45D-B94C-B8E7-DDFA102031A8}"/>
                  </a:ext>
                </a:extLst>
              </p:cNvPr>
              <p:cNvSpPr/>
              <p:nvPr/>
            </p:nvSpPr>
            <p:spPr bwMode="auto">
              <a:xfrm>
                <a:off x="12756964" y="2504763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DEPLOY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D7F07CF-D851-9B47-B2C1-5308B5071922}"/>
                  </a:ext>
                </a:extLst>
              </p:cNvPr>
              <p:cNvCxnSpPr/>
              <p:nvPr/>
            </p:nvCxnSpPr>
            <p:spPr bwMode="auto">
              <a:xfrm>
                <a:off x="14176297" y="3180858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15" name="Group 45">
              <a:extLst>
                <a:ext uri="{FF2B5EF4-FFF2-40B4-BE49-F238E27FC236}">
                  <a16:creationId xmlns:a16="http://schemas.microsoft.com/office/drawing/2014/main" id="{B7C0F94A-6BDC-F04E-9C71-F32AED18E1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96776" y="2541414"/>
              <a:ext cx="2171537" cy="1350233"/>
              <a:chOff x="16049446" y="2541414"/>
              <a:chExt cx="2171537" cy="135023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77C4A30-1961-B14B-989A-CA96E8F06576}"/>
                  </a:ext>
                </a:extLst>
              </p:cNvPr>
              <p:cNvSpPr/>
              <p:nvPr/>
            </p:nvSpPr>
            <p:spPr bwMode="auto">
              <a:xfrm>
                <a:off x="16048973" y="2541102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Monitor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08091D3-6E4B-8247-BA05-935DDE00D138}"/>
                  </a:ext>
                </a:extLst>
              </p:cNvPr>
              <p:cNvCxnSpPr/>
              <p:nvPr/>
            </p:nvCxnSpPr>
            <p:spPr bwMode="auto">
              <a:xfrm>
                <a:off x="17468306" y="3217197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16" name="Group 44">
              <a:extLst>
                <a:ext uri="{FF2B5EF4-FFF2-40B4-BE49-F238E27FC236}">
                  <a16:creationId xmlns:a16="http://schemas.microsoft.com/office/drawing/2014/main" id="{C6E4C7C9-8907-8C47-A530-D2F0EEA25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7928" y="2541414"/>
              <a:ext cx="2188012" cy="1350233"/>
              <a:chOff x="15052037" y="2505075"/>
              <a:chExt cx="2188012" cy="13502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B85B5-D6FD-EE4A-BAE9-64D1342FA83F}"/>
                  </a:ext>
                </a:extLst>
              </p:cNvPr>
              <p:cNvSpPr/>
              <p:nvPr/>
            </p:nvSpPr>
            <p:spPr bwMode="auto">
              <a:xfrm>
                <a:off x="15051563" y="2504763"/>
                <a:ext cx="1531820" cy="13505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OPERATE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A36B697-1470-9D45-8ED2-0DEFA4B2F925}"/>
                  </a:ext>
                </a:extLst>
              </p:cNvPr>
              <p:cNvCxnSpPr/>
              <p:nvPr/>
            </p:nvCxnSpPr>
            <p:spPr bwMode="auto">
              <a:xfrm>
                <a:off x="16487438" y="317756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5">
                    <a:lumMod val="75000"/>
                  </a:schemeClr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2722747-C070-9842-B3E2-7EA1A407755D}"/>
              </a:ext>
            </a:extLst>
          </p:cNvPr>
          <p:cNvSpPr/>
          <p:nvPr/>
        </p:nvSpPr>
        <p:spPr>
          <a:xfrm>
            <a:off x="485775" y="3486150"/>
            <a:ext cx="9934575" cy="218334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333" b="1" dirty="0"/>
              <a:t>CODE:</a:t>
            </a:r>
            <a:br>
              <a:rPr lang="en-US" sz="1333" dirty="0"/>
            </a:br>
            <a:r>
              <a:rPr lang="en-US" sz="1333" dirty="0"/>
              <a:t>Development process itself, </a:t>
            </a:r>
          </a:p>
          <a:p>
            <a:pPr>
              <a:defRPr/>
            </a:pPr>
            <a:r>
              <a:rPr lang="en-US" sz="1333" dirty="0"/>
              <a:t>In case org team uses TDD (test driven design), unit-test will also take place here ( the developers are obligated to perform commit &amp; push, only when all unit-tests passed 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endParaRPr lang="en-US" sz="1333" dirty="0"/>
          </a:p>
          <a:p>
            <a:pPr>
              <a:defRPr/>
            </a:pPr>
            <a:r>
              <a:rPr lang="en-US" sz="1333" b="1" dirty="0"/>
              <a:t>Utilities used: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333" dirty="0"/>
              <a:t>Usually related to the language 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333" dirty="0"/>
              <a:t>IDE ( Integrated development environment)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333" dirty="0"/>
              <a:t>Visual Studio, Visual Code, </a:t>
            </a:r>
            <a:r>
              <a:rPr lang="en-US" sz="1333" dirty="0" err="1"/>
              <a:t>InteliJ</a:t>
            </a:r>
            <a:r>
              <a:rPr lang="en-US" sz="1333" dirty="0"/>
              <a:t>, Atom, WebStorm Eclipse</a:t>
            </a:r>
          </a:p>
        </p:txBody>
      </p:sp>
    </p:spTree>
    <p:extLst>
      <p:ext uri="{BB962C8B-B14F-4D97-AF65-F5344CB8AC3E}">
        <p14:creationId xmlns:p14="http://schemas.microsoft.com/office/powerpoint/2010/main" val="35502714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p Arrow 49">
            <a:extLst>
              <a:ext uri="{FF2B5EF4-FFF2-40B4-BE49-F238E27FC236}">
                <a16:creationId xmlns:a16="http://schemas.microsoft.com/office/drawing/2014/main" id="{2B0D24AC-2BBD-5144-B1D3-446DC56B2586}"/>
              </a:ext>
            </a:extLst>
          </p:cNvPr>
          <p:cNvSpPr/>
          <p:nvPr/>
        </p:nvSpPr>
        <p:spPr>
          <a:xfrm>
            <a:off x="3282950" y="2501900"/>
            <a:ext cx="741892" cy="501650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2530" name="Title 1">
            <a:extLst>
              <a:ext uri="{FF2B5EF4-FFF2-40B4-BE49-F238E27FC236}">
                <a16:creationId xmlns:a16="http://schemas.microsoft.com/office/drawing/2014/main" id="{61291A5D-7685-7A48-ACA5-88AD4D81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</p:txBody>
      </p:sp>
      <p:grpSp>
        <p:nvGrpSpPr>
          <p:cNvPr id="22531" name="Group 46">
            <a:extLst>
              <a:ext uri="{FF2B5EF4-FFF2-40B4-BE49-F238E27FC236}">
                <a16:creationId xmlns:a16="http://schemas.microsoft.com/office/drawing/2014/main" id="{D7D1333C-5683-E44F-B56B-6C5D6F5A778C}"/>
              </a:ext>
            </a:extLst>
          </p:cNvPr>
          <p:cNvGrpSpPr>
            <a:grpSpLocks/>
          </p:cNvGrpSpPr>
          <p:nvPr/>
        </p:nvGrpSpPr>
        <p:grpSpPr bwMode="auto">
          <a:xfrm>
            <a:off x="423334" y="1728259"/>
            <a:ext cx="10971742" cy="893233"/>
            <a:chOff x="1018868" y="2503268"/>
            <a:chExt cx="17149445" cy="1388379"/>
          </a:xfrm>
        </p:grpSpPr>
        <p:grpSp>
          <p:nvGrpSpPr>
            <p:cNvPr id="22537" name="Group 38">
              <a:extLst>
                <a:ext uri="{FF2B5EF4-FFF2-40B4-BE49-F238E27FC236}">
                  <a16:creationId xmlns:a16="http://schemas.microsoft.com/office/drawing/2014/main" id="{9FDC62FD-C26D-BF4D-8003-FF0A201D26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868" y="2503268"/>
              <a:ext cx="2146024" cy="1350233"/>
              <a:chOff x="1287463" y="2505075"/>
              <a:chExt cx="2146024" cy="13502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F6E8FD-261D-9845-AFD1-209DD6D92E28}"/>
                  </a:ext>
                </a:extLst>
              </p:cNvPr>
              <p:cNvSpPr/>
              <p:nvPr/>
            </p:nvSpPr>
            <p:spPr bwMode="auto">
              <a:xfrm>
                <a:off x="1287463" y="2505075"/>
                <a:ext cx="1530167" cy="1350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PLAN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BAE76E-01C6-454B-ABAD-D137B7229231}"/>
                  </a:ext>
                </a:extLst>
              </p:cNvPr>
              <p:cNvCxnSpPr/>
              <p:nvPr/>
            </p:nvCxnSpPr>
            <p:spPr bwMode="auto">
              <a:xfrm>
                <a:off x="2681983" y="3181169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38" name="Group 39">
              <a:extLst>
                <a:ext uri="{FF2B5EF4-FFF2-40B4-BE49-F238E27FC236}">
                  <a16:creationId xmlns:a16="http://schemas.microsoft.com/office/drawing/2014/main" id="{B74B72EC-D3AA-9741-8A18-8199F0B9F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417" y="2503269"/>
              <a:ext cx="2147526" cy="1350233"/>
              <a:chOff x="3582058" y="2505075"/>
              <a:chExt cx="2147526" cy="135023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918A75D-6661-AF44-9177-43BDF5FFCB5E}"/>
                  </a:ext>
                </a:extLst>
              </p:cNvPr>
              <p:cNvSpPr/>
              <p:nvPr/>
            </p:nvSpPr>
            <p:spPr bwMode="auto">
              <a:xfrm>
                <a:off x="3582620" y="2505074"/>
                <a:ext cx="1530167" cy="135054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CODE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0967EC4-AECD-8843-95C5-419428DF53C1}"/>
                  </a:ext>
                </a:extLst>
              </p:cNvPr>
              <p:cNvCxnSpPr/>
              <p:nvPr/>
            </p:nvCxnSpPr>
            <p:spPr bwMode="auto">
              <a:xfrm>
                <a:off x="4978793" y="318116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39" name="Group 40">
              <a:extLst>
                <a:ext uri="{FF2B5EF4-FFF2-40B4-BE49-F238E27FC236}">
                  <a16:creationId xmlns:a16="http://schemas.microsoft.com/office/drawing/2014/main" id="{16ACF940-EE70-B94C-8CF6-26541B1BC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9943" y="2503268"/>
              <a:ext cx="2150527" cy="1350233"/>
              <a:chOff x="5875154" y="2505075"/>
              <a:chExt cx="2150527" cy="13502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321DC1-0E25-1B44-A77A-B3B39F7A5798}"/>
                  </a:ext>
                </a:extLst>
              </p:cNvPr>
              <p:cNvSpPr/>
              <p:nvPr/>
            </p:nvSpPr>
            <p:spPr bwMode="auto">
              <a:xfrm>
                <a:off x="5875386" y="2505075"/>
                <a:ext cx="1530167" cy="13505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BUILD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79B9738-1F69-0449-8074-77155D1EDE93}"/>
                  </a:ext>
                </a:extLst>
              </p:cNvPr>
              <p:cNvCxnSpPr/>
              <p:nvPr/>
            </p:nvCxnSpPr>
            <p:spPr bwMode="auto">
              <a:xfrm>
                <a:off x="7273215" y="3181169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tx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40" name="Group 41">
              <a:extLst>
                <a:ext uri="{FF2B5EF4-FFF2-40B4-BE49-F238E27FC236}">
                  <a16:creationId xmlns:a16="http://schemas.microsoft.com/office/drawing/2014/main" id="{C816F401-C0BC-C546-8F66-BFB56A435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1384" y="2541414"/>
              <a:ext cx="2152027" cy="1350233"/>
              <a:chOff x="8169750" y="2505075"/>
              <a:chExt cx="2152027" cy="135023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C1824E-632B-F34E-AE88-1CB26D5E3128}"/>
                  </a:ext>
                </a:extLst>
              </p:cNvPr>
              <p:cNvSpPr/>
              <p:nvPr/>
            </p:nvSpPr>
            <p:spPr bwMode="auto">
              <a:xfrm>
                <a:off x="8169269" y="2504763"/>
                <a:ext cx="1530167" cy="1350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TEST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688C0F5-5136-CD4F-AB04-ADF1F486630B}"/>
                  </a:ext>
                </a:extLst>
              </p:cNvPr>
              <p:cNvCxnSpPr/>
              <p:nvPr/>
            </p:nvCxnSpPr>
            <p:spPr bwMode="auto">
              <a:xfrm>
                <a:off x="9570406" y="318085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accent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41" name="Group 42">
              <a:extLst>
                <a:ext uri="{FF2B5EF4-FFF2-40B4-BE49-F238E27FC236}">
                  <a16:creationId xmlns:a16="http://schemas.microsoft.com/office/drawing/2014/main" id="{A01EE763-B1CA-6244-BE24-D73F44CF0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0232" y="2541414"/>
              <a:ext cx="2168535" cy="1350233"/>
              <a:chOff x="10464345" y="2505075"/>
              <a:chExt cx="2168535" cy="135023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F679F40-FD90-054B-911F-614E3982CB2D}"/>
                  </a:ext>
                </a:extLst>
              </p:cNvPr>
              <p:cNvSpPr/>
              <p:nvPr/>
            </p:nvSpPr>
            <p:spPr bwMode="auto">
              <a:xfrm>
                <a:off x="10463867" y="2504763"/>
                <a:ext cx="1530166" cy="13505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RELEASE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72BB1E8-8301-2841-BD11-B1ADCCA9B401}"/>
                  </a:ext>
                </a:extLst>
              </p:cNvPr>
              <p:cNvCxnSpPr/>
              <p:nvPr/>
            </p:nvCxnSpPr>
            <p:spPr bwMode="auto">
              <a:xfrm>
                <a:off x="11879891" y="318085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42" name="Group 43">
              <a:extLst>
                <a:ext uri="{FF2B5EF4-FFF2-40B4-BE49-F238E27FC236}">
                  <a16:creationId xmlns:a16="http://schemas.microsoft.com/office/drawing/2014/main" id="{3A3BB20E-98DB-424A-B002-AEAA64DB7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9080" y="2541414"/>
              <a:ext cx="2171537" cy="1350233"/>
              <a:chOff x="12757441" y="2505075"/>
              <a:chExt cx="2171537" cy="135023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53323A-F45D-B94C-B8E7-DDFA102031A8}"/>
                  </a:ext>
                </a:extLst>
              </p:cNvPr>
              <p:cNvSpPr/>
              <p:nvPr/>
            </p:nvSpPr>
            <p:spPr bwMode="auto">
              <a:xfrm>
                <a:off x="12756964" y="2504763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DEPLOY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D7F07CF-D851-9B47-B2C1-5308B5071922}"/>
                  </a:ext>
                </a:extLst>
              </p:cNvPr>
              <p:cNvCxnSpPr/>
              <p:nvPr/>
            </p:nvCxnSpPr>
            <p:spPr bwMode="auto">
              <a:xfrm>
                <a:off x="14176297" y="3180858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43" name="Group 45">
              <a:extLst>
                <a:ext uri="{FF2B5EF4-FFF2-40B4-BE49-F238E27FC236}">
                  <a16:creationId xmlns:a16="http://schemas.microsoft.com/office/drawing/2014/main" id="{9E6688A2-00B6-1441-9086-92DF415BD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96776" y="2541414"/>
              <a:ext cx="2171537" cy="1350233"/>
              <a:chOff x="16049446" y="2541414"/>
              <a:chExt cx="2171537" cy="135023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77C4A30-1961-B14B-989A-CA96E8F06576}"/>
                  </a:ext>
                </a:extLst>
              </p:cNvPr>
              <p:cNvSpPr/>
              <p:nvPr/>
            </p:nvSpPr>
            <p:spPr bwMode="auto">
              <a:xfrm>
                <a:off x="16048973" y="2541102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Monitor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08091D3-6E4B-8247-BA05-935DDE00D138}"/>
                  </a:ext>
                </a:extLst>
              </p:cNvPr>
              <p:cNvCxnSpPr/>
              <p:nvPr/>
            </p:nvCxnSpPr>
            <p:spPr bwMode="auto">
              <a:xfrm>
                <a:off x="17468306" y="3217197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44" name="Group 44">
              <a:extLst>
                <a:ext uri="{FF2B5EF4-FFF2-40B4-BE49-F238E27FC236}">
                  <a16:creationId xmlns:a16="http://schemas.microsoft.com/office/drawing/2014/main" id="{C075DA54-B4B8-7A46-8698-160D4C374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7928" y="2541414"/>
              <a:ext cx="2188012" cy="1350233"/>
              <a:chOff x="15052037" y="2505075"/>
              <a:chExt cx="2188012" cy="13502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B85B5-D6FD-EE4A-BAE9-64D1342FA83F}"/>
                  </a:ext>
                </a:extLst>
              </p:cNvPr>
              <p:cNvSpPr/>
              <p:nvPr/>
            </p:nvSpPr>
            <p:spPr bwMode="auto">
              <a:xfrm>
                <a:off x="15051563" y="2504763"/>
                <a:ext cx="1531820" cy="13505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OPERATE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A36B697-1470-9D45-8ED2-0DEFA4B2F925}"/>
                  </a:ext>
                </a:extLst>
              </p:cNvPr>
              <p:cNvCxnSpPr/>
              <p:nvPr/>
            </p:nvCxnSpPr>
            <p:spPr bwMode="auto">
              <a:xfrm>
                <a:off x="16487438" y="317756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5">
                    <a:lumMod val="75000"/>
                  </a:schemeClr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2722747-C070-9842-B3E2-7EA1A407755D}"/>
              </a:ext>
            </a:extLst>
          </p:cNvPr>
          <p:cNvSpPr/>
          <p:nvPr/>
        </p:nvSpPr>
        <p:spPr>
          <a:xfrm>
            <a:off x="313267" y="2786593"/>
            <a:ext cx="8575675" cy="342688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67" b="1" dirty="0"/>
              <a:t>BUILD:</a:t>
            </a:r>
            <a:br>
              <a:rPr lang="en-US" sz="1067" dirty="0"/>
            </a:br>
            <a:r>
              <a:rPr lang="en-US" sz="1067" dirty="0"/>
              <a:t>creating the code related artifact from the code: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In case unit-tests are exist, code coverage is checked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In case there is demanding of performing security related tests, they will take place here.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In case the “operational” environment will be containerized, docker image will be prepared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Build Tools &amp; framework are programing language related</a:t>
            </a:r>
          </a:p>
          <a:p>
            <a:pPr>
              <a:defRPr/>
            </a:pPr>
            <a:r>
              <a:rPr lang="en-US" sz="1067" b="1" dirty="0"/>
              <a:t>Build Frameworks:</a:t>
            </a:r>
            <a:endParaRPr lang="en-US" sz="1067" dirty="0"/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Java\Scala: maven, </a:t>
            </a:r>
            <a:r>
              <a:rPr lang="en-US" sz="1067" dirty="0" err="1"/>
              <a:t>gradle</a:t>
            </a:r>
            <a:r>
              <a:rPr lang="en-US" sz="1067" dirty="0"/>
              <a:t> ,ant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JavaScript\Node.js: </a:t>
            </a:r>
            <a:r>
              <a:rPr lang="en-US" sz="1067" dirty="0" err="1"/>
              <a:t>npm</a:t>
            </a:r>
            <a:r>
              <a:rPr lang="en-US" sz="1067" dirty="0"/>
              <a:t>,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.NET\ c\</a:t>
            </a:r>
            <a:r>
              <a:rPr lang="en-US" sz="1067" dirty="0" err="1"/>
              <a:t>c++</a:t>
            </a:r>
            <a:r>
              <a:rPr lang="en-US" sz="1067" dirty="0"/>
              <a:t> (win): </a:t>
            </a:r>
            <a:r>
              <a:rPr lang="en-US" sz="1067" dirty="0" err="1"/>
              <a:t>Msbuild</a:t>
            </a:r>
            <a:endParaRPr lang="en-US" sz="1067" dirty="0"/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c\</a:t>
            </a:r>
            <a:r>
              <a:rPr lang="en-US" sz="1067" dirty="0" err="1"/>
              <a:t>c++</a:t>
            </a:r>
            <a:r>
              <a:rPr lang="en-US" sz="1067" dirty="0"/>
              <a:t> (</a:t>
            </a:r>
            <a:r>
              <a:rPr lang="en-US" sz="1067" dirty="0" err="1"/>
              <a:t>lin</a:t>
            </a:r>
            <a:r>
              <a:rPr lang="en-US" sz="1067" dirty="0"/>
              <a:t>): make</a:t>
            </a:r>
          </a:p>
          <a:p>
            <a:pPr>
              <a:defRPr/>
            </a:pPr>
            <a:r>
              <a:rPr lang="en-US" sz="1067" b="1" dirty="0"/>
              <a:t>Build tools (compiler\package):</a:t>
            </a:r>
          </a:p>
          <a:p>
            <a:pPr marL="190510" indent="-190510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Java\Scala: java compiler</a:t>
            </a:r>
          </a:p>
          <a:p>
            <a:pPr marL="190510" indent="-190510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JavaScript\PHP: webpack (and any other)</a:t>
            </a:r>
          </a:p>
          <a:p>
            <a:pPr marL="190510" indent="-190510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.NET: </a:t>
            </a:r>
            <a:r>
              <a:rPr lang="en-US" sz="1067" dirty="0" err="1"/>
              <a:t>csc.exe</a:t>
            </a:r>
            <a:endParaRPr lang="en-US" sz="1067" dirty="0"/>
          </a:p>
          <a:p>
            <a:pPr marL="190510" indent="-190510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c\</a:t>
            </a:r>
            <a:r>
              <a:rPr lang="en-US" sz="1067" dirty="0" err="1"/>
              <a:t>c++</a:t>
            </a:r>
            <a:r>
              <a:rPr lang="en-US" sz="1067" dirty="0"/>
              <a:t> (</a:t>
            </a:r>
            <a:r>
              <a:rPr lang="en-US" sz="1067" dirty="0" err="1"/>
              <a:t>lin</a:t>
            </a:r>
            <a:r>
              <a:rPr lang="en-US" sz="1067" dirty="0"/>
              <a:t>): </a:t>
            </a:r>
            <a:r>
              <a:rPr lang="en-US" sz="1067" dirty="0" err="1"/>
              <a:t>cgg</a:t>
            </a:r>
            <a:endParaRPr lang="en-US" sz="1067" dirty="0"/>
          </a:p>
          <a:p>
            <a:pPr>
              <a:defRPr/>
            </a:pPr>
            <a:r>
              <a:rPr lang="en-US" sz="1067" b="1" dirty="0"/>
              <a:t>Utilities used: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JENKINS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TFS (build management)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067" dirty="0"/>
              <a:t>GITHUB (build part) </a:t>
            </a:r>
          </a:p>
          <a:p>
            <a:pPr>
              <a:defRPr/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7D70D-DB40-D043-A63E-A8781796E5AA}"/>
              </a:ext>
            </a:extLst>
          </p:cNvPr>
          <p:cNvSpPr/>
          <p:nvPr/>
        </p:nvSpPr>
        <p:spPr>
          <a:xfrm>
            <a:off x="7380817" y="3003550"/>
            <a:ext cx="3254375" cy="124883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The output of this step are:</a:t>
            </a:r>
            <a:br>
              <a:rPr lang="en-US" sz="1200" b="1" dirty="0"/>
            </a:br>
            <a:r>
              <a:rPr lang="en-US" sz="1200" dirty="0"/>
              <a:t>binary file and or docker file</a:t>
            </a:r>
            <a:br>
              <a:rPr lang="en-US" sz="1200" dirty="0"/>
            </a:br>
            <a:r>
              <a:rPr lang="en-US" sz="1200" b="1" dirty="0"/>
              <a:t>ARTIFACT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7-Point Star 3">
            <a:extLst>
              <a:ext uri="{FF2B5EF4-FFF2-40B4-BE49-F238E27FC236}">
                <a16:creationId xmlns:a16="http://schemas.microsoft.com/office/drawing/2014/main" id="{36F8B7B2-8B57-9447-81E3-2E39EB3AD758}"/>
              </a:ext>
            </a:extLst>
          </p:cNvPr>
          <p:cNvSpPr/>
          <p:nvPr/>
        </p:nvSpPr>
        <p:spPr>
          <a:xfrm>
            <a:off x="7133167" y="2767542"/>
            <a:ext cx="495300" cy="542925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EECFD8-7B5F-4046-94BD-7B0075E0E196}"/>
              </a:ext>
            </a:extLst>
          </p:cNvPr>
          <p:cNvSpPr/>
          <p:nvPr/>
        </p:nvSpPr>
        <p:spPr>
          <a:xfrm>
            <a:off x="7380817" y="4654550"/>
            <a:ext cx="3254375" cy="124883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Please note:</a:t>
            </a:r>
            <a:br>
              <a:rPr lang="en-US" sz="1200" b="1" dirty="0"/>
            </a:br>
            <a:r>
              <a:rPr lang="en-US" sz="1200" dirty="0"/>
              <a:t>in some orgs, some or all tests taken place here, may move to the next phase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3" name="7-Point Star 32">
            <a:extLst>
              <a:ext uri="{FF2B5EF4-FFF2-40B4-BE49-F238E27FC236}">
                <a16:creationId xmlns:a16="http://schemas.microsoft.com/office/drawing/2014/main" id="{E244124A-67D4-B24B-811B-592AFFD77F99}"/>
              </a:ext>
            </a:extLst>
          </p:cNvPr>
          <p:cNvSpPr/>
          <p:nvPr/>
        </p:nvSpPr>
        <p:spPr>
          <a:xfrm>
            <a:off x="7133167" y="4417484"/>
            <a:ext cx="495300" cy="543983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725680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p Arrow 49">
            <a:extLst>
              <a:ext uri="{FF2B5EF4-FFF2-40B4-BE49-F238E27FC236}">
                <a16:creationId xmlns:a16="http://schemas.microsoft.com/office/drawing/2014/main" id="{2B0D24AC-2BBD-5144-B1D3-446DC56B2586}"/>
              </a:ext>
            </a:extLst>
          </p:cNvPr>
          <p:cNvSpPr/>
          <p:nvPr/>
        </p:nvSpPr>
        <p:spPr>
          <a:xfrm>
            <a:off x="4625976" y="2621492"/>
            <a:ext cx="740833" cy="1112308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3554" name="Title 1">
            <a:extLst>
              <a:ext uri="{FF2B5EF4-FFF2-40B4-BE49-F238E27FC236}">
                <a16:creationId xmlns:a16="http://schemas.microsoft.com/office/drawing/2014/main" id="{3B21F951-08AC-FE45-A0C2-7DF0F473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grpSp>
        <p:nvGrpSpPr>
          <p:cNvPr id="23555" name="Group 46">
            <a:extLst>
              <a:ext uri="{FF2B5EF4-FFF2-40B4-BE49-F238E27FC236}">
                <a16:creationId xmlns:a16="http://schemas.microsoft.com/office/drawing/2014/main" id="{046200FC-F8F5-3441-B7D7-9248ECD53776}"/>
              </a:ext>
            </a:extLst>
          </p:cNvPr>
          <p:cNvGrpSpPr>
            <a:grpSpLocks/>
          </p:cNvGrpSpPr>
          <p:nvPr/>
        </p:nvGrpSpPr>
        <p:grpSpPr bwMode="auto">
          <a:xfrm>
            <a:off x="423334" y="1728259"/>
            <a:ext cx="10971742" cy="893233"/>
            <a:chOff x="1018868" y="2503268"/>
            <a:chExt cx="17149445" cy="1388379"/>
          </a:xfrm>
        </p:grpSpPr>
        <p:grpSp>
          <p:nvGrpSpPr>
            <p:cNvPr id="23557" name="Group 38">
              <a:extLst>
                <a:ext uri="{FF2B5EF4-FFF2-40B4-BE49-F238E27FC236}">
                  <a16:creationId xmlns:a16="http://schemas.microsoft.com/office/drawing/2014/main" id="{F612C514-7EE7-CD49-9E42-78B088453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868" y="2503268"/>
              <a:ext cx="2146024" cy="1350233"/>
              <a:chOff x="1287463" y="2505075"/>
              <a:chExt cx="2146024" cy="13502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F6E8FD-261D-9845-AFD1-209DD6D92E28}"/>
                  </a:ext>
                </a:extLst>
              </p:cNvPr>
              <p:cNvSpPr/>
              <p:nvPr/>
            </p:nvSpPr>
            <p:spPr bwMode="auto">
              <a:xfrm>
                <a:off x="1287463" y="2505075"/>
                <a:ext cx="1530167" cy="1350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PLAN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BAE76E-01C6-454B-ABAD-D137B7229231}"/>
                  </a:ext>
                </a:extLst>
              </p:cNvPr>
              <p:cNvCxnSpPr/>
              <p:nvPr/>
            </p:nvCxnSpPr>
            <p:spPr bwMode="auto">
              <a:xfrm>
                <a:off x="2681983" y="3181169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8" name="Group 39">
              <a:extLst>
                <a:ext uri="{FF2B5EF4-FFF2-40B4-BE49-F238E27FC236}">
                  <a16:creationId xmlns:a16="http://schemas.microsoft.com/office/drawing/2014/main" id="{9CA99B75-364E-D841-93FF-46781A2FDC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417" y="2503269"/>
              <a:ext cx="2147526" cy="1350233"/>
              <a:chOff x="3582058" y="2505075"/>
              <a:chExt cx="2147526" cy="135023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918A75D-6661-AF44-9177-43BDF5FFCB5E}"/>
                  </a:ext>
                </a:extLst>
              </p:cNvPr>
              <p:cNvSpPr/>
              <p:nvPr/>
            </p:nvSpPr>
            <p:spPr bwMode="auto">
              <a:xfrm>
                <a:off x="3582620" y="2505074"/>
                <a:ext cx="1530167" cy="135054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CODE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0967EC4-AECD-8843-95C5-419428DF53C1}"/>
                  </a:ext>
                </a:extLst>
              </p:cNvPr>
              <p:cNvCxnSpPr/>
              <p:nvPr/>
            </p:nvCxnSpPr>
            <p:spPr bwMode="auto">
              <a:xfrm>
                <a:off x="4978793" y="318116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59" name="Group 40">
              <a:extLst>
                <a:ext uri="{FF2B5EF4-FFF2-40B4-BE49-F238E27FC236}">
                  <a16:creationId xmlns:a16="http://schemas.microsoft.com/office/drawing/2014/main" id="{0E03D9C1-BEE4-FD46-BBE4-E52B9749B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9943" y="2503268"/>
              <a:ext cx="2150527" cy="1350233"/>
              <a:chOff x="5875154" y="2505075"/>
              <a:chExt cx="2150527" cy="13502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321DC1-0E25-1B44-A77A-B3B39F7A5798}"/>
                  </a:ext>
                </a:extLst>
              </p:cNvPr>
              <p:cNvSpPr/>
              <p:nvPr/>
            </p:nvSpPr>
            <p:spPr bwMode="auto">
              <a:xfrm>
                <a:off x="5875386" y="2505075"/>
                <a:ext cx="1530167" cy="13505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BUILD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79B9738-1F69-0449-8074-77155D1EDE93}"/>
                  </a:ext>
                </a:extLst>
              </p:cNvPr>
              <p:cNvCxnSpPr/>
              <p:nvPr/>
            </p:nvCxnSpPr>
            <p:spPr bwMode="auto">
              <a:xfrm>
                <a:off x="7273215" y="3181169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tx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60" name="Group 41">
              <a:extLst>
                <a:ext uri="{FF2B5EF4-FFF2-40B4-BE49-F238E27FC236}">
                  <a16:creationId xmlns:a16="http://schemas.microsoft.com/office/drawing/2014/main" id="{459E7197-DC57-1A4B-8626-456945FC2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1384" y="2541414"/>
              <a:ext cx="2152027" cy="1350233"/>
              <a:chOff x="8169750" y="2505075"/>
              <a:chExt cx="2152027" cy="135023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C1824E-632B-F34E-AE88-1CB26D5E3128}"/>
                  </a:ext>
                </a:extLst>
              </p:cNvPr>
              <p:cNvSpPr/>
              <p:nvPr/>
            </p:nvSpPr>
            <p:spPr bwMode="auto">
              <a:xfrm>
                <a:off x="8169269" y="2504763"/>
                <a:ext cx="1530167" cy="1350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TEST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688C0F5-5136-CD4F-AB04-ADF1F486630B}"/>
                  </a:ext>
                </a:extLst>
              </p:cNvPr>
              <p:cNvCxnSpPr/>
              <p:nvPr/>
            </p:nvCxnSpPr>
            <p:spPr bwMode="auto">
              <a:xfrm>
                <a:off x="9570406" y="318085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accent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61" name="Group 42">
              <a:extLst>
                <a:ext uri="{FF2B5EF4-FFF2-40B4-BE49-F238E27FC236}">
                  <a16:creationId xmlns:a16="http://schemas.microsoft.com/office/drawing/2014/main" id="{2105962D-486C-EC40-A2BD-70926619F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0232" y="2541414"/>
              <a:ext cx="2168535" cy="1350233"/>
              <a:chOff x="10464345" y="2505075"/>
              <a:chExt cx="2168535" cy="135023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F679F40-FD90-054B-911F-614E3982CB2D}"/>
                  </a:ext>
                </a:extLst>
              </p:cNvPr>
              <p:cNvSpPr/>
              <p:nvPr/>
            </p:nvSpPr>
            <p:spPr bwMode="auto">
              <a:xfrm>
                <a:off x="10463867" y="2504763"/>
                <a:ext cx="1530166" cy="13505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RELEASE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72BB1E8-8301-2841-BD11-B1ADCCA9B401}"/>
                  </a:ext>
                </a:extLst>
              </p:cNvPr>
              <p:cNvCxnSpPr/>
              <p:nvPr/>
            </p:nvCxnSpPr>
            <p:spPr bwMode="auto">
              <a:xfrm>
                <a:off x="11879891" y="318085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62" name="Group 43">
              <a:extLst>
                <a:ext uri="{FF2B5EF4-FFF2-40B4-BE49-F238E27FC236}">
                  <a16:creationId xmlns:a16="http://schemas.microsoft.com/office/drawing/2014/main" id="{7035CE1E-D3A9-164F-B724-0217AEC84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9080" y="2541414"/>
              <a:ext cx="2171537" cy="1350233"/>
              <a:chOff x="12757441" y="2505075"/>
              <a:chExt cx="2171537" cy="135023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53323A-F45D-B94C-B8E7-DDFA102031A8}"/>
                  </a:ext>
                </a:extLst>
              </p:cNvPr>
              <p:cNvSpPr/>
              <p:nvPr/>
            </p:nvSpPr>
            <p:spPr bwMode="auto">
              <a:xfrm>
                <a:off x="12756964" y="2504763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DEPLOY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D7F07CF-D851-9B47-B2C1-5308B5071922}"/>
                  </a:ext>
                </a:extLst>
              </p:cNvPr>
              <p:cNvCxnSpPr/>
              <p:nvPr/>
            </p:nvCxnSpPr>
            <p:spPr bwMode="auto">
              <a:xfrm>
                <a:off x="14176297" y="3180858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63" name="Group 45">
              <a:extLst>
                <a:ext uri="{FF2B5EF4-FFF2-40B4-BE49-F238E27FC236}">
                  <a16:creationId xmlns:a16="http://schemas.microsoft.com/office/drawing/2014/main" id="{BF870FBD-8787-2946-AF55-C7E5DD786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96776" y="2541414"/>
              <a:ext cx="2171537" cy="1350233"/>
              <a:chOff x="16049446" y="2541414"/>
              <a:chExt cx="2171537" cy="135023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77C4A30-1961-B14B-989A-CA96E8F06576}"/>
                  </a:ext>
                </a:extLst>
              </p:cNvPr>
              <p:cNvSpPr/>
              <p:nvPr/>
            </p:nvSpPr>
            <p:spPr bwMode="auto">
              <a:xfrm>
                <a:off x="16048973" y="2541102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Monitor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08091D3-6E4B-8247-BA05-935DDE00D138}"/>
                  </a:ext>
                </a:extLst>
              </p:cNvPr>
              <p:cNvCxnSpPr/>
              <p:nvPr/>
            </p:nvCxnSpPr>
            <p:spPr bwMode="auto">
              <a:xfrm>
                <a:off x="17468306" y="3217197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64" name="Group 44">
              <a:extLst>
                <a:ext uri="{FF2B5EF4-FFF2-40B4-BE49-F238E27FC236}">
                  <a16:creationId xmlns:a16="http://schemas.microsoft.com/office/drawing/2014/main" id="{D4FA5E2C-55C9-B14D-9EA1-19F3FAE9E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7928" y="2541414"/>
              <a:ext cx="2188012" cy="1350233"/>
              <a:chOff x="15052037" y="2505075"/>
              <a:chExt cx="2188012" cy="13502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B85B5-D6FD-EE4A-BAE9-64D1342FA83F}"/>
                  </a:ext>
                </a:extLst>
              </p:cNvPr>
              <p:cNvSpPr/>
              <p:nvPr/>
            </p:nvSpPr>
            <p:spPr bwMode="auto">
              <a:xfrm>
                <a:off x="15051563" y="2504763"/>
                <a:ext cx="1531820" cy="13505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OPERATE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A36B697-1470-9D45-8ED2-0DEFA4B2F925}"/>
                  </a:ext>
                </a:extLst>
              </p:cNvPr>
              <p:cNvCxnSpPr/>
              <p:nvPr/>
            </p:nvCxnSpPr>
            <p:spPr bwMode="auto">
              <a:xfrm>
                <a:off x="16487438" y="317756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5">
                    <a:lumMod val="75000"/>
                  </a:schemeClr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2722747-C070-9842-B3E2-7EA1A407755D}"/>
              </a:ext>
            </a:extLst>
          </p:cNvPr>
          <p:cNvSpPr/>
          <p:nvPr/>
        </p:nvSpPr>
        <p:spPr>
          <a:xfrm>
            <a:off x="485775" y="3486150"/>
            <a:ext cx="9934575" cy="250295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/>
              <a:t>TEST:</a:t>
            </a:r>
            <a:br>
              <a:rPr lang="en-US" sz="1200" dirty="0"/>
            </a:br>
            <a:r>
              <a:rPr lang="en-US" sz="1200" dirty="0"/>
              <a:t>here there some tests conducted to measure the Quality of the artifacts created in the past phases. If artifact doesn’t comply with the wanted results, the process may fail (</a:t>
            </a:r>
            <a:r>
              <a:rPr lang="en-US" sz="1200" dirty="0" err="1"/>
              <a:t>e.g</a:t>
            </a:r>
            <a:r>
              <a:rPr lang="en-US" sz="1200" dirty="0"/>
              <a:t>, code coverage in the artifact is less than 80%. ). 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Stress tests may occur here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Manual acceptance tests occur here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>
              <a:defRPr/>
            </a:pPr>
            <a:r>
              <a:rPr lang="en-US" sz="1200" b="1" dirty="0"/>
              <a:t>Utilities used: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Junit and more</a:t>
            </a:r>
          </a:p>
          <a:p>
            <a:pPr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30201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p Arrow 49">
            <a:extLst>
              <a:ext uri="{FF2B5EF4-FFF2-40B4-BE49-F238E27FC236}">
                <a16:creationId xmlns:a16="http://schemas.microsoft.com/office/drawing/2014/main" id="{2B0D24AC-2BBD-5144-B1D3-446DC56B2586}"/>
              </a:ext>
            </a:extLst>
          </p:cNvPr>
          <p:cNvSpPr/>
          <p:nvPr/>
        </p:nvSpPr>
        <p:spPr>
          <a:xfrm>
            <a:off x="6000750" y="2621492"/>
            <a:ext cx="740833" cy="1112308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C02AC3A3-C5B5-8A48-ACC7-C8CBA2EE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</a:p>
        </p:txBody>
      </p:sp>
      <p:grpSp>
        <p:nvGrpSpPr>
          <p:cNvPr id="24579" name="Group 46">
            <a:extLst>
              <a:ext uri="{FF2B5EF4-FFF2-40B4-BE49-F238E27FC236}">
                <a16:creationId xmlns:a16="http://schemas.microsoft.com/office/drawing/2014/main" id="{7481C79E-AA2E-7D43-B283-A72657A1CB87}"/>
              </a:ext>
            </a:extLst>
          </p:cNvPr>
          <p:cNvGrpSpPr>
            <a:grpSpLocks/>
          </p:cNvGrpSpPr>
          <p:nvPr/>
        </p:nvGrpSpPr>
        <p:grpSpPr bwMode="auto">
          <a:xfrm>
            <a:off x="423334" y="1728259"/>
            <a:ext cx="10971742" cy="893233"/>
            <a:chOff x="1018868" y="2503268"/>
            <a:chExt cx="17149445" cy="1388379"/>
          </a:xfrm>
        </p:grpSpPr>
        <p:grpSp>
          <p:nvGrpSpPr>
            <p:cNvPr id="24581" name="Group 38">
              <a:extLst>
                <a:ext uri="{FF2B5EF4-FFF2-40B4-BE49-F238E27FC236}">
                  <a16:creationId xmlns:a16="http://schemas.microsoft.com/office/drawing/2014/main" id="{B7A1E639-CE7B-144C-AE41-83A962637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868" y="2503268"/>
              <a:ext cx="2146024" cy="1350233"/>
              <a:chOff x="1287463" y="2505075"/>
              <a:chExt cx="2146024" cy="13502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F6E8FD-261D-9845-AFD1-209DD6D92E28}"/>
                  </a:ext>
                </a:extLst>
              </p:cNvPr>
              <p:cNvSpPr/>
              <p:nvPr/>
            </p:nvSpPr>
            <p:spPr bwMode="auto">
              <a:xfrm>
                <a:off x="1287463" y="2505075"/>
                <a:ext cx="1530167" cy="1350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PLAN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BAE76E-01C6-454B-ABAD-D137B7229231}"/>
                  </a:ext>
                </a:extLst>
              </p:cNvPr>
              <p:cNvCxnSpPr/>
              <p:nvPr/>
            </p:nvCxnSpPr>
            <p:spPr bwMode="auto">
              <a:xfrm>
                <a:off x="2681983" y="3181169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82" name="Group 39">
              <a:extLst>
                <a:ext uri="{FF2B5EF4-FFF2-40B4-BE49-F238E27FC236}">
                  <a16:creationId xmlns:a16="http://schemas.microsoft.com/office/drawing/2014/main" id="{F59B2F15-5486-BF42-B6F8-026A721AC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417" y="2503269"/>
              <a:ext cx="2147526" cy="1350233"/>
              <a:chOff x="3582058" y="2505075"/>
              <a:chExt cx="2147526" cy="135023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918A75D-6661-AF44-9177-43BDF5FFCB5E}"/>
                  </a:ext>
                </a:extLst>
              </p:cNvPr>
              <p:cNvSpPr/>
              <p:nvPr/>
            </p:nvSpPr>
            <p:spPr bwMode="auto">
              <a:xfrm>
                <a:off x="3582620" y="2505074"/>
                <a:ext cx="1530167" cy="135054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CODE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0967EC4-AECD-8843-95C5-419428DF53C1}"/>
                  </a:ext>
                </a:extLst>
              </p:cNvPr>
              <p:cNvCxnSpPr/>
              <p:nvPr/>
            </p:nvCxnSpPr>
            <p:spPr bwMode="auto">
              <a:xfrm>
                <a:off x="4978793" y="318116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83" name="Group 40">
              <a:extLst>
                <a:ext uri="{FF2B5EF4-FFF2-40B4-BE49-F238E27FC236}">
                  <a16:creationId xmlns:a16="http://schemas.microsoft.com/office/drawing/2014/main" id="{CA232483-52A2-8E42-9CB0-A81A8C109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9943" y="2503268"/>
              <a:ext cx="2150527" cy="1350233"/>
              <a:chOff x="5875154" y="2505075"/>
              <a:chExt cx="2150527" cy="13502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321DC1-0E25-1B44-A77A-B3B39F7A5798}"/>
                  </a:ext>
                </a:extLst>
              </p:cNvPr>
              <p:cNvSpPr/>
              <p:nvPr/>
            </p:nvSpPr>
            <p:spPr bwMode="auto">
              <a:xfrm>
                <a:off x="5875386" y="2505075"/>
                <a:ext cx="1530167" cy="13505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BUILD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79B9738-1F69-0449-8074-77155D1EDE93}"/>
                  </a:ext>
                </a:extLst>
              </p:cNvPr>
              <p:cNvCxnSpPr/>
              <p:nvPr/>
            </p:nvCxnSpPr>
            <p:spPr bwMode="auto">
              <a:xfrm>
                <a:off x="7273215" y="3181169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tx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84" name="Group 41">
              <a:extLst>
                <a:ext uri="{FF2B5EF4-FFF2-40B4-BE49-F238E27FC236}">
                  <a16:creationId xmlns:a16="http://schemas.microsoft.com/office/drawing/2014/main" id="{25FE7623-D6B1-1944-BE98-805FF329B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1384" y="2541414"/>
              <a:ext cx="2152027" cy="1350233"/>
              <a:chOff x="8169750" y="2505075"/>
              <a:chExt cx="2152027" cy="135023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C1824E-632B-F34E-AE88-1CB26D5E3128}"/>
                  </a:ext>
                </a:extLst>
              </p:cNvPr>
              <p:cNvSpPr/>
              <p:nvPr/>
            </p:nvSpPr>
            <p:spPr bwMode="auto">
              <a:xfrm>
                <a:off x="8169269" y="2504763"/>
                <a:ext cx="1530167" cy="1350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TEST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688C0F5-5136-CD4F-AB04-ADF1F486630B}"/>
                  </a:ext>
                </a:extLst>
              </p:cNvPr>
              <p:cNvCxnSpPr/>
              <p:nvPr/>
            </p:nvCxnSpPr>
            <p:spPr bwMode="auto">
              <a:xfrm>
                <a:off x="9570406" y="318085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accent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85" name="Group 42">
              <a:extLst>
                <a:ext uri="{FF2B5EF4-FFF2-40B4-BE49-F238E27FC236}">
                  <a16:creationId xmlns:a16="http://schemas.microsoft.com/office/drawing/2014/main" id="{E9B11671-4B98-344C-B860-797BC3913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0232" y="2541414"/>
              <a:ext cx="2168535" cy="1350233"/>
              <a:chOff x="10464345" y="2505075"/>
              <a:chExt cx="2168535" cy="135023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F679F40-FD90-054B-911F-614E3982CB2D}"/>
                  </a:ext>
                </a:extLst>
              </p:cNvPr>
              <p:cNvSpPr/>
              <p:nvPr/>
            </p:nvSpPr>
            <p:spPr bwMode="auto">
              <a:xfrm>
                <a:off x="10463867" y="2504763"/>
                <a:ext cx="1530166" cy="13505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RELEASE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72BB1E8-8301-2841-BD11-B1ADCCA9B401}"/>
                  </a:ext>
                </a:extLst>
              </p:cNvPr>
              <p:cNvCxnSpPr/>
              <p:nvPr/>
            </p:nvCxnSpPr>
            <p:spPr bwMode="auto">
              <a:xfrm>
                <a:off x="11879891" y="318085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86" name="Group 43">
              <a:extLst>
                <a:ext uri="{FF2B5EF4-FFF2-40B4-BE49-F238E27FC236}">
                  <a16:creationId xmlns:a16="http://schemas.microsoft.com/office/drawing/2014/main" id="{F5C405C6-5397-1642-A80A-89C15F52C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9080" y="2541414"/>
              <a:ext cx="2171537" cy="1350233"/>
              <a:chOff x="12757441" y="2505075"/>
              <a:chExt cx="2171537" cy="135023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53323A-F45D-B94C-B8E7-DDFA102031A8}"/>
                  </a:ext>
                </a:extLst>
              </p:cNvPr>
              <p:cNvSpPr/>
              <p:nvPr/>
            </p:nvSpPr>
            <p:spPr bwMode="auto">
              <a:xfrm>
                <a:off x="12756964" y="2504763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DEPLOY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D7F07CF-D851-9B47-B2C1-5308B5071922}"/>
                  </a:ext>
                </a:extLst>
              </p:cNvPr>
              <p:cNvCxnSpPr/>
              <p:nvPr/>
            </p:nvCxnSpPr>
            <p:spPr bwMode="auto">
              <a:xfrm>
                <a:off x="14176297" y="3180858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87" name="Group 45">
              <a:extLst>
                <a:ext uri="{FF2B5EF4-FFF2-40B4-BE49-F238E27FC236}">
                  <a16:creationId xmlns:a16="http://schemas.microsoft.com/office/drawing/2014/main" id="{3FBD49BF-B677-7A48-99C2-7D270E169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96776" y="2541414"/>
              <a:ext cx="2171537" cy="1350233"/>
              <a:chOff x="16049446" y="2541414"/>
              <a:chExt cx="2171537" cy="135023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77C4A30-1961-B14B-989A-CA96E8F06576}"/>
                  </a:ext>
                </a:extLst>
              </p:cNvPr>
              <p:cNvSpPr/>
              <p:nvPr/>
            </p:nvSpPr>
            <p:spPr bwMode="auto">
              <a:xfrm>
                <a:off x="16048973" y="2541102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Monitor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08091D3-6E4B-8247-BA05-935DDE00D138}"/>
                  </a:ext>
                </a:extLst>
              </p:cNvPr>
              <p:cNvCxnSpPr/>
              <p:nvPr/>
            </p:nvCxnSpPr>
            <p:spPr bwMode="auto">
              <a:xfrm>
                <a:off x="17468306" y="3217197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88" name="Group 44">
              <a:extLst>
                <a:ext uri="{FF2B5EF4-FFF2-40B4-BE49-F238E27FC236}">
                  <a16:creationId xmlns:a16="http://schemas.microsoft.com/office/drawing/2014/main" id="{F7BB21A1-1DF5-F349-8B16-F06A5D3FE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7928" y="2541414"/>
              <a:ext cx="2188012" cy="1350233"/>
              <a:chOff x="15052037" y="2505075"/>
              <a:chExt cx="2188012" cy="13502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B85B5-D6FD-EE4A-BAE9-64D1342FA83F}"/>
                  </a:ext>
                </a:extLst>
              </p:cNvPr>
              <p:cNvSpPr/>
              <p:nvPr/>
            </p:nvSpPr>
            <p:spPr bwMode="auto">
              <a:xfrm>
                <a:off x="15051563" y="2504763"/>
                <a:ext cx="1531820" cy="13505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OPERATE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A36B697-1470-9D45-8ED2-0DEFA4B2F925}"/>
                  </a:ext>
                </a:extLst>
              </p:cNvPr>
              <p:cNvCxnSpPr/>
              <p:nvPr/>
            </p:nvCxnSpPr>
            <p:spPr bwMode="auto">
              <a:xfrm>
                <a:off x="16487438" y="317756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5">
                    <a:lumMod val="75000"/>
                  </a:schemeClr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2722747-C070-9842-B3E2-7EA1A407755D}"/>
              </a:ext>
            </a:extLst>
          </p:cNvPr>
          <p:cNvSpPr/>
          <p:nvPr/>
        </p:nvSpPr>
        <p:spPr>
          <a:xfrm>
            <a:off x="485775" y="3115733"/>
            <a:ext cx="9934575" cy="255375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/>
              <a:t>RELEASE:</a:t>
            </a:r>
            <a:br>
              <a:rPr lang="en-US" sz="1200" dirty="0"/>
            </a:br>
            <a:r>
              <a:rPr lang="en-US" sz="1200" dirty="0"/>
              <a:t>Placing the artifact (jar or\and docker file) in the </a:t>
            </a:r>
            <a:r>
              <a:rPr lang="en-US" sz="1200" dirty="0" err="1"/>
              <a:t>artifactory</a:t>
            </a:r>
            <a:r>
              <a:rPr lang="en-US" sz="1200" dirty="0"/>
              <a:t>,</a:t>
            </a:r>
          </a:p>
          <a:p>
            <a:pPr>
              <a:defRPr/>
            </a:pPr>
            <a:r>
              <a:rPr lang="en-US" sz="1200" dirty="0"/>
              <a:t>* In case artifact already located there, performing “promote” to it, any adding proper tags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>
              <a:defRPr/>
            </a:pPr>
            <a:r>
              <a:rPr lang="en-US" sz="1200" b="1" dirty="0"/>
              <a:t>Utilities used: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Artifactory (nexus\antifactory)</a:t>
            </a:r>
          </a:p>
          <a:p>
            <a:pPr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60159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p Arrow 49">
            <a:extLst>
              <a:ext uri="{FF2B5EF4-FFF2-40B4-BE49-F238E27FC236}">
                <a16:creationId xmlns:a16="http://schemas.microsoft.com/office/drawing/2014/main" id="{2B0D24AC-2BBD-5144-B1D3-446DC56B2586}"/>
              </a:ext>
            </a:extLst>
          </p:cNvPr>
          <p:cNvSpPr/>
          <p:nvPr/>
        </p:nvSpPr>
        <p:spPr>
          <a:xfrm>
            <a:off x="7375526" y="2597150"/>
            <a:ext cx="740833" cy="1112309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A3BF4CE5-5F14-7242-9127-9546F94E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</a:p>
        </p:txBody>
      </p:sp>
      <p:grpSp>
        <p:nvGrpSpPr>
          <p:cNvPr id="25603" name="Group 46">
            <a:extLst>
              <a:ext uri="{FF2B5EF4-FFF2-40B4-BE49-F238E27FC236}">
                <a16:creationId xmlns:a16="http://schemas.microsoft.com/office/drawing/2014/main" id="{81A37B6D-4306-D54B-8097-7EC02A84FDFE}"/>
              </a:ext>
            </a:extLst>
          </p:cNvPr>
          <p:cNvGrpSpPr>
            <a:grpSpLocks/>
          </p:cNvGrpSpPr>
          <p:nvPr/>
        </p:nvGrpSpPr>
        <p:grpSpPr bwMode="auto">
          <a:xfrm>
            <a:off x="423334" y="1728259"/>
            <a:ext cx="10971742" cy="893233"/>
            <a:chOff x="1018868" y="2503268"/>
            <a:chExt cx="17149445" cy="1388379"/>
          </a:xfrm>
        </p:grpSpPr>
        <p:grpSp>
          <p:nvGrpSpPr>
            <p:cNvPr id="25605" name="Group 38">
              <a:extLst>
                <a:ext uri="{FF2B5EF4-FFF2-40B4-BE49-F238E27FC236}">
                  <a16:creationId xmlns:a16="http://schemas.microsoft.com/office/drawing/2014/main" id="{2E8F6E3A-AD16-1D47-AD95-E0162C0DB4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868" y="2503268"/>
              <a:ext cx="2146024" cy="1350233"/>
              <a:chOff x="1287463" y="2505075"/>
              <a:chExt cx="2146024" cy="13502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F6E8FD-261D-9845-AFD1-209DD6D92E28}"/>
                  </a:ext>
                </a:extLst>
              </p:cNvPr>
              <p:cNvSpPr/>
              <p:nvPr/>
            </p:nvSpPr>
            <p:spPr bwMode="auto">
              <a:xfrm>
                <a:off x="1287463" y="2505075"/>
                <a:ext cx="1530167" cy="1350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PLAN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BAE76E-01C6-454B-ABAD-D137B7229231}"/>
                  </a:ext>
                </a:extLst>
              </p:cNvPr>
              <p:cNvCxnSpPr/>
              <p:nvPr/>
            </p:nvCxnSpPr>
            <p:spPr bwMode="auto">
              <a:xfrm>
                <a:off x="2681983" y="3181169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06" name="Group 39">
              <a:extLst>
                <a:ext uri="{FF2B5EF4-FFF2-40B4-BE49-F238E27FC236}">
                  <a16:creationId xmlns:a16="http://schemas.microsoft.com/office/drawing/2014/main" id="{FDBFD6E3-9BEC-7F41-9FC0-BDBFBED23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417" y="2503269"/>
              <a:ext cx="2147526" cy="1350233"/>
              <a:chOff x="3582058" y="2505075"/>
              <a:chExt cx="2147526" cy="135023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918A75D-6661-AF44-9177-43BDF5FFCB5E}"/>
                  </a:ext>
                </a:extLst>
              </p:cNvPr>
              <p:cNvSpPr/>
              <p:nvPr/>
            </p:nvSpPr>
            <p:spPr bwMode="auto">
              <a:xfrm>
                <a:off x="3582620" y="2505074"/>
                <a:ext cx="1530167" cy="135054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CODE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0967EC4-AECD-8843-95C5-419428DF53C1}"/>
                  </a:ext>
                </a:extLst>
              </p:cNvPr>
              <p:cNvCxnSpPr/>
              <p:nvPr/>
            </p:nvCxnSpPr>
            <p:spPr bwMode="auto">
              <a:xfrm>
                <a:off x="4978793" y="318116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07" name="Group 40">
              <a:extLst>
                <a:ext uri="{FF2B5EF4-FFF2-40B4-BE49-F238E27FC236}">
                  <a16:creationId xmlns:a16="http://schemas.microsoft.com/office/drawing/2014/main" id="{E7F65305-0AB1-ED4A-92BD-81C6FA69BE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9943" y="2503268"/>
              <a:ext cx="2150527" cy="1350233"/>
              <a:chOff x="5875154" y="2505075"/>
              <a:chExt cx="2150527" cy="13502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321DC1-0E25-1B44-A77A-B3B39F7A5798}"/>
                  </a:ext>
                </a:extLst>
              </p:cNvPr>
              <p:cNvSpPr/>
              <p:nvPr/>
            </p:nvSpPr>
            <p:spPr bwMode="auto">
              <a:xfrm>
                <a:off x="5875386" y="2505075"/>
                <a:ext cx="1530167" cy="13505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BUILD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79B9738-1F69-0449-8074-77155D1EDE93}"/>
                  </a:ext>
                </a:extLst>
              </p:cNvPr>
              <p:cNvCxnSpPr/>
              <p:nvPr/>
            </p:nvCxnSpPr>
            <p:spPr bwMode="auto">
              <a:xfrm>
                <a:off x="7273215" y="3181169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tx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08" name="Group 41">
              <a:extLst>
                <a:ext uri="{FF2B5EF4-FFF2-40B4-BE49-F238E27FC236}">
                  <a16:creationId xmlns:a16="http://schemas.microsoft.com/office/drawing/2014/main" id="{D9849773-A76A-1A41-A83F-A50B19C19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1384" y="2541414"/>
              <a:ext cx="2152027" cy="1350233"/>
              <a:chOff x="8169750" y="2505075"/>
              <a:chExt cx="2152027" cy="135023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C1824E-632B-F34E-AE88-1CB26D5E3128}"/>
                  </a:ext>
                </a:extLst>
              </p:cNvPr>
              <p:cNvSpPr/>
              <p:nvPr/>
            </p:nvSpPr>
            <p:spPr bwMode="auto">
              <a:xfrm>
                <a:off x="8169269" y="2504763"/>
                <a:ext cx="1530167" cy="1350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TEST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688C0F5-5136-CD4F-AB04-ADF1F486630B}"/>
                  </a:ext>
                </a:extLst>
              </p:cNvPr>
              <p:cNvCxnSpPr/>
              <p:nvPr/>
            </p:nvCxnSpPr>
            <p:spPr bwMode="auto">
              <a:xfrm>
                <a:off x="9570406" y="318085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accent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09" name="Group 42">
              <a:extLst>
                <a:ext uri="{FF2B5EF4-FFF2-40B4-BE49-F238E27FC236}">
                  <a16:creationId xmlns:a16="http://schemas.microsoft.com/office/drawing/2014/main" id="{C24A695F-7E24-774B-A1E0-82E4EFE9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0232" y="2541414"/>
              <a:ext cx="2168535" cy="1350233"/>
              <a:chOff x="10464345" y="2505075"/>
              <a:chExt cx="2168535" cy="135023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F679F40-FD90-054B-911F-614E3982CB2D}"/>
                  </a:ext>
                </a:extLst>
              </p:cNvPr>
              <p:cNvSpPr/>
              <p:nvPr/>
            </p:nvSpPr>
            <p:spPr bwMode="auto">
              <a:xfrm>
                <a:off x="10463867" y="2504763"/>
                <a:ext cx="1530166" cy="13505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RELEASE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72BB1E8-8301-2841-BD11-B1ADCCA9B401}"/>
                  </a:ext>
                </a:extLst>
              </p:cNvPr>
              <p:cNvCxnSpPr/>
              <p:nvPr/>
            </p:nvCxnSpPr>
            <p:spPr bwMode="auto">
              <a:xfrm>
                <a:off x="11879891" y="318085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10" name="Group 43">
              <a:extLst>
                <a:ext uri="{FF2B5EF4-FFF2-40B4-BE49-F238E27FC236}">
                  <a16:creationId xmlns:a16="http://schemas.microsoft.com/office/drawing/2014/main" id="{2DFF48B5-0AB0-1B4E-AE18-D8189B49C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9080" y="2541414"/>
              <a:ext cx="2171537" cy="1350233"/>
              <a:chOff x="12757441" y="2505075"/>
              <a:chExt cx="2171537" cy="135023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53323A-F45D-B94C-B8E7-DDFA102031A8}"/>
                  </a:ext>
                </a:extLst>
              </p:cNvPr>
              <p:cNvSpPr/>
              <p:nvPr/>
            </p:nvSpPr>
            <p:spPr bwMode="auto">
              <a:xfrm>
                <a:off x="12756964" y="2504763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DEPLOY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D7F07CF-D851-9B47-B2C1-5308B5071922}"/>
                  </a:ext>
                </a:extLst>
              </p:cNvPr>
              <p:cNvCxnSpPr/>
              <p:nvPr/>
            </p:nvCxnSpPr>
            <p:spPr bwMode="auto">
              <a:xfrm>
                <a:off x="14176297" y="3180858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11" name="Group 45">
              <a:extLst>
                <a:ext uri="{FF2B5EF4-FFF2-40B4-BE49-F238E27FC236}">
                  <a16:creationId xmlns:a16="http://schemas.microsoft.com/office/drawing/2014/main" id="{FCC2E85B-4866-A04A-A987-969AE61F87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96776" y="2541414"/>
              <a:ext cx="2171537" cy="1350233"/>
              <a:chOff x="16049446" y="2541414"/>
              <a:chExt cx="2171537" cy="135023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77C4A30-1961-B14B-989A-CA96E8F06576}"/>
                  </a:ext>
                </a:extLst>
              </p:cNvPr>
              <p:cNvSpPr/>
              <p:nvPr/>
            </p:nvSpPr>
            <p:spPr bwMode="auto">
              <a:xfrm>
                <a:off x="16048973" y="2541102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Monitor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08091D3-6E4B-8247-BA05-935DDE00D138}"/>
                  </a:ext>
                </a:extLst>
              </p:cNvPr>
              <p:cNvCxnSpPr/>
              <p:nvPr/>
            </p:nvCxnSpPr>
            <p:spPr bwMode="auto">
              <a:xfrm>
                <a:off x="17468306" y="3217197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12" name="Group 44">
              <a:extLst>
                <a:ext uri="{FF2B5EF4-FFF2-40B4-BE49-F238E27FC236}">
                  <a16:creationId xmlns:a16="http://schemas.microsoft.com/office/drawing/2014/main" id="{9D8CA594-00CE-FE4A-AD7F-AF59DA102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7928" y="2541414"/>
              <a:ext cx="2188012" cy="1350233"/>
              <a:chOff x="15052037" y="2505075"/>
              <a:chExt cx="2188012" cy="13502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B85B5-D6FD-EE4A-BAE9-64D1342FA83F}"/>
                  </a:ext>
                </a:extLst>
              </p:cNvPr>
              <p:cNvSpPr/>
              <p:nvPr/>
            </p:nvSpPr>
            <p:spPr bwMode="auto">
              <a:xfrm>
                <a:off x="15051563" y="2504763"/>
                <a:ext cx="1531820" cy="13505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OPERATE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A36B697-1470-9D45-8ED2-0DEFA4B2F925}"/>
                  </a:ext>
                </a:extLst>
              </p:cNvPr>
              <p:cNvCxnSpPr/>
              <p:nvPr/>
            </p:nvCxnSpPr>
            <p:spPr bwMode="auto">
              <a:xfrm>
                <a:off x="16487438" y="317756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5">
                    <a:lumMod val="75000"/>
                  </a:schemeClr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2722747-C070-9842-B3E2-7EA1A407755D}"/>
              </a:ext>
            </a:extLst>
          </p:cNvPr>
          <p:cNvSpPr/>
          <p:nvPr/>
        </p:nvSpPr>
        <p:spPr>
          <a:xfrm>
            <a:off x="485775" y="3181350"/>
            <a:ext cx="9934575" cy="248814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/>
              <a:t>DEPLOY:</a:t>
            </a:r>
            <a:br>
              <a:rPr lang="en-US" sz="1200" dirty="0"/>
            </a:br>
            <a:r>
              <a:rPr lang="en-US" sz="1200" dirty="0"/>
              <a:t>Performing the actual deployment of the artifact into the operational environment.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Could be push to tomcat\apache\</a:t>
            </a:r>
            <a:r>
              <a:rPr lang="en-US" sz="1200" dirty="0" err="1"/>
              <a:t>iis</a:t>
            </a:r>
            <a:endParaRPr lang="en-US" sz="1200" dirty="0"/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Could be push to k8s\</a:t>
            </a:r>
            <a:r>
              <a:rPr lang="en-US" sz="1200" dirty="0" err="1"/>
              <a:t>openstack</a:t>
            </a:r>
            <a:r>
              <a:rPr lang="en-US" sz="1200" dirty="0"/>
              <a:t>\swarm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>
              <a:defRPr/>
            </a:pPr>
            <a:r>
              <a:rPr lang="en-US" sz="1200" b="1" dirty="0"/>
              <a:t>Utilities used: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Ansible, Chef, Puppet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Terraform 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14428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C966AE-B2C1-204A-8A24-839C4FCF8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Lesson # 4:</a:t>
            </a:r>
            <a:br>
              <a:rPr lang="en-US" dirty="0"/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DevOps World Review\ Clearance</a:t>
            </a:r>
          </a:p>
        </p:txBody>
      </p:sp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1E64F15D-E61C-494B-B4E7-348974E37D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2016317" y="6444193"/>
            <a:ext cx="175683" cy="15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95325" indent="-190510"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62038" indent="-152408"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066853" indent="-152408"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371669" indent="-152408"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676484" indent="-152408" defTabSz="5418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1981299" indent="-152408" defTabSz="5418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286114" indent="-152408" defTabSz="5418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590930" indent="-152408" defTabSz="5418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DAA1B23-7BBB-6C42-BCF8-7438425E896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C0C3C192-F9D9-1F46-827E-C55DA9B75528}"/>
              </a:ext>
            </a:extLst>
          </p:cNvPr>
          <p:cNvSpPr txBox="1">
            <a:spLocks/>
          </p:cNvSpPr>
          <p:nvPr/>
        </p:nvSpPr>
        <p:spPr bwMode="auto">
          <a:xfrm>
            <a:off x="6819901" y="4389967"/>
            <a:ext cx="4874683" cy="138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Aft>
                <a:spcPts val="9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333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43450"/>
      </p:ext>
    </p:extLst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p Arrow 49">
            <a:extLst>
              <a:ext uri="{FF2B5EF4-FFF2-40B4-BE49-F238E27FC236}">
                <a16:creationId xmlns:a16="http://schemas.microsoft.com/office/drawing/2014/main" id="{2B0D24AC-2BBD-5144-B1D3-446DC56B2586}"/>
              </a:ext>
            </a:extLst>
          </p:cNvPr>
          <p:cNvSpPr/>
          <p:nvPr/>
        </p:nvSpPr>
        <p:spPr>
          <a:xfrm>
            <a:off x="8750300" y="2597150"/>
            <a:ext cx="740833" cy="1112309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6626" name="Title 1">
            <a:extLst>
              <a:ext uri="{FF2B5EF4-FFF2-40B4-BE49-F238E27FC236}">
                <a16:creationId xmlns:a16="http://schemas.microsoft.com/office/drawing/2014/main" id="{F5F56349-BFA8-8E46-B9AD-BA8886BD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OPERATE</a:t>
            </a:r>
          </a:p>
        </p:txBody>
      </p:sp>
      <p:grpSp>
        <p:nvGrpSpPr>
          <p:cNvPr id="26627" name="Group 46">
            <a:extLst>
              <a:ext uri="{FF2B5EF4-FFF2-40B4-BE49-F238E27FC236}">
                <a16:creationId xmlns:a16="http://schemas.microsoft.com/office/drawing/2014/main" id="{A33616E9-2304-2E4B-8A39-9264C9178241}"/>
              </a:ext>
            </a:extLst>
          </p:cNvPr>
          <p:cNvGrpSpPr>
            <a:grpSpLocks/>
          </p:cNvGrpSpPr>
          <p:nvPr/>
        </p:nvGrpSpPr>
        <p:grpSpPr bwMode="auto">
          <a:xfrm>
            <a:off x="423334" y="1728259"/>
            <a:ext cx="10971742" cy="893233"/>
            <a:chOff x="1018868" y="2503268"/>
            <a:chExt cx="17149445" cy="1388379"/>
          </a:xfrm>
        </p:grpSpPr>
        <p:grpSp>
          <p:nvGrpSpPr>
            <p:cNvPr id="26629" name="Group 38">
              <a:extLst>
                <a:ext uri="{FF2B5EF4-FFF2-40B4-BE49-F238E27FC236}">
                  <a16:creationId xmlns:a16="http://schemas.microsoft.com/office/drawing/2014/main" id="{403E9DD3-4CC4-544B-97CC-A83A67B66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868" y="2503268"/>
              <a:ext cx="2146024" cy="1350233"/>
              <a:chOff x="1287463" y="2505075"/>
              <a:chExt cx="2146024" cy="13502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F6E8FD-261D-9845-AFD1-209DD6D92E28}"/>
                  </a:ext>
                </a:extLst>
              </p:cNvPr>
              <p:cNvSpPr/>
              <p:nvPr/>
            </p:nvSpPr>
            <p:spPr bwMode="auto">
              <a:xfrm>
                <a:off x="1287463" y="2505075"/>
                <a:ext cx="1530167" cy="1350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PLAN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BAE76E-01C6-454B-ABAD-D137B7229231}"/>
                  </a:ext>
                </a:extLst>
              </p:cNvPr>
              <p:cNvCxnSpPr/>
              <p:nvPr/>
            </p:nvCxnSpPr>
            <p:spPr bwMode="auto">
              <a:xfrm>
                <a:off x="2681983" y="3181169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30" name="Group 39">
              <a:extLst>
                <a:ext uri="{FF2B5EF4-FFF2-40B4-BE49-F238E27FC236}">
                  <a16:creationId xmlns:a16="http://schemas.microsoft.com/office/drawing/2014/main" id="{221B53E4-9F88-1741-A7E0-FB6595F6B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417" y="2503269"/>
              <a:ext cx="2147526" cy="1350233"/>
              <a:chOff x="3582058" y="2505075"/>
              <a:chExt cx="2147526" cy="135023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918A75D-6661-AF44-9177-43BDF5FFCB5E}"/>
                  </a:ext>
                </a:extLst>
              </p:cNvPr>
              <p:cNvSpPr/>
              <p:nvPr/>
            </p:nvSpPr>
            <p:spPr bwMode="auto">
              <a:xfrm>
                <a:off x="3582620" y="2505074"/>
                <a:ext cx="1530167" cy="135054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CODE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0967EC4-AECD-8843-95C5-419428DF53C1}"/>
                  </a:ext>
                </a:extLst>
              </p:cNvPr>
              <p:cNvCxnSpPr/>
              <p:nvPr/>
            </p:nvCxnSpPr>
            <p:spPr bwMode="auto">
              <a:xfrm>
                <a:off x="4978793" y="318116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31" name="Group 40">
              <a:extLst>
                <a:ext uri="{FF2B5EF4-FFF2-40B4-BE49-F238E27FC236}">
                  <a16:creationId xmlns:a16="http://schemas.microsoft.com/office/drawing/2014/main" id="{5BFB5A36-6797-8742-B57B-8A593EBDF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9943" y="2503268"/>
              <a:ext cx="2150527" cy="1350233"/>
              <a:chOff x="5875154" y="2505075"/>
              <a:chExt cx="2150527" cy="13502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321DC1-0E25-1B44-A77A-B3B39F7A5798}"/>
                  </a:ext>
                </a:extLst>
              </p:cNvPr>
              <p:cNvSpPr/>
              <p:nvPr/>
            </p:nvSpPr>
            <p:spPr bwMode="auto">
              <a:xfrm>
                <a:off x="5875386" y="2505075"/>
                <a:ext cx="1530167" cy="13505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BUILD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79B9738-1F69-0449-8074-77155D1EDE93}"/>
                  </a:ext>
                </a:extLst>
              </p:cNvPr>
              <p:cNvCxnSpPr/>
              <p:nvPr/>
            </p:nvCxnSpPr>
            <p:spPr bwMode="auto">
              <a:xfrm>
                <a:off x="7273215" y="3181169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tx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32" name="Group 41">
              <a:extLst>
                <a:ext uri="{FF2B5EF4-FFF2-40B4-BE49-F238E27FC236}">
                  <a16:creationId xmlns:a16="http://schemas.microsoft.com/office/drawing/2014/main" id="{CFBC6B27-6F97-974A-979B-0CF13EC3BC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1384" y="2541414"/>
              <a:ext cx="2152027" cy="1350233"/>
              <a:chOff x="8169750" y="2505075"/>
              <a:chExt cx="2152027" cy="135023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C1824E-632B-F34E-AE88-1CB26D5E3128}"/>
                  </a:ext>
                </a:extLst>
              </p:cNvPr>
              <p:cNvSpPr/>
              <p:nvPr/>
            </p:nvSpPr>
            <p:spPr bwMode="auto">
              <a:xfrm>
                <a:off x="8169269" y="2504763"/>
                <a:ext cx="1530167" cy="1350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TEST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688C0F5-5136-CD4F-AB04-ADF1F486630B}"/>
                  </a:ext>
                </a:extLst>
              </p:cNvPr>
              <p:cNvCxnSpPr/>
              <p:nvPr/>
            </p:nvCxnSpPr>
            <p:spPr bwMode="auto">
              <a:xfrm>
                <a:off x="9570406" y="318085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accent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33" name="Group 42">
              <a:extLst>
                <a:ext uri="{FF2B5EF4-FFF2-40B4-BE49-F238E27FC236}">
                  <a16:creationId xmlns:a16="http://schemas.microsoft.com/office/drawing/2014/main" id="{6E0F313B-3D01-3C49-9D0B-9E567FDA1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0232" y="2541414"/>
              <a:ext cx="2168535" cy="1350233"/>
              <a:chOff x="10464345" y="2505075"/>
              <a:chExt cx="2168535" cy="135023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F679F40-FD90-054B-911F-614E3982CB2D}"/>
                  </a:ext>
                </a:extLst>
              </p:cNvPr>
              <p:cNvSpPr/>
              <p:nvPr/>
            </p:nvSpPr>
            <p:spPr bwMode="auto">
              <a:xfrm>
                <a:off x="10463867" y="2504763"/>
                <a:ext cx="1530166" cy="13505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RELEASE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72BB1E8-8301-2841-BD11-B1ADCCA9B401}"/>
                  </a:ext>
                </a:extLst>
              </p:cNvPr>
              <p:cNvCxnSpPr/>
              <p:nvPr/>
            </p:nvCxnSpPr>
            <p:spPr bwMode="auto">
              <a:xfrm>
                <a:off x="11879891" y="318085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34" name="Group 43">
              <a:extLst>
                <a:ext uri="{FF2B5EF4-FFF2-40B4-BE49-F238E27FC236}">
                  <a16:creationId xmlns:a16="http://schemas.microsoft.com/office/drawing/2014/main" id="{544296B1-1601-944C-BFAB-AC96753A2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9080" y="2541414"/>
              <a:ext cx="2171537" cy="1350233"/>
              <a:chOff x="12757441" y="2505075"/>
              <a:chExt cx="2171537" cy="135023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53323A-F45D-B94C-B8E7-DDFA102031A8}"/>
                  </a:ext>
                </a:extLst>
              </p:cNvPr>
              <p:cNvSpPr/>
              <p:nvPr/>
            </p:nvSpPr>
            <p:spPr bwMode="auto">
              <a:xfrm>
                <a:off x="12756964" y="2504763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DEPLOY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D7F07CF-D851-9B47-B2C1-5308B5071922}"/>
                  </a:ext>
                </a:extLst>
              </p:cNvPr>
              <p:cNvCxnSpPr/>
              <p:nvPr/>
            </p:nvCxnSpPr>
            <p:spPr bwMode="auto">
              <a:xfrm>
                <a:off x="14176297" y="3180858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35" name="Group 45">
              <a:extLst>
                <a:ext uri="{FF2B5EF4-FFF2-40B4-BE49-F238E27FC236}">
                  <a16:creationId xmlns:a16="http://schemas.microsoft.com/office/drawing/2014/main" id="{ADCB7D6B-AE19-1846-A2CF-BE45F146B5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96776" y="2541414"/>
              <a:ext cx="2171537" cy="1350233"/>
              <a:chOff x="16049446" y="2541414"/>
              <a:chExt cx="2171537" cy="135023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77C4A30-1961-B14B-989A-CA96E8F06576}"/>
                  </a:ext>
                </a:extLst>
              </p:cNvPr>
              <p:cNvSpPr/>
              <p:nvPr/>
            </p:nvSpPr>
            <p:spPr bwMode="auto">
              <a:xfrm>
                <a:off x="16048973" y="2541102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Monitor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08091D3-6E4B-8247-BA05-935DDE00D138}"/>
                  </a:ext>
                </a:extLst>
              </p:cNvPr>
              <p:cNvCxnSpPr/>
              <p:nvPr/>
            </p:nvCxnSpPr>
            <p:spPr bwMode="auto">
              <a:xfrm>
                <a:off x="17468306" y="3217197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36" name="Group 44">
              <a:extLst>
                <a:ext uri="{FF2B5EF4-FFF2-40B4-BE49-F238E27FC236}">
                  <a16:creationId xmlns:a16="http://schemas.microsoft.com/office/drawing/2014/main" id="{613D2019-EEFB-7343-8FC8-0EBCBCE25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7928" y="2541414"/>
              <a:ext cx="2188012" cy="1350233"/>
              <a:chOff x="15052037" y="2505075"/>
              <a:chExt cx="2188012" cy="13502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B85B5-D6FD-EE4A-BAE9-64D1342FA83F}"/>
                  </a:ext>
                </a:extLst>
              </p:cNvPr>
              <p:cNvSpPr/>
              <p:nvPr/>
            </p:nvSpPr>
            <p:spPr bwMode="auto">
              <a:xfrm>
                <a:off x="15051563" y="2504763"/>
                <a:ext cx="1531820" cy="13505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OPERATE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A36B697-1470-9D45-8ED2-0DEFA4B2F925}"/>
                  </a:ext>
                </a:extLst>
              </p:cNvPr>
              <p:cNvCxnSpPr/>
              <p:nvPr/>
            </p:nvCxnSpPr>
            <p:spPr bwMode="auto">
              <a:xfrm>
                <a:off x="16487438" y="317756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5">
                    <a:lumMod val="75000"/>
                  </a:schemeClr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2722747-C070-9842-B3E2-7EA1A407755D}"/>
              </a:ext>
            </a:extLst>
          </p:cNvPr>
          <p:cNvSpPr/>
          <p:nvPr/>
        </p:nvSpPr>
        <p:spPr>
          <a:xfrm>
            <a:off x="485775" y="3015192"/>
            <a:ext cx="9934575" cy="26543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/>
              <a:t>PLAN:</a:t>
            </a:r>
            <a:br>
              <a:rPr lang="en-US" sz="1200" dirty="0"/>
            </a:br>
            <a:r>
              <a:rPr lang="en-US" sz="1200" dirty="0"/>
              <a:t>operating the liveliness of the artifact deployed earlier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endParaRPr lang="en-US" sz="1200" dirty="0"/>
          </a:p>
          <a:p>
            <a:pPr>
              <a:defRPr/>
            </a:pPr>
            <a:r>
              <a:rPr lang="en-US" sz="1200" b="1" dirty="0"/>
              <a:t>Utilities used: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Containers (Docker Swarm\K8S\</a:t>
            </a:r>
            <a:r>
              <a:rPr lang="en-US" sz="1200" dirty="0" err="1"/>
              <a:t>openstack</a:t>
            </a:r>
            <a:r>
              <a:rPr lang="en-US" sz="1200" dirty="0"/>
              <a:t>)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Web Servers (tomcat\apache\</a:t>
            </a:r>
            <a:r>
              <a:rPr lang="en-US" sz="1200" dirty="0" err="1"/>
              <a:t>iis</a:t>
            </a:r>
            <a:r>
              <a:rPr lang="en-US" sz="1200" dirty="0"/>
              <a:t>\)</a:t>
            </a:r>
          </a:p>
          <a:p>
            <a:pPr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96541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p Arrow 49">
            <a:extLst>
              <a:ext uri="{FF2B5EF4-FFF2-40B4-BE49-F238E27FC236}">
                <a16:creationId xmlns:a16="http://schemas.microsoft.com/office/drawing/2014/main" id="{2B0D24AC-2BBD-5144-B1D3-446DC56B2586}"/>
              </a:ext>
            </a:extLst>
          </p:cNvPr>
          <p:cNvSpPr/>
          <p:nvPr/>
        </p:nvSpPr>
        <p:spPr>
          <a:xfrm>
            <a:off x="10125076" y="2621492"/>
            <a:ext cx="740833" cy="1112308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7650" name="Title 1">
            <a:extLst>
              <a:ext uri="{FF2B5EF4-FFF2-40B4-BE49-F238E27FC236}">
                <a16:creationId xmlns:a16="http://schemas.microsoft.com/office/drawing/2014/main" id="{DA582791-A98C-5049-ADEE-F66B9C6A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</p:txBody>
      </p:sp>
      <p:grpSp>
        <p:nvGrpSpPr>
          <p:cNvPr id="27651" name="Group 46">
            <a:extLst>
              <a:ext uri="{FF2B5EF4-FFF2-40B4-BE49-F238E27FC236}">
                <a16:creationId xmlns:a16="http://schemas.microsoft.com/office/drawing/2014/main" id="{F0EE7931-8E9F-724D-98BE-694955F4FEB4}"/>
              </a:ext>
            </a:extLst>
          </p:cNvPr>
          <p:cNvGrpSpPr>
            <a:grpSpLocks/>
          </p:cNvGrpSpPr>
          <p:nvPr/>
        </p:nvGrpSpPr>
        <p:grpSpPr bwMode="auto">
          <a:xfrm>
            <a:off x="423334" y="1728259"/>
            <a:ext cx="10971742" cy="893233"/>
            <a:chOff x="1018868" y="2503268"/>
            <a:chExt cx="17149445" cy="1388379"/>
          </a:xfrm>
        </p:grpSpPr>
        <p:grpSp>
          <p:nvGrpSpPr>
            <p:cNvPr id="27653" name="Group 38">
              <a:extLst>
                <a:ext uri="{FF2B5EF4-FFF2-40B4-BE49-F238E27FC236}">
                  <a16:creationId xmlns:a16="http://schemas.microsoft.com/office/drawing/2014/main" id="{16E2DACF-9B62-8A40-9B34-4C1D896EA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868" y="2503268"/>
              <a:ext cx="2146024" cy="1350233"/>
              <a:chOff x="1287463" y="2505075"/>
              <a:chExt cx="2146024" cy="13502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F6E8FD-261D-9845-AFD1-209DD6D92E28}"/>
                  </a:ext>
                </a:extLst>
              </p:cNvPr>
              <p:cNvSpPr/>
              <p:nvPr/>
            </p:nvSpPr>
            <p:spPr bwMode="auto">
              <a:xfrm>
                <a:off x="1287463" y="2505075"/>
                <a:ext cx="1530167" cy="1350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PLAN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BAE76E-01C6-454B-ABAD-D137B7229231}"/>
                  </a:ext>
                </a:extLst>
              </p:cNvPr>
              <p:cNvCxnSpPr/>
              <p:nvPr/>
            </p:nvCxnSpPr>
            <p:spPr bwMode="auto">
              <a:xfrm>
                <a:off x="2681983" y="3181169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54" name="Group 39">
              <a:extLst>
                <a:ext uri="{FF2B5EF4-FFF2-40B4-BE49-F238E27FC236}">
                  <a16:creationId xmlns:a16="http://schemas.microsoft.com/office/drawing/2014/main" id="{FF2F7D6B-1B61-434F-B325-A9C3CF79D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417" y="2503269"/>
              <a:ext cx="2147526" cy="1350233"/>
              <a:chOff x="3582058" y="2505075"/>
              <a:chExt cx="2147526" cy="135023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918A75D-6661-AF44-9177-43BDF5FFCB5E}"/>
                  </a:ext>
                </a:extLst>
              </p:cNvPr>
              <p:cNvSpPr/>
              <p:nvPr/>
            </p:nvSpPr>
            <p:spPr bwMode="auto">
              <a:xfrm>
                <a:off x="3582620" y="2505074"/>
                <a:ext cx="1530167" cy="135054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CODE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0967EC4-AECD-8843-95C5-419428DF53C1}"/>
                  </a:ext>
                </a:extLst>
              </p:cNvPr>
              <p:cNvCxnSpPr/>
              <p:nvPr/>
            </p:nvCxnSpPr>
            <p:spPr bwMode="auto">
              <a:xfrm>
                <a:off x="4978793" y="318116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bg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55" name="Group 40">
              <a:extLst>
                <a:ext uri="{FF2B5EF4-FFF2-40B4-BE49-F238E27FC236}">
                  <a16:creationId xmlns:a16="http://schemas.microsoft.com/office/drawing/2014/main" id="{62229409-5CCF-6140-A6E4-C375CE868D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9943" y="2503268"/>
              <a:ext cx="2150527" cy="1350233"/>
              <a:chOff x="5875154" y="2505075"/>
              <a:chExt cx="2150527" cy="13502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321DC1-0E25-1B44-A77A-B3B39F7A5798}"/>
                  </a:ext>
                </a:extLst>
              </p:cNvPr>
              <p:cNvSpPr/>
              <p:nvPr/>
            </p:nvSpPr>
            <p:spPr bwMode="auto">
              <a:xfrm>
                <a:off x="5875386" y="2505075"/>
                <a:ext cx="1530167" cy="13505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BUILD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79B9738-1F69-0449-8074-77155D1EDE93}"/>
                  </a:ext>
                </a:extLst>
              </p:cNvPr>
              <p:cNvCxnSpPr/>
              <p:nvPr/>
            </p:nvCxnSpPr>
            <p:spPr bwMode="auto">
              <a:xfrm>
                <a:off x="7273215" y="3181169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tx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56" name="Group 41">
              <a:extLst>
                <a:ext uri="{FF2B5EF4-FFF2-40B4-BE49-F238E27FC236}">
                  <a16:creationId xmlns:a16="http://schemas.microsoft.com/office/drawing/2014/main" id="{DC58B088-9C4C-E048-9F96-B024C91B2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1384" y="2541414"/>
              <a:ext cx="2152027" cy="1350233"/>
              <a:chOff x="8169750" y="2505075"/>
              <a:chExt cx="2152027" cy="135023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C1824E-632B-F34E-AE88-1CB26D5E3128}"/>
                  </a:ext>
                </a:extLst>
              </p:cNvPr>
              <p:cNvSpPr/>
              <p:nvPr/>
            </p:nvSpPr>
            <p:spPr bwMode="auto">
              <a:xfrm>
                <a:off x="8169269" y="2504763"/>
                <a:ext cx="1530167" cy="1350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TEST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688C0F5-5136-CD4F-AB04-ADF1F486630B}"/>
                  </a:ext>
                </a:extLst>
              </p:cNvPr>
              <p:cNvCxnSpPr/>
              <p:nvPr/>
            </p:nvCxnSpPr>
            <p:spPr bwMode="auto">
              <a:xfrm>
                <a:off x="9570406" y="3180858"/>
                <a:ext cx="751022" cy="0"/>
              </a:xfrm>
              <a:prstGeom prst="straightConnector1">
                <a:avLst/>
              </a:prstGeom>
              <a:ln w="190500" cmpd="sng">
                <a:solidFill>
                  <a:schemeClr val="accent2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57" name="Group 42">
              <a:extLst>
                <a:ext uri="{FF2B5EF4-FFF2-40B4-BE49-F238E27FC236}">
                  <a16:creationId xmlns:a16="http://schemas.microsoft.com/office/drawing/2014/main" id="{C3DD1AAE-843E-EC4C-B44C-FC5B2433F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0232" y="2541414"/>
              <a:ext cx="2168535" cy="1350233"/>
              <a:chOff x="10464345" y="2505075"/>
              <a:chExt cx="2168535" cy="135023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F679F40-FD90-054B-911F-614E3982CB2D}"/>
                  </a:ext>
                </a:extLst>
              </p:cNvPr>
              <p:cNvSpPr/>
              <p:nvPr/>
            </p:nvSpPr>
            <p:spPr bwMode="auto">
              <a:xfrm>
                <a:off x="10463867" y="2504763"/>
                <a:ext cx="1530166" cy="13505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RELEASE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72BB1E8-8301-2841-BD11-B1ADCCA9B401}"/>
                  </a:ext>
                </a:extLst>
              </p:cNvPr>
              <p:cNvCxnSpPr/>
              <p:nvPr/>
            </p:nvCxnSpPr>
            <p:spPr bwMode="auto">
              <a:xfrm>
                <a:off x="11879891" y="318085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1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58" name="Group 43">
              <a:extLst>
                <a:ext uri="{FF2B5EF4-FFF2-40B4-BE49-F238E27FC236}">
                  <a16:creationId xmlns:a16="http://schemas.microsoft.com/office/drawing/2014/main" id="{69DFFDD5-1DED-D140-B3EC-55BE38363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9080" y="2541414"/>
              <a:ext cx="2171537" cy="1350233"/>
              <a:chOff x="12757441" y="2505075"/>
              <a:chExt cx="2171537" cy="135023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53323A-F45D-B94C-B8E7-DDFA102031A8}"/>
                  </a:ext>
                </a:extLst>
              </p:cNvPr>
              <p:cNvSpPr/>
              <p:nvPr/>
            </p:nvSpPr>
            <p:spPr bwMode="auto">
              <a:xfrm>
                <a:off x="12756964" y="2504763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DEPLOY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D7F07CF-D851-9B47-B2C1-5308B5071922}"/>
                  </a:ext>
                </a:extLst>
              </p:cNvPr>
              <p:cNvCxnSpPr/>
              <p:nvPr/>
            </p:nvCxnSpPr>
            <p:spPr bwMode="auto">
              <a:xfrm>
                <a:off x="14176297" y="3180858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59" name="Group 45">
              <a:extLst>
                <a:ext uri="{FF2B5EF4-FFF2-40B4-BE49-F238E27FC236}">
                  <a16:creationId xmlns:a16="http://schemas.microsoft.com/office/drawing/2014/main" id="{182CAE96-1195-924E-A5E1-B80109301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96776" y="2541414"/>
              <a:ext cx="2171537" cy="1350233"/>
              <a:chOff x="16049446" y="2541414"/>
              <a:chExt cx="2171537" cy="135023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77C4A30-1961-B14B-989A-CA96E8F06576}"/>
                  </a:ext>
                </a:extLst>
              </p:cNvPr>
              <p:cNvSpPr/>
              <p:nvPr/>
            </p:nvSpPr>
            <p:spPr bwMode="auto">
              <a:xfrm>
                <a:off x="16048973" y="2541102"/>
                <a:ext cx="1531821" cy="1350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Monitor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08091D3-6E4B-8247-BA05-935DDE00D138}"/>
                  </a:ext>
                </a:extLst>
              </p:cNvPr>
              <p:cNvCxnSpPr/>
              <p:nvPr/>
            </p:nvCxnSpPr>
            <p:spPr bwMode="auto">
              <a:xfrm>
                <a:off x="17468306" y="3217197"/>
                <a:ext cx="752677" cy="0"/>
              </a:xfrm>
              <a:prstGeom prst="straightConnector1">
                <a:avLst/>
              </a:prstGeom>
              <a:ln w="190500" cmpd="sng">
                <a:solidFill>
                  <a:schemeClr val="accent3"/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60" name="Group 44">
              <a:extLst>
                <a:ext uri="{FF2B5EF4-FFF2-40B4-BE49-F238E27FC236}">
                  <a16:creationId xmlns:a16="http://schemas.microsoft.com/office/drawing/2014/main" id="{A6A0C9F6-B145-F640-82BD-42168075B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7928" y="2541414"/>
              <a:ext cx="2188012" cy="1350233"/>
              <a:chOff x="15052037" y="2505075"/>
              <a:chExt cx="2188012" cy="13502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B85B5-D6FD-EE4A-BAE9-64D1342FA83F}"/>
                  </a:ext>
                </a:extLst>
              </p:cNvPr>
              <p:cNvSpPr/>
              <p:nvPr/>
            </p:nvSpPr>
            <p:spPr bwMode="auto">
              <a:xfrm>
                <a:off x="15051563" y="2504763"/>
                <a:ext cx="1531820" cy="135054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067" dirty="0">
                    <a:solidFill>
                      <a:srgbClr val="FFFFFF"/>
                    </a:solidFill>
                  </a:rPr>
                  <a:t>OPERATE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A36B697-1470-9D45-8ED2-0DEFA4B2F925}"/>
                  </a:ext>
                </a:extLst>
              </p:cNvPr>
              <p:cNvCxnSpPr/>
              <p:nvPr/>
            </p:nvCxnSpPr>
            <p:spPr bwMode="auto">
              <a:xfrm>
                <a:off x="16487438" y="3177568"/>
                <a:ext cx="752676" cy="0"/>
              </a:xfrm>
              <a:prstGeom prst="straightConnector1">
                <a:avLst/>
              </a:prstGeom>
              <a:ln w="190500" cmpd="sng">
                <a:solidFill>
                  <a:schemeClr val="accent5">
                    <a:lumMod val="75000"/>
                  </a:schemeClr>
                </a:solidFill>
                <a:headEnd type="none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2722747-C070-9842-B3E2-7EA1A407755D}"/>
              </a:ext>
            </a:extLst>
          </p:cNvPr>
          <p:cNvSpPr/>
          <p:nvPr/>
        </p:nvSpPr>
        <p:spPr>
          <a:xfrm>
            <a:off x="485776" y="3054350"/>
            <a:ext cx="10427758" cy="261514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b="1" dirty="0"/>
              <a:t>Monitor:</a:t>
            </a:r>
            <a:br>
              <a:rPr lang="en-US" sz="1200" dirty="0"/>
            </a:br>
            <a:r>
              <a:rPr lang="en-US" sz="1200" dirty="0"/>
              <a:t>here we are conducting some monitors checks, those are the types: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Operational monitor (if the artifact if function properly)- results 1 of three options (OK,ERROR,WARNING)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Performance Monitoring (AKA APM): collecting performance metrics or business KPI, so with correlation we can estimate the operational costs of the artifact</a:t>
            </a:r>
          </a:p>
          <a:p>
            <a:pPr>
              <a:defRPr/>
            </a:pPr>
            <a:r>
              <a:rPr lang="en-US" sz="1200" dirty="0"/>
              <a:t> </a:t>
            </a:r>
          </a:p>
          <a:p>
            <a:pPr>
              <a:defRPr/>
            </a:pPr>
            <a:r>
              <a:rPr lang="en-US" sz="1200" b="1" dirty="0"/>
              <a:t>Utilities used: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Prometheus, Grafana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ELK (&amp;\log stash)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Nagios\</a:t>
            </a:r>
          </a:p>
          <a:p>
            <a:pPr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89262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>
            <a:extLst>
              <a:ext uri="{FF2B5EF4-FFF2-40B4-BE49-F238E27FC236}">
                <a16:creationId xmlns:a16="http://schemas.microsoft.com/office/drawing/2014/main" id="{229EB05C-F586-594A-A5BF-B07E6DE9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Tools Landscape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F2518C0-A1F7-EB40-A1A5-A36B04D67EEE}"/>
              </a:ext>
            </a:extLst>
          </p:cNvPr>
          <p:cNvSpPr/>
          <p:nvPr/>
        </p:nvSpPr>
        <p:spPr>
          <a:xfrm>
            <a:off x="483659" y="1577168"/>
            <a:ext cx="5425017" cy="29583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anchor="ctr">
            <a:spAutoFit/>
          </a:bodyPr>
          <a:lstStyle/>
          <a:p>
            <a:pPr algn="ctr">
              <a:defRPr/>
            </a:pPr>
            <a:r>
              <a:rPr lang="en-US" sz="1067" spc="33" dirty="0">
                <a:solidFill>
                  <a:srgbClr val="FFFFFF"/>
                </a:solidFill>
              </a:rPr>
              <a:t>Continuous Integration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A2BE6C-1513-794B-BAE2-9C406C19CF27}"/>
              </a:ext>
            </a:extLst>
          </p:cNvPr>
          <p:cNvSpPr/>
          <p:nvPr/>
        </p:nvSpPr>
        <p:spPr>
          <a:xfrm>
            <a:off x="6269567" y="1577168"/>
            <a:ext cx="5421842" cy="29583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anchor="ctr">
            <a:spAutoFit/>
          </a:bodyPr>
          <a:lstStyle/>
          <a:p>
            <a:pPr algn="ctr">
              <a:defRPr/>
            </a:pPr>
            <a:r>
              <a:rPr lang="en-US" sz="1067" spc="33" dirty="0">
                <a:solidFill>
                  <a:srgbClr val="FFFFFF"/>
                </a:solidFill>
              </a:rPr>
              <a:t>Testing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656689-D2F1-CB42-86DA-2E4BF9DF4FEB}"/>
              </a:ext>
            </a:extLst>
          </p:cNvPr>
          <p:cNvCxnSpPr/>
          <p:nvPr/>
        </p:nvCxnSpPr>
        <p:spPr>
          <a:xfrm flipV="1">
            <a:off x="6097059" y="1572684"/>
            <a:ext cx="0" cy="1966383"/>
          </a:xfrm>
          <a:prstGeom prst="line">
            <a:avLst/>
          </a:prstGeom>
          <a:ln w="9525" cmpd="sng">
            <a:solidFill>
              <a:srgbClr val="9C9C9C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0E70FCE-D7A3-7A48-A566-F220B5598D06}"/>
              </a:ext>
            </a:extLst>
          </p:cNvPr>
          <p:cNvSpPr/>
          <p:nvPr/>
        </p:nvSpPr>
        <p:spPr>
          <a:xfrm>
            <a:off x="483659" y="3669493"/>
            <a:ext cx="2531533" cy="29583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anchor="ctr">
            <a:spAutoFit/>
          </a:bodyPr>
          <a:lstStyle/>
          <a:p>
            <a:pPr algn="ctr">
              <a:defRPr/>
            </a:pPr>
            <a:r>
              <a:rPr lang="en-US" sz="1067" spc="33" dirty="0">
                <a:solidFill>
                  <a:srgbClr val="FFFFFF"/>
                </a:solidFill>
              </a:rPr>
              <a:t>Version Control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C18B8F1-6824-114D-983F-BF76472952FA}"/>
              </a:ext>
            </a:extLst>
          </p:cNvPr>
          <p:cNvSpPr/>
          <p:nvPr/>
        </p:nvSpPr>
        <p:spPr>
          <a:xfrm>
            <a:off x="3380317" y="3685799"/>
            <a:ext cx="2524125" cy="52674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anchor="ctr">
            <a:spAutoFit/>
          </a:bodyPr>
          <a:lstStyle/>
          <a:p>
            <a:pPr algn="ctr">
              <a:defRPr/>
            </a:pPr>
            <a:r>
              <a:rPr lang="en-US" sz="1067" spc="33" dirty="0">
                <a:solidFill>
                  <a:srgbClr val="FFFFFF"/>
                </a:solidFill>
              </a:rPr>
              <a:t>Configuration Management &amp; Environment Provisioning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A8CB6A8-3030-6142-8B2E-44A439F2D928}"/>
              </a:ext>
            </a:extLst>
          </p:cNvPr>
          <p:cNvSpPr/>
          <p:nvPr/>
        </p:nvSpPr>
        <p:spPr>
          <a:xfrm>
            <a:off x="6269567" y="3669493"/>
            <a:ext cx="2532592" cy="29583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anchor="ctr">
            <a:spAutoFit/>
          </a:bodyPr>
          <a:lstStyle/>
          <a:p>
            <a:pPr algn="ctr">
              <a:defRPr/>
            </a:pPr>
            <a:r>
              <a:rPr lang="en-US" sz="1067" spc="33" dirty="0">
                <a:solidFill>
                  <a:srgbClr val="FFFFFF"/>
                </a:solidFill>
              </a:rPr>
              <a:t>Monitoring &amp; Alerts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1D876A-6392-AB44-BE17-07522D8CC2C9}"/>
              </a:ext>
            </a:extLst>
          </p:cNvPr>
          <p:cNvSpPr/>
          <p:nvPr/>
        </p:nvSpPr>
        <p:spPr>
          <a:xfrm>
            <a:off x="9167284" y="3669493"/>
            <a:ext cx="2524125" cy="29583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anchor="ctr">
            <a:spAutoFit/>
          </a:bodyPr>
          <a:lstStyle/>
          <a:p>
            <a:pPr algn="ctr">
              <a:defRPr/>
            </a:pPr>
            <a:r>
              <a:rPr lang="en-US" sz="1067" spc="33" dirty="0">
                <a:solidFill>
                  <a:srgbClr val="FFFFFF"/>
                </a:solidFill>
              </a:rPr>
              <a:t>Project &amp; Support Management</a:t>
            </a:r>
          </a:p>
        </p:txBody>
      </p:sp>
      <p:grpSp>
        <p:nvGrpSpPr>
          <p:cNvPr id="28681" name="Group 46">
            <a:extLst>
              <a:ext uri="{FF2B5EF4-FFF2-40B4-BE49-F238E27FC236}">
                <a16:creationId xmlns:a16="http://schemas.microsoft.com/office/drawing/2014/main" id="{C9A5C985-5099-C242-905F-E6474A77F60B}"/>
              </a:ext>
            </a:extLst>
          </p:cNvPr>
          <p:cNvGrpSpPr>
            <a:grpSpLocks/>
          </p:cNvGrpSpPr>
          <p:nvPr/>
        </p:nvGrpSpPr>
        <p:grpSpPr bwMode="auto">
          <a:xfrm>
            <a:off x="3201459" y="3659717"/>
            <a:ext cx="5773208" cy="2290233"/>
            <a:chOff x="5121308" y="1759475"/>
            <a:chExt cx="9236090" cy="470462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F3CB47-D42C-C747-8140-279C7B2A9AA4}"/>
                </a:ext>
              </a:extLst>
            </p:cNvPr>
            <p:cNvCxnSpPr/>
            <p:nvPr/>
          </p:nvCxnSpPr>
          <p:spPr>
            <a:xfrm flipV="1">
              <a:off x="14357398" y="1759475"/>
              <a:ext cx="0" cy="4704621"/>
            </a:xfrm>
            <a:prstGeom prst="line">
              <a:avLst/>
            </a:prstGeom>
            <a:ln w="9525" cmpd="sng">
              <a:solidFill>
                <a:srgbClr val="9C9C9C"/>
              </a:solidFill>
              <a:prstDash val="solid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1E47C1E-2CAF-FC4F-97B6-540E872A7343}"/>
                </a:ext>
              </a:extLst>
            </p:cNvPr>
            <p:cNvCxnSpPr/>
            <p:nvPr/>
          </p:nvCxnSpPr>
          <p:spPr>
            <a:xfrm flipV="1">
              <a:off x="9753745" y="1759475"/>
              <a:ext cx="0" cy="4704621"/>
            </a:xfrm>
            <a:prstGeom prst="line">
              <a:avLst/>
            </a:prstGeom>
            <a:ln w="9525" cmpd="sng">
              <a:solidFill>
                <a:srgbClr val="9C9C9C"/>
              </a:solidFill>
              <a:prstDash val="solid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8239F5-49D4-D04B-8A9B-931E31EAF519}"/>
                </a:ext>
              </a:extLst>
            </p:cNvPr>
            <p:cNvCxnSpPr/>
            <p:nvPr/>
          </p:nvCxnSpPr>
          <p:spPr>
            <a:xfrm flipV="1">
              <a:off x="5121308" y="1759475"/>
              <a:ext cx="0" cy="4704621"/>
            </a:xfrm>
            <a:prstGeom prst="line">
              <a:avLst/>
            </a:prstGeom>
            <a:ln w="9525" cmpd="sng">
              <a:solidFill>
                <a:srgbClr val="9C9C9C"/>
              </a:solidFill>
              <a:prstDash val="solid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E93E00-FACE-624D-88A1-8778C087537D}"/>
              </a:ext>
            </a:extLst>
          </p:cNvPr>
          <p:cNvGraphicFramePr>
            <a:graphicFrameLocks noGrp="1"/>
          </p:cNvGraphicFramePr>
          <p:nvPr/>
        </p:nvGraphicFramePr>
        <p:xfrm>
          <a:off x="504826" y="2053167"/>
          <a:ext cx="5401732" cy="1488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7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Build &amp; Deploy</a:t>
                      </a:r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CI Server</a:t>
                      </a:r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Unit Testing</a:t>
                      </a:r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Code Quality</a:t>
                      </a:r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9663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698" name="Picture 17">
            <a:extLst>
              <a:ext uri="{FF2B5EF4-FFF2-40B4-BE49-F238E27FC236}">
                <a16:creationId xmlns:a16="http://schemas.microsoft.com/office/drawing/2014/main" id="{19EF81C1-6346-4441-B99C-3717AF3E2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3" y="2303992"/>
            <a:ext cx="76729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9" name="Picture 18">
            <a:extLst>
              <a:ext uri="{FF2B5EF4-FFF2-40B4-BE49-F238E27FC236}">
                <a16:creationId xmlns:a16="http://schemas.microsoft.com/office/drawing/2014/main" id="{FFAED6F6-02D9-0142-9EA7-18BF7BDBE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7" y="2637367"/>
            <a:ext cx="809625" cy="44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0" name="Picture 19">
            <a:extLst>
              <a:ext uri="{FF2B5EF4-FFF2-40B4-BE49-F238E27FC236}">
                <a16:creationId xmlns:a16="http://schemas.microsoft.com/office/drawing/2014/main" id="{65D57E6E-176C-2A43-B083-46424A201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258609"/>
            <a:ext cx="623359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1" name="Picture 20">
            <a:extLst>
              <a:ext uri="{FF2B5EF4-FFF2-40B4-BE49-F238E27FC236}">
                <a16:creationId xmlns:a16="http://schemas.microsoft.com/office/drawing/2014/main" id="{CDCDFD56-08B1-5043-982A-085E94ED4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92" y="2414059"/>
            <a:ext cx="974725" cy="17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2" name="Picture 22">
            <a:extLst>
              <a:ext uri="{FF2B5EF4-FFF2-40B4-BE49-F238E27FC236}">
                <a16:creationId xmlns:a16="http://schemas.microsoft.com/office/drawing/2014/main" id="{63CDD0DB-038F-0648-ADB0-C6D2CD8CC3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42" y="2753783"/>
            <a:ext cx="935567" cy="26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3" name="Picture 23">
            <a:extLst>
              <a:ext uri="{FF2B5EF4-FFF2-40B4-BE49-F238E27FC236}">
                <a16:creationId xmlns:a16="http://schemas.microsoft.com/office/drawing/2014/main" id="{61EEBF59-F291-A645-8758-97F8B7BA2D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1"/>
          <a:stretch>
            <a:fillRect/>
          </a:stretch>
        </p:blipFill>
        <p:spPr bwMode="auto">
          <a:xfrm>
            <a:off x="2055284" y="3217334"/>
            <a:ext cx="887942" cy="1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4" name="Picture 25">
            <a:extLst>
              <a:ext uri="{FF2B5EF4-FFF2-40B4-BE49-F238E27FC236}">
                <a16:creationId xmlns:a16="http://schemas.microsoft.com/office/drawing/2014/main" id="{8B533AE1-5FEB-5543-9F56-BF68BB5E5C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2426759"/>
            <a:ext cx="492125" cy="23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5" name="Picture 26">
            <a:extLst>
              <a:ext uri="{FF2B5EF4-FFF2-40B4-BE49-F238E27FC236}">
                <a16:creationId xmlns:a16="http://schemas.microsoft.com/office/drawing/2014/main" id="{274CB360-B06D-6B41-A467-BA1720FBA9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3021542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6" name="Picture 27">
            <a:extLst>
              <a:ext uri="{FF2B5EF4-FFF2-40B4-BE49-F238E27FC236}">
                <a16:creationId xmlns:a16="http://schemas.microsoft.com/office/drawing/2014/main" id="{3A9021FE-9147-4942-B08B-9C5DF0F766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093" y="2442634"/>
            <a:ext cx="683683" cy="18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7" name="Picture 28">
            <a:extLst>
              <a:ext uri="{FF2B5EF4-FFF2-40B4-BE49-F238E27FC236}">
                <a16:creationId xmlns:a16="http://schemas.microsoft.com/office/drawing/2014/main" id="{B9C1D687-3C5D-D342-9FC0-3715D37838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" t="18298" r="37013" b="16049"/>
          <a:stretch>
            <a:fillRect/>
          </a:stretch>
        </p:blipFill>
        <p:spPr bwMode="auto">
          <a:xfrm>
            <a:off x="4805893" y="2772833"/>
            <a:ext cx="874183" cy="28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8" name="Picture 29">
            <a:extLst>
              <a:ext uri="{FF2B5EF4-FFF2-40B4-BE49-F238E27FC236}">
                <a16:creationId xmlns:a16="http://schemas.microsoft.com/office/drawing/2014/main" id="{765E4A05-6EF9-324D-8FC0-00EDD0DB2D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59" y="3179234"/>
            <a:ext cx="983191" cy="21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FE48670-619C-F44F-9ED4-20C8CC50845E}"/>
              </a:ext>
            </a:extLst>
          </p:cNvPr>
          <p:cNvGraphicFramePr>
            <a:graphicFrameLocks noGrp="1"/>
          </p:cNvGraphicFramePr>
          <p:nvPr/>
        </p:nvGraphicFramePr>
        <p:xfrm>
          <a:off x="6271684" y="2053167"/>
          <a:ext cx="5401732" cy="1488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7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Automated Acceptance</a:t>
                      </a:r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NFR Testing</a:t>
                      </a:r>
                    </a:p>
                  </a:txBody>
                  <a:tcPr marL="57167" marR="57167" marT="30971" marB="309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7" marR="57167" marT="30971" marB="309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9663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7" marR="57167" marT="30971" marB="30971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7" marR="57167" marT="30971" marB="309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7" marR="57167" marT="30971" marB="309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723" name="Picture 31">
            <a:extLst>
              <a:ext uri="{FF2B5EF4-FFF2-40B4-BE49-F238E27FC236}">
                <a16:creationId xmlns:a16="http://schemas.microsoft.com/office/drawing/2014/main" id="{BE36BDD3-7079-C640-9795-CC180CF0CE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6" y="2442634"/>
            <a:ext cx="842433" cy="13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24" name="Picture 32">
            <a:extLst>
              <a:ext uri="{FF2B5EF4-FFF2-40B4-BE49-F238E27FC236}">
                <a16:creationId xmlns:a16="http://schemas.microsoft.com/office/drawing/2014/main" id="{39E41701-5892-8F45-8720-D03B6563D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59" y="2678642"/>
            <a:ext cx="822325" cy="25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25" name="Picture 33">
            <a:extLst>
              <a:ext uri="{FF2B5EF4-FFF2-40B4-BE49-F238E27FC236}">
                <a16:creationId xmlns:a16="http://schemas.microsoft.com/office/drawing/2014/main" id="{BE8D8F86-6297-A842-AD1B-EADBC97017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1" y="3075517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26" name="Picture 34">
            <a:extLst>
              <a:ext uri="{FF2B5EF4-FFF2-40B4-BE49-F238E27FC236}">
                <a16:creationId xmlns:a16="http://schemas.microsoft.com/office/drawing/2014/main" id="{0606E219-6B08-5641-B1E5-B8E708215B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267" y="2432050"/>
            <a:ext cx="973667" cy="22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27" name="Picture 35">
            <a:extLst>
              <a:ext uri="{FF2B5EF4-FFF2-40B4-BE49-F238E27FC236}">
                <a16:creationId xmlns:a16="http://schemas.microsoft.com/office/drawing/2014/main" id="{00A2315E-F337-1240-A9DC-672B47CE4A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59" y="2827867"/>
            <a:ext cx="957791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28" name="Picture 36">
            <a:extLst>
              <a:ext uri="{FF2B5EF4-FFF2-40B4-BE49-F238E27FC236}">
                <a16:creationId xmlns:a16="http://schemas.microsoft.com/office/drawing/2014/main" id="{81E9CD4E-196E-014A-9FC3-59D329DB16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167" y="2818343"/>
            <a:ext cx="826559" cy="32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29" name="Picture 37">
            <a:extLst>
              <a:ext uri="{FF2B5EF4-FFF2-40B4-BE49-F238E27FC236}">
                <a16:creationId xmlns:a16="http://schemas.microsoft.com/office/drawing/2014/main" id="{BE73359A-DF02-5D43-AE57-138BC66AB9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984" y="3132667"/>
            <a:ext cx="758825" cy="29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0" name="Picture 38">
            <a:extLst>
              <a:ext uri="{FF2B5EF4-FFF2-40B4-BE49-F238E27FC236}">
                <a16:creationId xmlns:a16="http://schemas.microsoft.com/office/drawing/2014/main" id="{4D4138F6-1282-234C-B2A1-B487901804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59" y="2367492"/>
            <a:ext cx="83608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1" name="Picture 39">
            <a:extLst>
              <a:ext uri="{FF2B5EF4-FFF2-40B4-BE49-F238E27FC236}">
                <a16:creationId xmlns:a16="http://schemas.microsoft.com/office/drawing/2014/main" id="{A51BC84A-DE62-0746-A5A2-A27C43061E8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709" y="3209926"/>
            <a:ext cx="1105958" cy="18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2" name="Picture 43">
            <a:extLst>
              <a:ext uri="{FF2B5EF4-FFF2-40B4-BE49-F238E27FC236}">
                <a16:creationId xmlns:a16="http://schemas.microsoft.com/office/drawing/2014/main" id="{8332BC80-E5C3-374C-9770-13F38310935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4" b="32977"/>
          <a:stretch>
            <a:fillRect/>
          </a:stretch>
        </p:blipFill>
        <p:spPr bwMode="auto">
          <a:xfrm>
            <a:off x="10351559" y="2433109"/>
            <a:ext cx="1028700" cy="22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3" name="Picture 51">
            <a:extLst>
              <a:ext uri="{FF2B5EF4-FFF2-40B4-BE49-F238E27FC236}">
                <a16:creationId xmlns:a16="http://schemas.microsoft.com/office/drawing/2014/main" id="{BD641D77-3215-4F4A-A34C-F2E7B91690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5" b="21265"/>
          <a:stretch>
            <a:fillRect/>
          </a:stretch>
        </p:blipFill>
        <p:spPr bwMode="auto">
          <a:xfrm>
            <a:off x="10374842" y="2744259"/>
            <a:ext cx="102023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2F7D2231-933B-3742-B5C9-2A07DE0296D4}"/>
              </a:ext>
            </a:extLst>
          </p:cNvPr>
          <p:cNvGraphicFramePr>
            <a:graphicFrameLocks noGrp="1"/>
          </p:cNvGraphicFramePr>
          <p:nvPr/>
        </p:nvGraphicFramePr>
        <p:xfrm>
          <a:off x="504826" y="4085167"/>
          <a:ext cx="2513542" cy="1864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4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Source Control</a:t>
                      </a:r>
                    </a:p>
                  </a:txBody>
                  <a:tcPr marL="57165" marR="57165" marT="30980" marB="30980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Binary Management</a:t>
                      </a:r>
                    </a:p>
                  </a:txBody>
                  <a:tcPr marL="57165" marR="57165" marT="30980" marB="30980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531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5" marR="57165" marT="30980" marB="30980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5" marR="57165" marT="30980" marB="30980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9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Productivity Add On</a:t>
                      </a:r>
                    </a:p>
                  </a:txBody>
                  <a:tcPr marL="57165" marR="57165" marT="30980" marB="30980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9">
                <a:tc gridSpan="2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5" marR="57165" marT="30980" marB="30980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5C36AA4-BDAF-F242-8A1E-996C62A8D412}"/>
              </a:ext>
            </a:extLst>
          </p:cNvPr>
          <p:cNvGraphicFramePr>
            <a:graphicFrameLocks noGrp="1"/>
          </p:cNvGraphicFramePr>
          <p:nvPr/>
        </p:nvGraphicFramePr>
        <p:xfrm>
          <a:off x="3384551" y="4323293"/>
          <a:ext cx="2512483" cy="1623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2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348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Source Control</a:t>
                      </a:r>
                    </a:p>
                    <a:p>
                      <a:pPr algn="ctr"/>
                      <a:r>
                        <a:rPr lang="en-US" sz="700" dirty="0"/>
                        <a:t>Binary Management</a:t>
                      </a:r>
                    </a:p>
                    <a:p>
                      <a:pPr algn="ctr"/>
                      <a:r>
                        <a:rPr lang="en-US" sz="700" dirty="0"/>
                        <a:t>Productivity Add On</a:t>
                      </a:r>
                    </a:p>
                  </a:txBody>
                  <a:tcPr marL="57141" marR="57141" marT="30972" marB="30972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C8564B7-CAF3-9546-B56F-1E2400E25DC8}"/>
              </a:ext>
            </a:extLst>
          </p:cNvPr>
          <p:cNvGraphicFramePr>
            <a:graphicFrameLocks noGrp="1"/>
          </p:cNvGraphicFramePr>
          <p:nvPr/>
        </p:nvGraphicFramePr>
        <p:xfrm>
          <a:off x="6271684" y="4085167"/>
          <a:ext cx="2513542" cy="1855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08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Application &amp; Infra Monitoring</a:t>
                      </a:r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Log Monitoring</a:t>
                      </a:r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174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6FEBF9AE-6F18-A847-BC17-680AFE338B9D}"/>
              </a:ext>
            </a:extLst>
          </p:cNvPr>
          <p:cNvGraphicFramePr>
            <a:graphicFrameLocks noGrp="1"/>
          </p:cNvGraphicFramePr>
          <p:nvPr/>
        </p:nvGraphicFramePr>
        <p:xfrm>
          <a:off x="9168342" y="4085167"/>
          <a:ext cx="2513542" cy="1898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0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/>
                        <a:t>Collab</a:t>
                      </a:r>
                      <a:r>
                        <a:rPr lang="en-US" sz="700" dirty="0"/>
                        <a:t> / Community</a:t>
                      </a:r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Chat</a:t>
                      </a:r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72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6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Project Lifecycle Management</a:t>
                      </a:r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Service Desk</a:t>
                      </a:r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917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57165" marR="57165" marT="30979" marB="30979">
                    <a:lnL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5F9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778" name="Picture 56">
            <a:extLst>
              <a:ext uri="{FF2B5EF4-FFF2-40B4-BE49-F238E27FC236}">
                <a16:creationId xmlns:a16="http://schemas.microsoft.com/office/drawing/2014/main" id="{727BB91B-F345-774E-8808-C519CEEADF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7" y="4773083"/>
            <a:ext cx="320675" cy="26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79" name="Picture 57">
            <a:extLst>
              <a:ext uri="{FF2B5EF4-FFF2-40B4-BE49-F238E27FC236}">
                <a16:creationId xmlns:a16="http://schemas.microsoft.com/office/drawing/2014/main" id="{F50E3132-41D6-7346-9DFC-BB41B25E83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7" y="4276726"/>
            <a:ext cx="7524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80" name="Picture 58">
            <a:extLst>
              <a:ext uri="{FF2B5EF4-FFF2-40B4-BE49-F238E27FC236}">
                <a16:creationId xmlns:a16="http://schemas.microsoft.com/office/drawing/2014/main" id="{2CB618D9-89B6-074A-82BB-3667C0ED5B1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18"/>
          <a:stretch>
            <a:fillRect/>
          </a:stretch>
        </p:blipFill>
        <p:spPr bwMode="auto">
          <a:xfrm>
            <a:off x="757767" y="4510617"/>
            <a:ext cx="74824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81" name="Picture 59">
            <a:extLst>
              <a:ext uri="{FF2B5EF4-FFF2-40B4-BE49-F238E27FC236}">
                <a16:creationId xmlns:a16="http://schemas.microsoft.com/office/drawing/2014/main" id="{94EE16D2-43F4-9D4C-A563-779A78D8142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67" y="4780492"/>
            <a:ext cx="341842" cy="26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82" name="Picture 60">
            <a:extLst>
              <a:ext uri="{FF2B5EF4-FFF2-40B4-BE49-F238E27FC236}">
                <a16:creationId xmlns:a16="http://schemas.microsoft.com/office/drawing/2014/main" id="{2003982A-18B7-F141-AB28-E7E439AA475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6" y="5132917"/>
            <a:ext cx="627591" cy="23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83" name="Picture 61">
            <a:extLst>
              <a:ext uri="{FF2B5EF4-FFF2-40B4-BE49-F238E27FC236}">
                <a16:creationId xmlns:a16="http://schemas.microsoft.com/office/drawing/2014/main" id="{69649249-A756-384A-9E90-5DE7292552C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2" y="5607051"/>
            <a:ext cx="6762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84" name="Picture 62">
            <a:extLst>
              <a:ext uri="{FF2B5EF4-FFF2-40B4-BE49-F238E27FC236}">
                <a16:creationId xmlns:a16="http://schemas.microsoft.com/office/drawing/2014/main" id="{6D4B0973-C652-5D46-AAC2-E53FCF37EE0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09" y="5651500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85" name="Picture 63">
            <a:extLst>
              <a:ext uri="{FF2B5EF4-FFF2-40B4-BE49-F238E27FC236}">
                <a16:creationId xmlns:a16="http://schemas.microsoft.com/office/drawing/2014/main" id="{01A08240-63D9-C74E-9443-BBF9C0A3120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4"/>
          <a:stretch>
            <a:fillRect/>
          </a:stretch>
        </p:blipFill>
        <p:spPr bwMode="auto">
          <a:xfrm>
            <a:off x="2060576" y="5662083"/>
            <a:ext cx="903817" cy="17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86" name="Picture 64">
            <a:extLst>
              <a:ext uri="{FF2B5EF4-FFF2-40B4-BE49-F238E27FC236}">
                <a16:creationId xmlns:a16="http://schemas.microsoft.com/office/drawing/2014/main" id="{0C4E67E0-5160-7443-8C2E-3EB5B6DFE5C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4313767"/>
            <a:ext cx="676275" cy="20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87" name="Picture 65">
            <a:extLst>
              <a:ext uri="{FF2B5EF4-FFF2-40B4-BE49-F238E27FC236}">
                <a16:creationId xmlns:a16="http://schemas.microsoft.com/office/drawing/2014/main" id="{E225E2D4-9092-714D-8315-71562C5AB99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59" y="4741334"/>
            <a:ext cx="745067" cy="14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88" name="Picture 66">
            <a:extLst>
              <a:ext uri="{FF2B5EF4-FFF2-40B4-BE49-F238E27FC236}">
                <a16:creationId xmlns:a16="http://schemas.microsoft.com/office/drawing/2014/main" id="{7F6B6F85-D8DE-AD48-928F-B7C2CB1959E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17" y="5108575"/>
            <a:ext cx="782109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89" name="Picture 67">
            <a:extLst>
              <a:ext uri="{FF2B5EF4-FFF2-40B4-BE49-F238E27FC236}">
                <a16:creationId xmlns:a16="http://schemas.microsoft.com/office/drawing/2014/main" id="{2F459711-286A-B649-9073-74162B694EB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721226"/>
            <a:ext cx="638175" cy="39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90" name="Picture 68">
            <a:extLst>
              <a:ext uri="{FF2B5EF4-FFF2-40B4-BE49-F238E27FC236}">
                <a16:creationId xmlns:a16="http://schemas.microsoft.com/office/drawing/2014/main" id="{2B89CF99-83A8-4E4A-8976-CD907241922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692650"/>
            <a:ext cx="43074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91" name="Picture 69">
            <a:extLst>
              <a:ext uri="{FF2B5EF4-FFF2-40B4-BE49-F238E27FC236}">
                <a16:creationId xmlns:a16="http://schemas.microsoft.com/office/drawing/2014/main" id="{61FA1D54-366D-4249-A5AB-F76773856CD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t="34482" r="14146" b="37032"/>
          <a:stretch>
            <a:fillRect/>
          </a:stretch>
        </p:blipFill>
        <p:spPr bwMode="auto">
          <a:xfrm>
            <a:off x="4219576" y="4820709"/>
            <a:ext cx="1045633" cy="25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92" name="Picture 70">
            <a:extLst>
              <a:ext uri="{FF2B5EF4-FFF2-40B4-BE49-F238E27FC236}">
                <a16:creationId xmlns:a16="http://schemas.microsoft.com/office/drawing/2014/main" id="{E25C4CFB-C30E-7C42-9AD1-E1C81002F16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92" y="5212292"/>
            <a:ext cx="1016000" cy="42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93" name="Picture 71">
            <a:extLst>
              <a:ext uri="{FF2B5EF4-FFF2-40B4-BE49-F238E27FC236}">
                <a16:creationId xmlns:a16="http://schemas.microsoft.com/office/drawing/2014/main" id="{21F72EEA-E7DA-FA4D-B27D-28403D1FD3E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92" y="5249334"/>
            <a:ext cx="47095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94" name="Picture 2" descr="http://www.nebulaworks.com/img/partners/docker.png">
            <a:extLst>
              <a:ext uri="{FF2B5EF4-FFF2-40B4-BE49-F238E27FC236}">
                <a16:creationId xmlns:a16="http://schemas.microsoft.com/office/drawing/2014/main" id="{6B8633C2-B618-2343-8332-371DFAE2B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6" y="5238750"/>
            <a:ext cx="658283" cy="52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95" name="Picture 73">
            <a:extLst>
              <a:ext uri="{FF2B5EF4-FFF2-40B4-BE49-F238E27FC236}">
                <a16:creationId xmlns:a16="http://schemas.microsoft.com/office/drawing/2014/main" id="{2B05CA6C-A19F-6D40-8245-64B2B66ABF5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392" y="4443942"/>
            <a:ext cx="75565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96" name="Picture 74">
            <a:extLst>
              <a:ext uri="{FF2B5EF4-FFF2-40B4-BE49-F238E27FC236}">
                <a16:creationId xmlns:a16="http://schemas.microsoft.com/office/drawing/2014/main" id="{47CC436C-CED9-C949-956D-4CC92CAE502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392" y="4704292"/>
            <a:ext cx="7556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97" name="Picture 75">
            <a:extLst>
              <a:ext uri="{FF2B5EF4-FFF2-40B4-BE49-F238E27FC236}">
                <a16:creationId xmlns:a16="http://schemas.microsoft.com/office/drawing/2014/main" id="{D4A56191-0591-3E46-A449-DA18D442ABB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59" y="4978400"/>
            <a:ext cx="1018117" cy="32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98" name="Picture 76">
            <a:extLst>
              <a:ext uri="{FF2B5EF4-FFF2-40B4-BE49-F238E27FC236}">
                <a16:creationId xmlns:a16="http://schemas.microsoft.com/office/drawing/2014/main" id="{59492B3D-815C-E441-A34B-C6FC423A252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6" y="5420783"/>
            <a:ext cx="836083" cy="13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99" name="Picture 78">
            <a:extLst>
              <a:ext uri="{FF2B5EF4-FFF2-40B4-BE49-F238E27FC236}">
                <a16:creationId xmlns:a16="http://schemas.microsoft.com/office/drawing/2014/main" id="{F211788D-4315-1647-8A13-2BAD3BF97AD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92" y="4360334"/>
            <a:ext cx="849841" cy="18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00" name="Picture 79">
            <a:extLst>
              <a:ext uri="{FF2B5EF4-FFF2-40B4-BE49-F238E27FC236}">
                <a16:creationId xmlns:a16="http://schemas.microsoft.com/office/drawing/2014/main" id="{B09DCFBC-8DD8-444B-B891-5C83A190309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992" y="4649259"/>
            <a:ext cx="784225" cy="33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01" name="Picture 80">
            <a:extLst>
              <a:ext uri="{FF2B5EF4-FFF2-40B4-BE49-F238E27FC236}">
                <a16:creationId xmlns:a16="http://schemas.microsoft.com/office/drawing/2014/main" id="{4664572B-C481-BE45-88EC-DF025952891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17" y="5140325"/>
            <a:ext cx="865717" cy="29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02" name="Picture 82">
            <a:extLst>
              <a:ext uri="{FF2B5EF4-FFF2-40B4-BE49-F238E27FC236}">
                <a16:creationId xmlns:a16="http://schemas.microsoft.com/office/drawing/2014/main" id="{6887333B-A75B-3641-8A78-1416F1A8669C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01" y="4286250"/>
            <a:ext cx="9556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03" name="Picture 83">
            <a:extLst>
              <a:ext uri="{FF2B5EF4-FFF2-40B4-BE49-F238E27FC236}">
                <a16:creationId xmlns:a16="http://schemas.microsoft.com/office/drawing/2014/main" id="{B1A1B09C-5D32-2F46-84C9-EAB4203FEBA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1" y="4529667"/>
            <a:ext cx="6762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04" name="Picture 84">
            <a:extLst>
              <a:ext uri="{FF2B5EF4-FFF2-40B4-BE49-F238E27FC236}">
                <a16:creationId xmlns:a16="http://schemas.microsoft.com/office/drawing/2014/main" id="{FA720BFC-56E0-584A-AFA3-0055E971594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4758267"/>
            <a:ext cx="515409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05" name="Picture 85">
            <a:extLst>
              <a:ext uri="{FF2B5EF4-FFF2-40B4-BE49-F238E27FC236}">
                <a16:creationId xmlns:a16="http://schemas.microsoft.com/office/drawing/2014/main" id="{91557892-6E00-234C-A98E-59FD6857414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8"/>
          <a:stretch>
            <a:fillRect/>
          </a:stretch>
        </p:blipFill>
        <p:spPr bwMode="auto">
          <a:xfrm>
            <a:off x="10657417" y="4342342"/>
            <a:ext cx="790575" cy="1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06" name="Picture 86">
            <a:extLst>
              <a:ext uri="{FF2B5EF4-FFF2-40B4-BE49-F238E27FC236}">
                <a16:creationId xmlns:a16="http://schemas.microsoft.com/office/drawing/2014/main" id="{EB927E54-C16B-2448-9322-2268D41F992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383" y="4547659"/>
            <a:ext cx="9017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07" name="Picture 88">
            <a:extLst>
              <a:ext uri="{FF2B5EF4-FFF2-40B4-BE49-F238E27FC236}">
                <a16:creationId xmlns:a16="http://schemas.microsoft.com/office/drawing/2014/main" id="{375C314C-DAAE-9146-B8FE-B801BD24F3D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5553076"/>
            <a:ext cx="648759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08" name="Picture 89">
            <a:extLst>
              <a:ext uri="{FF2B5EF4-FFF2-40B4-BE49-F238E27FC236}">
                <a16:creationId xmlns:a16="http://schemas.microsoft.com/office/drawing/2014/main" id="{0EC0348D-080E-414B-ABEB-AB0823C1C459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5250392"/>
            <a:ext cx="895350" cy="28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09" name="Picture 90">
            <a:extLst>
              <a:ext uri="{FF2B5EF4-FFF2-40B4-BE49-F238E27FC236}">
                <a16:creationId xmlns:a16="http://schemas.microsoft.com/office/drawing/2014/main" id="{8A7A32E5-7691-5A40-97AC-180086FDBD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5203825"/>
            <a:ext cx="8509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10" name="Picture 91">
            <a:extLst>
              <a:ext uri="{FF2B5EF4-FFF2-40B4-BE49-F238E27FC236}">
                <a16:creationId xmlns:a16="http://schemas.microsoft.com/office/drawing/2014/main" id="{209FD129-FC4F-3D43-B85D-3E4C6B1C202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517" y="5405967"/>
            <a:ext cx="680509" cy="32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11" name="Picture 92">
            <a:extLst>
              <a:ext uri="{FF2B5EF4-FFF2-40B4-BE49-F238E27FC236}">
                <a16:creationId xmlns:a16="http://schemas.microsoft.com/office/drawing/2014/main" id="{C5BC9EEB-AEEB-1747-B6DC-83979006E55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26" y="5737226"/>
            <a:ext cx="717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12" name="Picture 147" descr="Datadog Logo">
            <a:extLst>
              <a:ext uri="{FF2B5EF4-FFF2-40B4-BE49-F238E27FC236}">
                <a16:creationId xmlns:a16="http://schemas.microsoft.com/office/drawing/2014/main" id="{75F11D6D-2E10-E14E-B2D3-E65040D7DA30}"/>
              </a:ext>
            </a:extLst>
          </p:cNvPr>
          <p:cNvPicPr>
            <a:picLocks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34" y="5629275"/>
            <a:ext cx="886883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13" name="Picture 149" descr="Papertrail">
            <a:extLst>
              <a:ext uri="{FF2B5EF4-FFF2-40B4-BE49-F238E27FC236}">
                <a16:creationId xmlns:a16="http://schemas.microsoft.com/office/drawing/2014/main" id="{011F5BF6-0DD2-F44A-8E54-8F14EC6F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17" y="5566834"/>
            <a:ext cx="975783" cy="288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14" name="Picture 147" descr="Dynatrace APM tools">
            <a:extLst>
              <a:ext uri="{FF2B5EF4-FFF2-40B4-BE49-F238E27FC236}">
                <a16:creationId xmlns:a16="http://schemas.microsoft.com/office/drawing/2014/main" id="{78C58503-0787-C647-B1A9-5F9EBD70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34" y="4193117"/>
            <a:ext cx="811742" cy="22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097755"/>
      </p:ext>
    </p:extLst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CE17-73A5-E947-A577-73D0369A2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DevOps 2.0 (Extra Subject):</a:t>
            </a:r>
          </a:p>
        </p:txBody>
      </p:sp>
    </p:spTree>
    <p:extLst>
      <p:ext uri="{BB962C8B-B14F-4D97-AF65-F5344CB8AC3E}">
        <p14:creationId xmlns:p14="http://schemas.microsoft.com/office/powerpoint/2010/main" val="333620751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2">
            <a:extLst>
              <a:ext uri="{FF2B5EF4-FFF2-40B4-BE49-F238E27FC236}">
                <a16:creationId xmlns:a16="http://schemas.microsoft.com/office/drawing/2014/main" id="{73D9B379-2125-ED46-9612-B99E6356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Operational environment of our ARTIFACT</a:t>
            </a:r>
          </a:p>
        </p:txBody>
      </p:sp>
      <p:grpSp>
        <p:nvGrpSpPr>
          <p:cNvPr id="40962" name="Group 11">
            <a:extLst>
              <a:ext uri="{FF2B5EF4-FFF2-40B4-BE49-F238E27FC236}">
                <a16:creationId xmlns:a16="http://schemas.microsoft.com/office/drawing/2014/main" id="{AFC6A97B-1C2C-7242-8C8D-81AA84AE4E2F}"/>
              </a:ext>
            </a:extLst>
          </p:cNvPr>
          <p:cNvGrpSpPr>
            <a:grpSpLocks/>
          </p:cNvGrpSpPr>
          <p:nvPr/>
        </p:nvGrpSpPr>
        <p:grpSpPr bwMode="auto">
          <a:xfrm>
            <a:off x="10907184" y="3316817"/>
            <a:ext cx="847725" cy="782109"/>
            <a:chOff x="13876638" y="2990335"/>
            <a:chExt cx="1272746" cy="11738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F6A2-9AF0-6040-BF97-46419A25DB2B}"/>
                </a:ext>
              </a:extLst>
            </p:cNvPr>
            <p:cNvSpPr/>
            <p:nvPr/>
          </p:nvSpPr>
          <p:spPr>
            <a:xfrm>
              <a:off x="13876638" y="2990335"/>
              <a:ext cx="1272746" cy="117389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800" dirty="0"/>
                <a:t>Load Balancer</a:t>
              </a:r>
            </a:p>
          </p:txBody>
        </p:sp>
        <p:sp>
          <p:nvSpPr>
            <p:cNvPr id="10" name="Quad Arrow 9">
              <a:extLst>
                <a:ext uri="{FF2B5EF4-FFF2-40B4-BE49-F238E27FC236}">
                  <a16:creationId xmlns:a16="http://schemas.microsoft.com/office/drawing/2014/main" id="{AA7CDD41-DA36-9A4A-9D5F-DCA1B5CE626D}"/>
                </a:ext>
              </a:extLst>
            </p:cNvPr>
            <p:cNvSpPr/>
            <p:nvPr/>
          </p:nvSpPr>
          <p:spPr>
            <a:xfrm>
              <a:off x="14246863" y="3009397"/>
              <a:ext cx="532296" cy="568678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</p:grpSp>
      <p:grpSp>
        <p:nvGrpSpPr>
          <p:cNvPr id="40963" name="Group 17">
            <a:extLst>
              <a:ext uri="{FF2B5EF4-FFF2-40B4-BE49-F238E27FC236}">
                <a16:creationId xmlns:a16="http://schemas.microsoft.com/office/drawing/2014/main" id="{02A14C5B-DEDE-084F-A80F-91B5BBBF4A12}"/>
              </a:ext>
            </a:extLst>
          </p:cNvPr>
          <p:cNvGrpSpPr>
            <a:grpSpLocks/>
          </p:cNvGrpSpPr>
          <p:nvPr/>
        </p:nvGrpSpPr>
        <p:grpSpPr bwMode="auto">
          <a:xfrm>
            <a:off x="6829426" y="1659467"/>
            <a:ext cx="3137958" cy="4247092"/>
            <a:chOff x="7895964" y="2041656"/>
            <a:chExt cx="4707927" cy="6370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37117F-A584-4645-8C17-A404EB909830}"/>
                </a:ext>
              </a:extLst>
            </p:cNvPr>
            <p:cNvSpPr/>
            <p:nvPr/>
          </p:nvSpPr>
          <p:spPr>
            <a:xfrm>
              <a:off x="7895964" y="3148121"/>
              <a:ext cx="4707927" cy="526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200" dirty="0"/>
                <a:t>Machine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519764-6B66-C446-86FF-30FF73FC0C7E}"/>
                </a:ext>
              </a:extLst>
            </p:cNvPr>
            <p:cNvSpPr/>
            <p:nvPr/>
          </p:nvSpPr>
          <p:spPr>
            <a:xfrm>
              <a:off x="7895964" y="3148121"/>
              <a:ext cx="4707927" cy="38797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200" dirty="0"/>
                <a:t>Operation Systems</a:t>
              </a:r>
            </a:p>
          </p:txBody>
        </p:sp>
        <p:grpSp>
          <p:nvGrpSpPr>
            <p:cNvPr id="40971" name="Group 8">
              <a:extLst>
                <a:ext uri="{FF2B5EF4-FFF2-40B4-BE49-F238E27FC236}">
                  <a16:creationId xmlns:a16="http://schemas.microsoft.com/office/drawing/2014/main" id="{6C850C8E-82E8-1142-B44E-36B4691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5964" y="2041656"/>
              <a:ext cx="3558748" cy="4213654"/>
              <a:chOff x="6833285" y="2125362"/>
              <a:chExt cx="3558748" cy="421365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B9E48C-AF98-4945-BFC8-D103E94C2C89}"/>
                  </a:ext>
                </a:extLst>
              </p:cNvPr>
              <p:cNvSpPr/>
              <p:nvPr/>
            </p:nvSpPr>
            <p:spPr>
              <a:xfrm>
                <a:off x="6833285" y="2125362"/>
                <a:ext cx="3558335" cy="421313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r>
                  <a:rPr lang="en-US" sz="1200" dirty="0"/>
                  <a:t>Application server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667BFC-A9C4-074A-B041-B39B7075C5E1}"/>
                  </a:ext>
                </a:extLst>
              </p:cNvPr>
              <p:cNvSpPr/>
              <p:nvPr/>
            </p:nvSpPr>
            <p:spPr>
              <a:xfrm>
                <a:off x="6833285" y="2125362"/>
                <a:ext cx="2853337" cy="3484491"/>
              </a:xfrm>
              <a:prstGeom prst="rect">
                <a:avLst/>
              </a:prstGeom>
              <a:solidFill>
                <a:srgbClr val="EEF2F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77B591-43C1-2B41-8B35-5B39E69FBBE8}"/>
                </a:ext>
              </a:extLst>
            </p:cNvPr>
            <p:cNvSpPr/>
            <p:nvPr/>
          </p:nvSpPr>
          <p:spPr>
            <a:xfrm>
              <a:off x="7957889" y="2589333"/>
              <a:ext cx="2743777" cy="5302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App 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099587-5A81-5147-AD03-E66117BA191D}"/>
                </a:ext>
              </a:extLst>
            </p:cNvPr>
            <p:cNvSpPr/>
            <p:nvPr/>
          </p:nvSpPr>
          <p:spPr>
            <a:xfrm>
              <a:off x="7957889" y="3281468"/>
              <a:ext cx="2743777" cy="5302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App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FDD612-110C-B342-BDAC-8C4EBE6C1425}"/>
                </a:ext>
              </a:extLst>
            </p:cNvPr>
            <p:cNvSpPr/>
            <p:nvPr/>
          </p:nvSpPr>
          <p:spPr>
            <a:xfrm>
              <a:off x="7951538" y="3889468"/>
              <a:ext cx="2743777" cy="5302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App 3</a:t>
              </a:r>
            </a:p>
          </p:txBody>
        </p:sp>
      </p:grpSp>
      <p:sp>
        <p:nvSpPr>
          <p:cNvPr id="40964" name="TextBox 15">
            <a:extLst>
              <a:ext uri="{FF2B5EF4-FFF2-40B4-BE49-F238E27FC236}">
                <a16:creationId xmlns:a16="http://schemas.microsoft.com/office/drawing/2014/main" id="{88A1FB7B-AEF7-FD4B-B366-B264DEF54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806576"/>
            <a:ext cx="30721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View of operational Environment (Legacy):</a:t>
            </a:r>
          </a:p>
        </p:txBody>
      </p:sp>
      <p:sp>
        <p:nvSpPr>
          <p:cNvPr id="40965" name="TextBox 16">
            <a:extLst>
              <a:ext uri="{FF2B5EF4-FFF2-40B4-BE49-F238E27FC236}">
                <a16:creationId xmlns:a16="http://schemas.microsoft.com/office/drawing/2014/main" id="{7FAAB574-E4F1-9B43-B025-2A37607D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59" y="2704042"/>
            <a:ext cx="415530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What Bad here?</a:t>
            </a:r>
            <a:br>
              <a:rPr lang="en-US" altLang="en-US" sz="1200"/>
            </a:br>
            <a:r>
              <a:rPr lang="en-US" altLang="en-US" sz="1200"/>
              <a:t>- need to wait for Infra</a:t>
            </a:r>
            <a:br>
              <a:rPr lang="en-US" altLang="en-US" sz="1200"/>
            </a:br>
            <a:r>
              <a:rPr lang="en-US" altLang="en-US" sz="1200"/>
              <a:t>- and when it comes to infra, at least 3 teams are involved:</a:t>
            </a:r>
            <a:br>
              <a:rPr lang="en-US" altLang="en-US" sz="1200"/>
            </a:br>
            <a:r>
              <a:rPr lang="en-US" altLang="en-US" sz="1200"/>
              <a:t>     - Networking</a:t>
            </a:r>
            <a:br>
              <a:rPr lang="en-US" altLang="en-US" sz="1200"/>
            </a:br>
            <a:r>
              <a:rPr lang="en-US" altLang="en-US" sz="1200"/>
              <a:t>     - VMware</a:t>
            </a:r>
            <a:br>
              <a:rPr lang="en-US" altLang="en-US" sz="1200"/>
            </a:br>
            <a:r>
              <a:rPr lang="en-US" altLang="en-US" sz="1200"/>
              <a:t>     - OS Specialist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What was the Solutions? </a:t>
            </a:r>
          </a:p>
        </p:txBody>
      </p:sp>
      <p:sp>
        <p:nvSpPr>
          <p:cNvPr id="40966" name="TextBox 18">
            <a:extLst>
              <a:ext uri="{FF2B5EF4-FFF2-40B4-BE49-F238E27FC236}">
                <a16:creationId xmlns:a16="http://schemas.microsoft.com/office/drawing/2014/main" id="{8C9787A8-9076-754E-B30E-E20C814EA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4360334"/>
            <a:ext cx="2178802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667"/>
              <a:t>DEVOPS 1.0</a:t>
            </a:r>
          </a:p>
        </p:txBody>
      </p:sp>
      <p:sp>
        <p:nvSpPr>
          <p:cNvPr id="40967" name="TextBox 1">
            <a:extLst>
              <a:ext uri="{FF2B5EF4-FFF2-40B4-BE49-F238E27FC236}">
                <a16:creationId xmlns:a16="http://schemas.microsoft.com/office/drawing/2014/main" id="{EFE902E5-E156-1140-8516-A5FDDAA2C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59" y="4768850"/>
            <a:ext cx="47944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Multi skill personal, that created Automated process for the CD flow </a:t>
            </a:r>
          </a:p>
        </p:txBody>
      </p:sp>
      <p:sp>
        <p:nvSpPr>
          <p:cNvPr id="40968" name="TextBox 19">
            <a:extLst>
              <a:ext uri="{FF2B5EF4-FFF2-40B4-BE49-F238E27FC236}">
                <a16:creationId xmlns:a16="http://schemas.microsoft.com/office/drawing/2014/main" id="{9AA81F90-BE1F-2945-B0FD-46CB05C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59" y="5109634"/>
            <a:ext cx="600677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667"/>
              <a:t>But the problem not been solved yet…</a:t>
            </a:r>
          </a:p>
        </p:txBody>
      </p:sp>
    </p:spTree>
    <p:extLst>
      <p:ext uri="{BB962C8B-B14F-4D97-AF65-F5344CB8AC3E}">
        <p14:creationId xmlns:p14="http://schemas.microsoft.com/office/powerpoint/2010/main" val="146899692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2">
            <a:extLst>
              <a:ext uri="{FF2B5EF4-FFF2-40B4-BE49-F238E27FC236}">
                <a16:creationId xmlns:a16="http://schemas.microsoft.com/office/drawing/2014/main" id="{57CB5C75-2133-3043-A280-0F0765C0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Operational environment of our ARTIFACT</a:t>
            </a:r>
          </a:p>
        </p:txBody>
      </p:sp>
      <p:grpSp>
        <p:nvGrpSpPr>
          <p:cNvPr id="41986" name="Group 11">
            <a:extLst>
              <a:ext uri="{FF2B5EF4-FFF2-40B4-BE49-F238E27FC236}">
                <a16:creationId xmlns:a16="http://schemas.microsoft.com/office/drawing/2014/main" id="{3B513693-CE30-754D-A8B4-86841D4B0E06}"/>
              </a:ext>
            </a:extLst>
          </p:cNvPr>
          <p:cNvGrpSpPr>
            <a:grpSpLocks/>
          </p:cNvGrpSpPr>
          <p:nvPr/>
        </p:nvGrpSpPr>
        <p:grpSpPr bwMode="auto">
          <a:xfrm>
            <a:off x="6417734" y="3315759"/>
            <a:ext cx="847725" cy="782108"/>
            <a:chOff x="13876638" y="2990335"/>
            <a:chExt cx="1272746" cy="11738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F6A2-9AF0-6040-BF97-46419A25DB2B}"/>
                </a:ext>
              </a:extLst>
            </p:cNvPr>
            <p:cNvSpPr/>
            <p:nvPr/>
          </p:nvSpPr>
          <p:spPr>
            <a:xfrm>
              <a:off x="13876638" y="2990335"/>
              <a:ext cx="1272746" cy="117389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800" dirty="0"/>
                <a:t>Load Balancer</a:t>
              </a:r>
            </a:p>
          </p:txBody>
        </p:sp>
        <p:sp>
          <p:nvSpPr>
            <p:cNvPr id="10" name="Quad Arrow 9">
              <a:extLst>
                <a:ext uri="{FF2B5EF4-FFF2-40B4-BE49-F238E27FC236}">
                  <a16:creationId xmlns:a16="http://schemas.microsoft.com/office/drawing/2014/main" id="{AA7CDD41-DA36-9A4A-9D5F-DCA1B5CE626D}"/>
                </a:ext>
              </a:extLst>
            </p:cNvPr>
            <p:cNvSpPr/>
            <p:nvPr/>
          </p:nvSpPr>
          <p:spPr>
            <a:xfrm>
              <a:off x="14246863" y="3009397"/>
              <a:ext cx="532296" cy="568679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</p:grpSp>
      <p:grpSp>
        <p:nvGrpSpPr>
          <p:cNvPr id="41987" name="Group 17">
            <a:extLst>
              <a:ext uri="{FF2B5EF4-FFF2-40B4-BE49-F238E27FC236}">
                <a16:creationId xmlns:a16="http://schemas.microsoft.com/office/drawing/2014/main" id="{9538EED2-C036-354D-A865-8ACA83809353}"/>
              </a:ext>
            </a:extLst>
          </p:cNvPr>
          <p:cNvGrpSpPr>
            <a:grpSpLocks/>
          </p:cNvGrpSpPr>
          <p:nvPr/>
        </p:nvGrpSpPr>
        <p:grpSpPr bwMode="auto">
          <a:xfrm>
            <a:off x="3723217" y="2351617"/>
            <a:ext cx="2298700" cy="2914650"/>
            <a:chOff x="7895964" y="2041656"/>
            <a:chExt cx="4707927" cy="6370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37117F-A584-4645-8C17-A404EB909830}"/>
                </a:ext>
              </a:extLst>
            </p:cNvPr>
            <p:cNvSpPr/>
            <p:nvPr/>
          </p:nvSpPr>
          <p:spPr>
            <a:xfrm>
              <a:off x="7895964" y="3147357"/>
              <a:ext cx="4707927" cy="526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200" dirty="0"/>
                <a:t>Machine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519764-6B66-C446-86FF-30FF73FC0C7E}"/>
                </a:ext>
              </a:extLst>
            </p:cNvPr>
            <p:cNvSpPr/>
            <p:nvPr/>
          </p:nvSpPr>
          <p:spPr>
            <a:xfrm>
              <a:off x="7895964" y="3147357"/>
              <a:ext cx="4707927" cy="38815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r>
                <a:rPr lang="en-US" sz="1200" dirty="0"/>
                <a:t>Operation Systems</a:t>
              </a:r>
            </a:p>
          </p:txBody>
        </p:sp>
        <p:grpSp>
          <p:nvGrpSpPr>
            <p:cNvPr id="41998" name="Group 8">
              <a:extLst>
                <a:ext uri="{FF2B5EF4-FFF2-40B4-BE49-F238E27FC236}">
                  <a16:creationId xmlns:a16="http://schemas.microsoft.com/office/drawing/2014/main" id="{8D23DF31-230C-CF49-A179-15DC6672C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5964" y="2041656"/>
              <a:ext cx="3558748" cy="4213654"/>
              <a:chOff x="6833285" y="2125362"/>
              <a:chExt cx="3558748" cy="421365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B9E48C-AF98-4945-BFC8-D103E94C2C89}"/>
                  </a:ext>
                </a:extLst>
              </p:cNvPr>
              <p:cNvSpPr/>
              <p:nvPr/>
            </p:nvSpPr>
            <p:spPr>
              <a:xfrm>
                <a:off x="6833285" y="2125362"/>
                <a:ext cx="3559123" cy="42146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r>
                  <a:rPr lang="en-US" sz="1200" dirty="0"/>
                  <a:t>Application server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667BFC-A9C4-074A-B041-B39B7075C5E1}"/>
                  </a:ext>
                </a:extLst>
              </p:cNvPr>
              <p:cNvSpPr/>
              <p:nvPr/>
            </p:nvSpPr>
            <p:spPr>
              <a:xfrm>
                <a:off x="6833285" y="2125362"/>
                <a:ext cx="2854669" cy="3485968"/>
              </a:xfrm>
              <a:prstGeom prst="rect">
                <a:avLst/>
              </a:prstGeom>
              <a:solidFill>
                <a:srgbClr val="EEF2F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77B591-43C1-2B41-8B35-5B39E69FBBE8}"/>
                </a:ext>
              </a:extLst>
            </p:cNvPr>
            <p:cNvSpPr/>
            <p:nvPr/>
          </p:nvSpPr>
          <p:spPr>
            <a:xfrm>
              <a:off x="7958824" y="2589881"/>
              <a:ext cx="2741955" cy="5297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App 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099587-5A81-5147-AD03-E66117BA191D}"/>
                </a:ext>
              </a:extLst>
            </p:cNvPr>
            <p:cNvSpPr/>
            <p:nvPr/>
          </p:nvSpPr>
          <p:spPr>
            <a:xfrm>
              <a:off x="7958824" y="3281522"/>
              <a:ext cx="2741955" cy="529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App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FDD612-110C-B342-BDAC-8C4EBE6C1425}"/>
                </a:ext>
              </a:extLst>
            </p:cNvPr>
            <p:cNvSpPr/>
            <p:nvPr/>
          </p:nvSpPr>
          <p:spPr>
            <a:xfrm>
              <a:off x="7952320" y="3889890"/>
              <a:ext cx="2741956" cy="5297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App 3</a:t>
              </a:r>
            </a:p>
          </p:txBody>
        </p:sp>
      </p:grpSp>
      <p:sp>
        <p:nvSpPr>
          <p:cNvPr id="41988" name="TextBox 15">
            <a:extLst>
              <a:ext uri="{FF2B5EF4-FFF2-40B4-BE49-F238E27FC236}">
                <a16:creationId xmlns:a16="http://schemas.microsoft.com/office/drawing/2014/main" id="{2B34D3CF-E106-0A4A-AD03-CCF8F880C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798109"/>
            <a:ext cx="1090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Tools used:   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914F33CD-6ED5-3143-B309-61BBC86AEC73}"/>
              </a:ext>
            </a:extLst>
          </p:cNvPr>
          <p:cNvSpPr/>
          <p:nvPr/>
        </p:nvSpPr>
        <p:spPr>
          <a:xfrm>
            <a:off x="3113617" y="1698626"/>
            <a:ext cx="4967817" cy="4391025"/>
          </a:xfrm>
          <a:prstGeom prst="frame">
            <a:avLst>
              <a:gd name="adj1" fmla="val 480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42DDB62B-4538-3E4A-931B-5D3EB6CE1CDF}"/>
              </a:ext>
            </a:extLst>
          </p:cNvPr>
          <p:cNvSpPr/>
          <p:nvPr/>
        </p:nvSpPr>
        <p:spPr>
          <a:xfrm>
            <a:off x="3651250" y="2262717"/>
            <a:ext cx="2444750" cy="2407709"/>
          </a:xfrm>
          <a:prstGeom prst="frame">
            <a:avLst>
              <a:gd name="adj1" fmla="val 4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991" name="TextBox 24">
            <a:extLst>
              <a:ext uri="{FF2B5EF4-FFF2-40B4-BE49-F238E27FC236}">
                <a16:creationId xmlns:a16="http://schemas.microsoft.com/office/drawing/2014/main" id="{35D15717-9B3A-0244-88C2-EF51E952A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148542"/>
            <a:ext cx="1755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rgbClr val="FF0000"/>
                </a:solidFill>
              </a:rPr>
              <a:t>Configuration Tools:</a:t>
            </a:r>
          </a:p>
          <a:p>
            <a:r>
              <a:rPr lang="en-US" altLang="en-US" sz="1200">
                <a:solidFill>
                  <a:srgbClr val="FF0000"/>
                </a:solidFill>
              </a:rPr>
              <a:t>- Ansible, Chef, Puppet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11FFDE7D-98EB-C045-97CB-87A42664CB4E}"/>
              </a:ext>
            </a:extLst>
          </p:cNvPr>
          <p:cNvSpPr/>
          <p:nvPr/>
        </p:nvSpPr>
        <p:spPr>
          <a:xfrm>
            <a:off x="3476626" y="1952626"/>
            <a:ext cx="4217458" cy="3782483"/>
          </a:xfrm>
          <a:prstGeom prst="frame">
            <a:avLst>
              <a:gd name="adj1" fmla="val 4808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993" name="TextBox 26">
            <a:extLst>
              <a:ext uri="{FF2B5EF4-FFF2-40B4-BE49-F238E27FC236}">
                <a16:creationId xmlns:a16="http://schemas.microsoft.com/office/drawing/2014/main" id="{B33B398A-CB46-BE46-9569-0A1677A1B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1117" y="2761193"/>
            <a:ext cx="22140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Infra Description tools:</a:t>
            </a:r>
          </a:p>
          <a:p>
            <a:r>
              <a:rPr lang="en-US" altLang="en-US" sz="1200"/>
              <a:t>- Terraform</a:t>
            </a:r>
            <a:br>
              <a:rPr lang="en-US" altLang="en-US" sz="1200"/>
            </a:br>
            <a:r>
              <a:rPr lang="en-US" altLang="en-US" sz="1200"/>
              <a:t>- CloudFormation and more…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2B04DA-62E0-9D49-A302-1B4F1EAA9227}"/>
              </a:ext>
            </a:extLst>
          </p:cNvPr>
          <p:cNvCxnSpPr/>
          <p:nvPr/>
        </p:nvCxnSpPr>
        <p:spPr>
          <a:xfrm flipV="1">
            <a:off x="7694084" y="3040592"/>
            <a:ext cx="817033" cy="47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8080C0-E88E-8843-9CF4-63CACC9B9F9D}"/>
              </a:ext>
            </a:extLst>
          </p:cNvPr>
          <p:cNvCxnSpPr/>
          <p:nvPr/>
        </p:nvCxnSpPr>
        <p:spPr>
          <a:xfrm flipH="1">
            <a:off x="2536826" y="3017309"/>
            <a:ext cx="1114425" cy="143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064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7DC087F-3D5C-5045-9A67-2EEEE4145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124EA-E32A-BC40-ACB0-0EC925016F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31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5F33705-32A2-2D49-A879-32CE191C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9CA823-5C99-5D46-94E5-A4D47769C22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572DF0-4280-DF41-BCDC-C0AA714D0D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1849A28-68D5-A94D-9B43-5C84C246AE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FD5538B-5644-0A43-B913-4B5A197D3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107449-15C2-6643-A5D4-8F2F1D2252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E58EE1E-37C6-E14E-8EC3-568FAEDA13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435E3-5CF7-A346-A31D-7505F91634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32FA026-871D-454E-B66A-F5A605F446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B8CAF2-06F6-6143-9C99-86EDD870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941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CF53551-869D-5942-AC29-DA498AA8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8ECA95B-523C-A043-BC85-2A886552C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0983" y="1529862"/>
            <a:ext cx="10971742" cy="4298462"/>
          </a:xfrm>
        </p:spPr>
        <p:txBody>
          <a:bodyPr numCol="2"/>
          <a:lstStyle/>
          <a:p>
            <a:r>
              <a:rPr lang="en-US" sz="2133" dirty="0"/>
              <a:t>DevOps Intro:</a:t>
            </a:r>
          </a:p>
          <a:p>
            <a:pPr lvl="1"/>
            <a:r>
              <a:rPr lang="en-US" sz="1533" dirty="0"/>
              <a:t>Application Physical Architecture Model</a:t>
            </a:r>
          </a:p>
          <a:p>
            <a:r>
              <a:rPr lang="en-US" sz="1867" dirty="0"/>
              <a:t>Lifecycle of Application Development:</a:t>
            </a:r>
          </a:p>
          <a:p>
            <a:pPr lvl="2"/>
            <a:r>
              <a:rPr lang="en-US" sz="1600" dirty="0"/>
              <a:t>From Code to Artifact</a:t>
            </a:r>
          </a:p>
          <a:p>
            <a:pPr lvl="2"/>
            <a:r>
              <a:rPr lang="en-US" sz="1600" dirty="0"/>
              <a:t>Terms and Tool types</a:t>
            </a:r>
          </a:p>
          <a:p>
            <a:pPr lvl="1"/>
            <a:r>
              <a:rPr lang="en-US" sz="1867" dirty="0"/>
              <a:t>The DevOps Infinity Loop</a:t>
            </a:r>
          </a:p>
          <a:p>
            <a:pPr lvl="1"/>
            <a:r>
              <a:rPr lang="en-US" sz="1867" dirty="0"/>
              <a:t>The DevOps Infrastructure:</a:t>
            </a:r>
          </a:p>
          <a:p>
            <a:pPr lvl="2"/>
            <a:r>
              <a:rPr lang="en-US" sz="1600" dirty="0"/>
              <a:t>How the Infrastructure Built</a:t>
            </a:r>
          </a:p>
          <a:p>
            <a:pPr lvl="1"/>
            <a:r>
              <a:rPr lang="en-US" sz="1867" dirty="0"/>
              <a:t>DevOps 2.0 (Extra Subject):</a:t>
            </a:r>
          </a:p>
          <a:p>
            <a:pPr lvl="2"/>
            <a:r>
              <a:rPr lang="en-US" sz="1600" dirty="0"/>
              <a:t>Intro: the gap between Dev &amp; Operations (or unleash the developers)</a:t>
            </a:r>
          </a:p>
          <a:p>
            <a:pPr lvl="2"/>
            <a:r>
              <a:rPr lang="en-US" sz="1600" dirty="0"/>
              <a:t>Changing the focus to the business (both Dev </a:t>
            </a:r>
            <a:r>
              <a:rPr lang="en-US" sz="1600" dirty="0" err="1"/>
              <a:t>wize</a:t>
            </a:r>
            <a:r>
              <a:rPr lang="en-US" sz="1600" dirty="0"/>
              <a:t> &amp; Operational)</a:t>
            </a:r>
          </a:p>
          <a:p>
            <a:pPr lvl="2"/>
            <a:r>
              <a:rPr lang="en-US" sz="1600" dirty="0"/>
              <a:t>Changing the operational attention</a:t>
            </a:r>
          </a:p>
          <a:p>
            <a:r>
              <a:rPr lang="en-US" sz="2133" dirty="0"/>
              <a:t>SCM (Git):</a:t>
            </a:r>
          </a:p>
          <a:p>
            <a:pPr lvl="1"/>
            <a:r>
              <a:rPr lang="en-US" sz="1867" dirty="0"/>
              <a:t>What is SCM, and Why</a:t>
            </a:r>
          </a:p>
          <a:p>
            <a:pPr lvl="1"/>
            <a:r>
              <a:rPr lang="en-US" sz="1867" dirty="0"/>
              <a:t>Basic Operations With Git</a:t>
            </a:r>
          </a:p>
          <a:p>
            <a:pPr lvl="1"/>
            <a:r>
              <a:rPr lang="en-US" sz="1867" dirty="0"/>
              <a:t>Introduction to Git Flow</a:t>
            </a:r>
          </a:p>
          <a:p>
            <a:pPr lvl="1"/>
            <a:r>
              <a:rPr lang="en-US" sz="1867" dirty="0"/>
              <a:t>(extra) Automating Processes with Git – Git hooks</a:t>
            </a:r>
          </a:p>
        </p:txBody>
      </p:sp>
    </p:spTree>
    <p:extLst>
      <p:ext uri="{BB962C8B-B14F-4D97-AF65-F5344CB8AC3E}">
        <p14:creationId xmlns:p14="http://schemas.microsoft.com/office/powerpoint/2010/main" val="3945561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5BC9D-40CC-B94D-BD87-9BA04B6F8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009" y="897467"/>
            <a:ext cx="11204575" cy="1046692"/>
          </a:xfrm>
        </p:spPr>
        <p:txBody>
          <a:bodyPr/>
          <a:lstStyle/>
          <a:p>
            <a:pPr>
              <a:defRPr/>
            </a:pPr>
            <a:r>
              <a:rPr lang="en-US" dirty="0"/>
              <a:t>The DevOps Infinity loop</a:t>
            </a:r>
          </a:p>
        </p:txBody>
      </p:sp>
      <p:pic>
        <p:nvPicPr>
          <p:cNvPr id="45058" name="Picture 3">
            <a:extLst>
              <a:ext uri="{FF2B5EF4-FFF2-40B4-BE49-F238E27FC236}">
                <a16:creationId xmlns:a16="http://schemas.microsoft.com/office/drawing/2014/main" id="{7DD86B7E-DC9E-364F-B232-F94B35589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84" y="1827742"/>
            <a:ext cx="6753225" cy="320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387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CE17-73A5-E947-A577-73D0369A2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Physical Architecture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628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EA389-526A-F54B-8E22-C02FAF69C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Architecture Models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B8E39F-3AA6-144D-A635-8E15A2E5F0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Application Logical Architecture Model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83D9008-3096-5642-BA8B-40CE98D940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/>
              <a:t>Application Physical Architecture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7C5AD-76D9-784D-80A5-71C1326FDC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67463"/>
            <a:ext cx="176213" cy="168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94A903-364C-DC42-A3AB-77DDCFF1CE7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C5D743EC-3D33-C54E-BCB5-8E22D2E08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390745"/>
              </p:ext>
            </p:extLst>
          </p:nvPr>
        </p:nvGraphicFramePr>
        <p:xfrm>
          <a:off x="686421" y="2636144"/>
          <a:ext cx="1134946" cy="3097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BE7D343-82E7-FD4F-A49F-EE4F91FB6527}"/>
              </a:ext>
            </a:extLst>
          </p:cNvPr>
          <p:cNvSpPr txBox="1"/>
          <p:nvPr/>
        </p:nvSpPr>
        <p:spPr>
          <a:xfrm>
            <a:off x="487680" y="2145491"/>
            <a:ext cx="148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Apps (</a:t>
            </a:r>
            <a:r>
              <a:rPr lang="en-US" sz="1100" dirty="0"/>
              <a:t>3-tier</a:t>
            </a:r>
            <a:r>
              <a:rPr lang="en-US" sz="1400" dirty="0"/>
              <a:t>)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59DF4331-F669-5345-95AE-5A080652C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247202"/>
              </p:ext>
            </p:extLst>
          </p:nvPr>
        </p:nvGraphicFramePr>
        <p:xfrm>
          <a:off x="2370255" y="2636144"/>
          <a:ext cx="1134946" cy="187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8834B45-BEA5-4D49-B7E8-842F3A81DAC5}"/>
              </a:ext>
            </a:extLst>
          </p:cNvPr>
          <p:cNvSpPr txBox="1"/>
          <p:nvPr/>
        </p:nvSpPr>
        <p:spPr>
          <a:xfrm>
            <a:off x="2171514" y="2145491"/>
            <a:ext cx="148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Apps (</a:t>
            </a:r>
            <a:r>
              <a:rPr lang="en-US" sz="1100" dirty="0"/>
              <a:t>2-tier</a:t>
            </a:r>
            <a:r>
              <a:rPr lang="en-US" sz="1400" dirty="0"/>
              <a:t>)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62251123-18DC-1440-BAA1-404EB3622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690016"/>
              </p:ext>
            </p:extLst>
          </p:nvPr>
        </p:nvGraphicFramePr>
        <p:xfrm>
          <a:off x="6139286" y="1654454"/>
          <a:ext cx="4090020" cy="38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611279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CE17-73A5-E947-A577-73D0369A2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Code to artifact</a:t>
            </a:r>
          </a:p>
        </p:txBody>
      </p:sp>
    </p:spTree>
    <p:extLst>
      <p:ext uri="{BB962C8B-B14F-4D97-AF65-F5344CB8AC3E}">
        <p14:creationId xmlns:p14="http://schemas.microsoft.com/office/powerpoint/2010/main" val="2836086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9DA2-046D-5445-B20C-ED73D7221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009" y="897467"/>
            <a:ext cx="11204575" cy="1046692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build - Introduction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85AAE-C220-E44F-823B-A0451307E8B0}"/>
              </a:ext>
            </a:extLst>
          </p:cNvPr>
          <p:cNvSpPr txBox="1"/>
          <p:nvPr/>
        </p:nvSpPr>
        <p:spPr>
          <a:xfrm>
            <a:off x="490009" y="1484843"/>
            <a:ext cx="581977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Another view of how to distinct Programing Languages: 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Compiled Languages</a:t>
            </a:r>
          </a:p>
          <a:p>
            <a:pPr marL="228611" indent="-228611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Interpreted Languages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412C2-36F3-894C-8268-D685833CF97E}"/>
              </a:ext>
            </a:extLst>
          </p:cNvPr>
          <p:cNvSpPr/>
          <p:nvPr/>
        </p:nvSpPr>
        <p:spPr>
          <a:xfrm>
            <a:off x="4193117" y="2949575"/>
            <a:ext cx="864659" cy="3460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40459-4B65-B446-8C6C-BE2EEBD041C2}"/>
              </a:ext>
            </a:extLst>
          </p:cNvPr>
          <p:cNvSpPr/>
          <p:nvPr/>
        </p:nvSpPr>
        <p:spPr>
          <a:xfrm>
            <a:off x="4193117" y="3890434"/>
            <a:ext cx="864659" cy="3460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25588-8100-BF4E-9B52-E9FB1DCD50C3}"/>
              </a:ext>
            </a:extLst>
          </p:cNvPr>
          <p:cNvSpPr/>
          <p:nvPr/>
        </p:nvSpPr>
        <p:spPr>
          <a:xfrm>
            <a:off x="4193117" y="4850342"/>
            <a:ext cx="864659" cy="3460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4671C-1508-AF4B-B5D2-E38F56BF3CB6}"/>
              </a:ext>
            </a:extLst>
          </p:cNvPr>
          <p:cNvSpPr/>
          <p:nvPr/>
        </p:nvSpPr>
        <p:spPr>
          <a:xfrm>
            <a:off x="5099050" y="2949575"/>
            <a:ext cx="2152650" cy="3460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COMPILE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46BAF-EF0A-0A42-8A28-16F59F1E181E}"/>
              </a:ext>
            </a:extLst>
          </p:cNvPr>
          <p:cNvSpPr/>
          <p:nvPr/>
        </p:nvSpPr>
        <p:spPr>
          <a:xfrm>
            <a:off x="5099050" y="3890434"/>
            <a:ext cx="2152650" cy="3460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COMPILE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0648B-0B02-1D4F-8448-103426DC9F19}"/>
              </a:ext>
            </a:extLst>
          </p:cNvPr>
          <p:cNvSpPr/>
          <p:nvPr/>
        </p:nvSpPr>
        <p:spPr>
          <a:xfrm>
            <a:off x="5099050" y="4853517"/>
            <a:ext cx="2152650" cy="3460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Interpreter</a:t>
            </a:r>
            <a:br>
              <a:rPr lang="en-US" sz="1200" dirty="0"/>
            </a:br>
            <a:r>
              <a:rPr lang="en-US" sz="1200" dirty="0"/>
              <a:t>(runtime compiler)</a:t>
            </a:r>
          </a:p>
        </p:txBody>
      </p:sp>
      <p:sp>
        <p:nvSpPr>
          <p:cNvPr id="43017" name="TextBox 9">
            <a:extLst>
              <a:ext uri="{FF2B5EF4-FFF2-40B4-BE49-F238E27FC236}">
                <a16:creationId xmlns:a16="http://schemas.microsoft.com/office/drawing/2014/main" id="{CE30248C-8381-1F47-86C7-A7A332734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34" y="2626784"/>
            <a:ext cx="29979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Legacy Programing languages (c\c++\go)</a:t>
            </a:r>
          </a:p>
        </p:txBody>
      </p:sp>
      <p:sp>
        <p:nvSpPr>
          <p:cNvPr id="43018" name="TextBox 10">
            <a:extLst>
              <a:ext uri="{FF2B5EF4-FFF2-40B4-BE49-F238E27FC236}">
                <a16:creationId xmlns:a16="http://schemas.microsoft.com/office/drawing/2014/main" id="{2DE569D3-ECF0-AF48-BC68-8DCEB9491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33" y="3544359"/>
            <a:ext cx="36279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Modern Programing languages (Java\Scala\C#\J#)</a:t>
            </a:r>
          </a:p>
        </p:txBody>
      </p:sp>
      <p:sp>
        <p:nvSpPr>
          <p:cNvPr id="43019" name="TextBox 11">
            <a:extLst>
              <a:ext uri="{FF2B5EF4-FFF2-40B4-BE49-F238E27FC236}">
                <a16:creationId xmlns:a16="http://schemas.microsoft.com/office/drawing/2014/main" id="{DD0BC801-9DF8-0540-97A1-1026F612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34" y="4485217"/>
            <a:ext cx="41168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Interpreted Programing languages (JS\PHP\Python\Ruby)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333D89-6808-7D43-BA8B-8B6CFAE3AC59}"/>
              </a:ext>
            </a:extLst>
          </p:cNvPr>
          <p:cNvSpPr/>
          <p:nvPr/>
        </p:nvSpPr>
        <p:spPr>
          <a:xfrm>
            <a:off x="7852834" y="3906309"/>
            <a:ext cx="1546225" cy="3460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/>
              <a:t>RUN TIME COMPILE</a:t>
            </a:r>
            <a:br>
              <a:rPr lang="en-US" sz="800" dirty="0"/>
            </a:br>
            <a:r>
              <a:rPr lang="en-US" sz="800" dirty="0"/>
              <a:t>(JIT)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9DD11AAD-E3E9-814B-900A-6A00856C6989}"/>
              </a:ext>
            </a:extLst>
          </p:cNvPr>
          <p:cNvSpPr/>
          <p:nvPr/>
        </p:nvSpPr>
        <p:spPr>
          <a:xfrm>
            <a:off x="4942417" y="5348817"/>
            <a:ext cx="939800" cy="464609"/>
          </a:xfrm>
          <a:prstGeom prst="borderCallout1">
            <a:avLst>
              <a:gd name="adj1" fmla="val 18750"/>
              <a:gd name="adj2" fmla="val -8333"/>
              <a:gd name="adj3" fmla="val -54191"/>
              <a:gd name="adj4" fmla="val 1056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33" dirty="0"/>
              <a:t>Ready to run on the machine</a:t>
            </a:r>
          </a:p>
        </p:txBody>
      </p:sp>
      <p:sp>
        <p:nvSpPr>
          <p:cNvPr id="15" name="Action Button: Document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D78D65E-0459-D54F-897C-BD5BC1258B18}"/>
              </a:ext>
            </a:extLst>
          </p:cNvPr>
          <p:cNvSpPr/>
          <p:nvPr/>
        </p:nvSpPr>
        <p:spPr>
          <a:xfrm>
            <a:off x="7416800" y="2984500"/>
            <a:ext cx="271992" cy="276225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6" name="Action Button: Document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70AFD0D-C195-4849-9185-967115C4FC0D}"/>
              </a:ext>
            </a:extLst>
          </p:cNvPr>
          <p:cNvSpPr/>
          <p:nvPr/>
        </p:nvSpPr>
        <p:spPr>
          <a:xfrm>
            <a:off x="7416800" y="3925359"/>
            <a:ext cx="271992" cy="276225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2CC1B-96F8-C941-8149-3BFD99D8B254}"/>
              </a:ext>
            </a:extLst>
          </p:cNvPr>
          <p:cNvSpPr/>
          <p:nvPr/>
        </p:nvSpPr>
        <p:spPr>
          <a:xfrm>
            <a:off x="7852834" y="2949575"/>
            <a:ext cx="2153709" cy="3460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RUNNING PROGRAM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99D0A7-D656-9545-A998-4A3BD1D75B8C}"/>
              </a:ext>
            </a:extLst>
          </p:cNvPr>
          <p:cNvSpPr/>
          <p:nvPr/>
        </p:nvSpPr>
        <p:spPr>
          <a:xfrm>
            <a:off x="9538759" y="3906309"/>
            <a:ext cx="2153708" cy="3460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RUNNING PROGRAM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D917B-CDDD-5C4F-BD57-2F0980CBFB7B}"/>
              </a:ext>
            </a:extLst>
          </p:cNvPr>
          <p:cNvSpPr/>
          <p:nvPr/>
        </p:nvSpPr>
        <p:spPr>
          <a:xfrm>
            <a:off x="7416800" y="4838701"/>
            <a:ext cx="2152650" cy="3460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RUNNING PROGRAM</a:t>
            </a:r>
          </a:p>
        </p:txBody>
      </p:sp>
    </p:spTree>
    <p:extLst>
      <p:ext uri="{BB962C8B-B14F-4D97-AF65-F5344CB8AC3E}">
        <p14:creationId xmlns:p14="http://schemas.microsoft.com/office/powerpoint/2010/main" val="18611958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nt">
  <a:themeElements>
    <a:clrScheme name="Sapient GM">
      <a:dk1>
        <a:srgbClr val="355F99"/>
      </a:dk1>
      <a:lt1>
        <a:srgbClr val="5A5A5A"/>
      </a:lt1>
      <a:dk2>
        <a:srgbClr val="254D50"/>
      </a:dk2>
      <a:lt2>
        <a:srgbClr val="600617"/>
      </a:lt2>
      <a:accent1>
        <a:srgbClr val="086482"/>
      </a:accent1>
      <a:accent2>
        <a:srgbClr val="492E4D"/>
      </a:accent2>
      <a:accent3>
        <a:srgbClr val="515F8C"/>
      </a:accent3>
      <a:accent4>
        <a:srgbClr val="EEECCB"/>
      </a:accent4>
      <a:accent5>
        <a:srgbClr val="A7A37E"/>
      </a:accent5>
      <a:accent6>
        <a:srgbClr val="D9A400"/>
      </a:accent6>
      <a:hlink>
        <a:srgbClr val="F07800"/>
      </a:hlink>
      <a:folHlink>
        <a:srgbClr val="00A6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566</Words>
  <Application>Microsoft Macintosh PowerPoint</Application>
  <PresentationFormat>Widescreen</PresentationFormat>
  <Paragraphs>289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SapientCentroSlab-Light</vt:lpstr>
      <vt:lpstr>SapientSansMedium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DevOps</vt:lpstr>
      <vt:lpstr>PLAN</vt:lpstr>
      <vt:lpstr>CODE</vt:lpstr>
      <vt:lpstr>BUILD</vt:lpstr>
      <vt:lpstr>TEST</vt:lpstr>
      <vt:lpstr>RELEASE</vt:lpstr>
      <vt:lpstr>DEPLOY</vt:lpstr>
      <vt:lpstr>OPERATE</vt:lpstr>
      <vt:lpstr>MONITOR</vt:lpstr>
      <vt:lpstr>Tools Landscape</vt:lpstr>
      <vt:lpstr>PowerPoint Presentation</vt:lpstr>
      <vt:lpstr>Operational environment of our ARTIFACT</vt:lpstr>
      <vt:lpstr>Operational environment of our ARTIFACT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Maxic</dc:creator>
  <cp:keywords/>
  <dc:description/>
  <cp:lastModifiedBy>Daniel Maxic</cp:lastModifiedBy>
  <cp:revision>7</cp:revision>
  <dcterms:created xsi:type="dcterms:W3CDTF">2019-07-04T13:08:42Z</dcterms:created>
  <dcterms:modified xsi:type="dcterms:W3CDTF">2019-07-04T13:51:14Z</dcterms:modified>
  <cp:category/>
</cp:coreProperties>
</file>