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5" r:id="rId3"/>
    <p:sldId id="256" r:id="rId4"/>
    <p:sldId id="257" r:id="rId5"/>
    <p:sldId id="258" r:id="rId6"/>
    <p:sldId id="26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3ECA0-E039-4E99-8514-1BC1F2F0BE0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3967DBFC-68BA-4D73-988C-C0ECA8DA2426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IE" b="1" dirty="0">
              <a:solidFill>
                <a:schemeClr val="accent1">
                  <a:lumMod val="50000"/>
                </a:schemeClr>
              </a:solidFill>
            </a:rPr>
            <a:t>From the project process overall</a:t>
          </a:r>
        </a:p>
      </dgm:t>
    </dgm:pt>
    <dgm:pt modelId="{A9152794-B0CB-4DE3-A5FF-4D40A7986C3C}" type="parTrans" cxnId="{5AA459DC-5275-48E6-A8A3-47505EC489AB}">
      <dgm:prSet/>
      <dgm:spPr/>
      <dgm:t>
        <a:bodyPr/>
        <a:lstStyle/>
        <a:p>
          <a:endParaRPr lang="en-IE"/>
        </a:p>
      </dgm:t>
    </dgm:pt>
    <dgm:pt modelId="{C50126BD-D489-46E9-8071-196362CC4959}" type="sibTrans" cxnId="{5AA459DC-5275-48E6-A8A3-47505EC489AB}">
      <dgm:prSet/>
      <dgm:spPr/>
      <dgm:t>
        <a:bodyPr/>
        <a:lstStyle/>
        <a:p>
          <a:endParaRPr lang="en-IE"/>
        </a:p>
      </dgm:t>
    </dgm:pt>
    <dgm:pt modelId="{6E66681E-2147-4498-BB06-CC763B79FC28}">
      <dgm:prSet phldrT="[Text]"/>
      <dgm:spPr/>
      <dgm:t>
        <a:bodyPr/>
        <a:lstStyle/>
        <a:p>
          <a:r>
            <a:rPr lang="en-IE" dirty="0"/>
            <a:t>Group collaboration with the current situation&gt;&gt; Flexibility and adaptation. </a:t>
          </a:r>
        </a:p>
      </dgm:t>
    </dgm:pt>
    <dgm:pt modelId="{3D9A80B6-8327-4853-9BA6-3E07831CDA0B}" type="parTrans" cxnId="{E628349F-09A8-4BCC-A1F5-43BC51698C08}">
      <dgm:prSet/>
      <dgm:spPr/>
      <dgm:t>
        <a:bodyPr/>
        <a:lstStyle/>
        <a:p>
          <a:endParaRPr lang="en-IE"/>
        </a:p>
      </dgm:t>
    </dgm:pt>
    <dgm:pt modelId="{BDB19817-4CF5-476C-A573-4F5F6F9F67F1}" type="sibTrans" cxnId="{E628349F-09A8-4BCC-A1F5-43BC51698C08}">
      <dgm:prSet/>
      <dgm:spPr/>
      <dgm:t>
        <a:bodyPr/>
        <a:lstStyle/>
        <a:p>
          <a:endParaRPr lang="en-IE"/>
        </a:p>
      </dgm:t>
    </dgm:pt>
    <dgm:pt modelId="{9FA4CD52-01DD-4333-B70E-4046AE8558DA}">
      <dgm:prSet phldrT="[Text]"/>
      <dgm:spPr/>
      <dgm:t>
        <a:bodyPr/>
        <a:lstStyle/>
        <a:p>
          <a:r>
            <a:rPr lang="en-IE" dirty="0"/>
            <a:t>Finding proper dataset that meets the requirements of the CA&gt;&gt; Ask for help. </a:t>
          </a:r>
        </a:p>
      </dgm:t>
    </dgm:pt>
    <dgm:pt modelId="{9C4B9DE8-E66B-4871-99E2-68F9BC603C37}" type="parTrans" cxnId="{24879D1F-6699-447F-B002-BE1885E0C032}">
      <dgm:prSet/>
      <dgm:spPr/>
      <dgm:t>
        <a:bodyPr/>
        <a:lstStyle/>
        <a:p>
          <a:endParaRPr lang="en-IE"/>
        </a:p>
      </dgm:t>
    </dgm:pt>
    <dgm:pt modelId="{A623EAA8-54F1-495F-9CC5-D4B1CC691B58}" type="sibTrans" cxnId="{24879D1F-6699-447F-B002-BE1885E0C032}">
      <dgm:prSet/>
      <dgm:spPr/>
      <dgm:t>
        <a:bodyPr/>
        <a:lstStyle/>
        <a:p>
          <a:endParaRPr lang="en-IE"/>
        </a:p>
      </dgm:t>
    </dgm:pt>
    <dgm:pt modelId="{44AC796A-8CE9-41DE-BBDC-7A3CB98A2FE6}">
      <dgm:prSet phldrT="[Text]"/>
      <dgm:spPr/>
      <dgm:t>
        <a:bodyPr/>
        <a:lstStyle/>
        <a:p>
          <a:r>
            <a:rPr lang="en-IE" dirty="0"/>
            <a:t>Starting using new tools&gt;&gt; mentor each other. </a:t>
          </a:r>
        </a:p>
      </dgm:t>
    </dgm:pt>
    <dgm:pt modelId="{0484954B-D2FE-4D7C-AE9F-747EBD177D70}" type="parTrans" cxnId="{D2F9D5E7-E9D2-4990-918D-D2E8B9A92D9A}">
      <dgm:prSet/>
      <dgm:spPr/>
      <dgm:t>
        <a:bodyPr/>
        <a:lstStyle/>
        <a:p>
          <a:endParaRPr lang="en-IE"/>
        </a:p>
      </dgm:t>
    </dgm:pt>
    <dgm:pt modelId="{696CB324-136E-47C4-9D20-810676A6CE07}" type="sibTrans" cxnId="{D2F9D5E7-E9D2-4990-918D-D2E8B9A92D9A}">
      <dgm:prSet/>
      <dgm:spPr/>
      <dgm:t>
        <a:bodyPr/>
        <a:lstStyle/>
        <a:p>
          <a:endParaRPr lang="en-IE"/>
        </a:p>
      </dgm:t>
    </dgm:pt>
    <dgm:pt modelId="{8CEFFCEF-6FD4-4DB1-B65E-7D1C378B99CC}" type="pres">
      <dgm:prSet presAssocID="{6BF3ECA0-E039-4E99-8514-1BC1F2F0BE0E}" presName="vert0" presStyleCnt="0">
        <dgm:presLayoutVars>
          <dgm:dir/>
          <dgm:animOne val="branch"/>
          <dgm:animLvl val="lvl"/>
        </dgm:presLayoutVars>
      </dgm:prSet>
      <dgm:spPr/>
    </dgm:pt>
    <dgm:pt modelId="{DE84A176-5E02-43CA-9C05-8C1A142F9EF7}" type="pres">
      <dgm:prSet presAssocID="{3967DBFC-68BA-4D73-988C-C0ECA8DA2426}" presName="thickLine" presStyleLbl="alignNode1" presStyleIdx="0" presStyleCnt="1"/>
      <dgm:spPr/>
    </dgm:pt>
    <dgm:pt modelId="{7228FDD1-55D7-40EC-8925-19DE2C5115E6}" type="pres">
      <dgm:prSet presAssocID="{3967DBFC-68BA-4D73-988C-C0ECA8DA2426}" presName="horz1" presStyleCnt="0"/>
      <dgm:spPr/>
    </dgm:pt>
    <dgm:pt modelId="{F2E8BFED-B00C-4088-8B8A-0A7B120997E9}" type="pres">
      <dgm:prSet presAssocID="{3967DBFC-68BA-4D73-988C-C0ECA8DA2426}" presName="tx1" presStyleLbl="revTx" presStyleIdx="0" presStyleCnt="4"/>
      <dgm:spPr/>
    </dgm:pt>
    <dgm:pt modelId="{21CFC9FE-7E4F-4086-A696-56B40F974F66}" type="pres">
      <dgm:prSet presAssocID="{3967DBFC-68BA-4D73-988C-C0ECA8DA2426}" presName="vert1" presStyleCnt="0"/>
      <dgm:spPr/>
    </dgm:pt>
    <dgm:pt modelId="{C339B2DF-6277-4649-9605-713E0A4298D9}" type="pres">
      <dgm:prSet presAssocID="{6E66681E-2147-4498-BB06-CC763B79FC28}" presName="vertSpace2a" presStyleCnt="0"/>
      <dgm:spPr/>
    </dgm:pt>
    <dgm:pt modelId="{CDF4B0BB-F39B-417E-A494-0F87A2FC05EE}" type="pres">
      <dgm:prSet presAssocID="{6E66681E-2147-4498-BB06-CC763B79FC28}" presName="horz2" presStyleCnt="0"/>
      <dgm:spPr/>
    </dgm:pt>
    <dgm:pt modelId="{6D0C8452-1754-42AA-877F-64426C5083E9}" type="pres">
      <dgm:prSet presAssocID="{6E66681E-2147-4498-BB06-CC763B79FC28}" presName="horzSpace2" presStyleCnt="0"/>
      <dgm:spPr/>
    </dgm:pt>
    <dgm:pt modelId="{EE5CF7D8-F6CF-45E8-8BDF-C6E610237560}" type="pres">
      <dgm:prSet presAssocID="{6E66681E-2147-4498-BB06-CC763B79FC28}" presName="tx2" presStyleLbl="revTx" presStyleIdx="1" presStyleCnt="4"/>
      <dgm:spPr/>
    </dgm:pt>
    <dgm:pt modelId="{06410636-13F0-4F3A-BC3A-9E2DB6D82B37}" type="pres">
      <dgm:prSet presAssocID="{6E66681E-2147-4498-BB06-CC763B79FC28}" presName="vert2" presStyleCnt="0"/>
      <dgm:spPr/>
    </dgm:pt>
    <dgm:pt modelId="{4617D8CB-0E81-4C19-8424-2AB963486D78}" type="pres">
      <dgm:prSet presAssocID="{6E66681E-2147-4498-BB06-CC763B79FC28}" presName="thinLine2b" presStyleLbl="callout" presStyleIdx="0" presStyleCnt="3"/>
      <dgm:spPr/>
    </dgm:pt>
    <dgm:pt modelId="{3EF47817-349A-4DF8-8DA4-C5C14D9573A5}" type="pres">
      <dgm:prSet presAssocID="{6E66681E-2147-4498-BB06-CC763B79FC28}" presName="vertSpace2b" presStyleCnt="0"/>
      <dgm:spPr/>
    </dgm:pt>
    <dgm:pt modelId="{A12961FD-2A0A-4F27-B08E-C6FDF2DD38D5}" type="pres">
      <dgm:prSet presAssocID="{9FA4CD52-01DD-4333-B70E-4046AE8558DA}" presName="horz2" presStyleCnt="0"/>
      <dgm:spPr/>
    </dgm:pt>
    <dgm:pt modelId="{A7FE699F-3F78-433C-BACA-2E346AB8270A}" type="pres">
      <dgm:prSet presAssocID="{9FA4CD52-01DD-4333-B70E-4046AE8558DA}" presName="horzSpace2" presStyleCnt="0"/>
      <dgm:spPr/>
    </dgm:pt>
    <dgm:pt modelId="{E5050FE7-EDD5-492D-85A4-3D22A5977015}" type="pres">
      <dgm:prSet presAssocID="{9FA4CD52-01DD-4333-B70E-4046AE8558DA}" presName="tx2" presStyleLbl="revTx" presStyleIdx="2" presStyleCnt="4"/>
      <dgm:spPr/>
    </dgm:pt>
    <dgm:pt modelId="{B6E17F40-F559-4931-9605-92929F384479}" type="pres">
      <dgm:prSet presAssocID="{9FA4CD52-01DD-4333-B70E-4046AE8558DA}" presName="vert2" presStyleCnt="0"/>
      <dgm:spPr/>
    </dgm:pt>
    <dgm:pt modelId="{C6DF3E19-64A2-476D-8F2B-7E3E72C95D5D}" type="pres">
      <dgm:prSet presAssocID="{9FA4CD52-01DD-4333-B70E-4046AE8558DA}" presName="thinLine2b" presStyleLbl="callout" presStyleIdx="1" presStyleCnt="3"/>
      <dgm:spPr/>
    </dgm:pt>
    <dgm:pt modelId="{A050375D-F7CC-4EEE-9EBD-6A1B39C57CEC}" type="pres">
      <dgm:prSet presAssocID="{9FA4CD52-01DD-4333-B70E-4046AE8558DA}" presName="vertSpace2b" presStyleCnt="0"/>
      <dgm:spPr/>
    </dgm:pt>
    <dgm:pt modelId="{D65E4D08-C720-4E6C-B9C7-25BD423A0A46}" type="pres">
      <dgm:prSet presAssocID="{44AC796A-8CE9-41DE-BBDC-7A3CB98A2FE6}" presName="horz2" presStyleCnt="0"/>
      <dgm:spPr/>
    </dgm:pt>
    <dgm:pt modelId="{0FB4700A-2F31-4495-96D9-37C83B0E5716}" type="pres">
      <dgm:prSet presAssocID="{44AC796A-8CE9-41DE-BBDC-7A3CB98A2FE6}" presName="horzSpace2" presStyleCnt="0"/>
      <dgm:spPr/>
    </dgm:pt>
    <dgm:pt modelId="{3658631F-F7A8-44F9-8486-435A45E82C81}" type="pres">
      <dgm:prSet presAssocID="{44AC796A-8CE9-41DE-BBDC-7A3CB98A2FE6}" presName="tx2" presStyleLbl="revTx" presStyleIdx="3" presStyleCnt="4"/>
      <dgm:spPr/>
    </dgm:pt>
    <dgm:pt modelId="{D3CFB6B4-54DD-4981-8AD8-FC18F81C8AEF}" type="pres">
      <dgm:prSet presAssocID="{44AC796A-8CE9-41DE-BBDC-7A3CB98A2FE6}" presName="vert2" presStyleCnt="0"/>
      <dgm:spPr/>
    </dgm:pt>
    <dgm:pt modelId="{6BC10061-0BDE-4082-9D76-3D962B5DEE89}" type="pres">
      <dgm:prSet presAssocID="{44AC796A-8CE9-41DE-BBDC-7A3CB98A2FE6}" presName="thinLine2b" presStyleLbl="callout" presStyleIdx="2" presStyleCnt="3"/>
      <dgm:spPr/>
    </dgm:pt>
    <dgm:pt modelId="{CC68E861-9F7D-4C13-A6A7-DB5202B28717}" type="pres">
      <dgm:prSet presAssocID="{44AC796A-8CE9-41DE-BBDC-7A3CB98A2FE6}" presName="vertSpace2b" presStyleCnt="0"/>
      <dgm:spPr/>
    </dgm:pt>
  </dgm:ptLst>
  <dgm:cxnLst>
    <dgm:cxn modelId="{24879D1F-6699-447F-B002-BE1885E0C032}" srcId="{3967DBFC-68BA-4D73-988C-C0ECA8DA2426}" destId="{9FA4CD52-01DD-4333-B70E-4046AE8558DA}" srcOrd="1" destOrd="0" parTransId="{9C4B9DE8-E66B-4871-99E2-68F9BC603C37}" sibTransId="{A623EAA8-54F1-495F-9CC5-D4B1CC691B58}"/>
    <dgm:cxn modelId="{3F686636-9BF9-4436-87E2-3CE39D2F0AEA}" type="presOf" srcId="{3967DBFC-68BA-4D73-988C-C0ECA8DA2426}" destId="{F2E8BFED-B00C-4088-8B8A-0A7B120997E9}" srcOrd="0" destOrd="0" presId="urn:microsoft.com/office/officeart/2008/layout/LinedList"/>
    <dgm:cxn modelId="{E628349F-09A8-4BCC-A1F5-43BC51698C08}" srcId="{3967DBFC-68BA-4D73-988C-C0ECA8DA2426}" destId="{6E66681E-2147-4498-BB06-CC763B79FC28}" srcOrd="0" destOrd="0" parTransId="{3D9A80B6-8327-4853-9BA6-3E07831CDA0B}" sibTransId="{BDB19817-4CF5-476C-A573-4F5F6F9F67F1}"/>
    <dgm:cxn modelId="{D1BBDCC8-A885-4D20-AAFC-1917E60A78A6}" type="presOf" srcId="{9FA4CD52-01DD-4333-B70E-4046AE8558DA}" destId="{E5050FE7-EDD5-492D-85A4-3D22A5977015}" srcOrd="0" destOrd="0" presId="urn:microsoft.com/office/officeart/2008/layout/LinedList"/>
    <dgm:cxn modelId="{926935D2-2AA7-492E-BE46-11FE53A8A4BD}" type="presOf" srcId="{44AC796A-8CE9-41DE-BBDC-7A3CB98A2FE6}" destId="{3658631F-F7A8-44F9-8486-435A45E82C81}" srcOrd="0" destOrd="0" presId="urn:microsoft.com/office/officeart/2008/layout/LinedList"/>
    <dgm:cxn modelId="{5AA459DC-5275-48E6-A8A3-47505EC489AB}" srcId="{6BF3ECA0-E039-4E99-8514-1BC1F2F0BE0E}" destId="{3967DBFC-68BA-4D73-988C-C0ECA8DA2426}" srcOrd="0" destOrd="0" parTransId="{A9152794-B0CB-4DE3-A5FF-4D40A7986C3C}" sibTransId="{C50126BD-D489-46E9-8071-196362CC4959}"/>
    <dgm:cxn modelId="{D2F9D5E7-E9D2-4990-918D-D2E8B9A92D9A}" srcId="{3967DBFC-68BA-4D73-988C-C0ECA8DA2426}" destId="{44AC796A-8CE9-41DE-BBDC-7A3CB98A2FE6}" srcOrd="2" destOrd="0" parTransId="{0484954B-D2FE-4D7C-AE9F-747EBD177D70}" sibTransId="{696CB324-136E-47C4-9D20-810676A6CE07}"/>
    <dgm:cxn modelId="{B2D262EF-2501-4587-AFA1-F292CFF87C6C}" type="presOf" srcId="{6E66681E-2147-4498-BB06-CC763B79FC28}" destId="{EE5CF7D8-F6CF-45E8-8BDF-C6E610237560}" srcOrd="0" destOrd="0" presId="urn:microsoft.com/office/officeart/2008/layout/LinedList"/>
    <dgm:cxn modelId="{FE3C42F6-B0B9-4B19-A038-D2329CEF2290}" type="presOf" srcId="{6BF3ECA0-E039-4E99-8514-1BC1F2F0BE0E}" destId="{8CEFFCEF-6FD4-4DB1-B65E-7D1C378B99CC}" srcOrd="0" destOrd="0" presId="urn:microsoft.com/office/officeart/2008/layout/LinedList"/>
    <dgm:cxn modelId="{641139E2-5037-4269-AFE9-0F92D7D7F049}" type="presParOf" srcId="{8CEFFCEF-6FD4-4DB1-B65E-7D1C378B99CC}" destId="{DE84A176-5E02-43CA-9C05-8C1A142F9EF7}" srcOrd="0" destOrd="0" presId="urn:microsoft.com/office/officeart/2008/layout/LinedList"/>
    <dgm:cxn modelId="{030727CD-8F85-4B1A-9C60-5A03891461E1}" type="presParOf" srcId="{8CEFFCEF-6FD4-4DB1-B65E-7D1C378B99CC}" destId="{7228FDD1-55D7-40EC-8925-19DE2C5115E6}" srcOrd="1" destOrd="0" presId="urn:microsoft.com/office/officeart/2008/layout/LinedList"/>
    <dgm:cxn modelId="{13C59C81-1FFD-43A2-A564-557B64BF1234}" type="presParOf" srcId="{7228FDD1-55D7-40EC-8925-19DE2C5115E6}" destId="{F2E8BFED-B00C-4088-8B8A-0A7B120997E9}" srcOrd="0" destOrd="0" presId="urn:microsoft.com/office/officeart/2008/layout/LinedList"/>
    <dgm:cxn modelId="{C191084A-4B03-4ADF-9630-B736FCE7CC12}" type="presParOf" srcId="{7228FDD1-55D7-40EC-8925-19DE2C5115E6}" destId="{21CFC9FE-7E4F-4086-A696-56B40F974F66}" srcOrd="1" destOrd="0" presId="urn:microsoft.com/office/officeart/2008/layout/LinedList"/>
    <dgm:cxn modelId="{C2891301-72A9-44FF-8136-9F303486BDA3}" type="presParOf" srcId="{21CFC9FE-7E4F-4086-A696-56B40F974F66}" destId="{C339B2DF-6277-4649-9605-713E0A4298D9}" srcOrd="0" destOrd="0" presId="urn:microsoft.com/office/officeart/2008/layout/LinedList"/>
    <dgm:cxn modelId="{ED4C6D5B-9B0D-40F6-81A3-18FD3A0EE5E1}" type="presParOf" srcId="{21CFC9FE-7E4F-4086-A696-56B40F974F66}" destId="{CDF4B0BB-F39B-417E-A494-0F87A2FC05EE}" srcOrd="1" destOrd="0" presId="urn:microsoft.com/office/officeart/2008/layout/LinedList"/>
    <dgm:cxn modelId="{3F717F76-F6CD-4EEF-A08E-A22227E896FF}" type="presParOf" srcId="{CDF4B0BB-F39B-417E-A494-0F87A2FC05EE}" destId="{6D0C8452-1754-42AA-877F-64426C5083E9}" srcOrd="0" destOrd="0" presId="urn:microsoft.com/office/officeart/2008/layout/LinedList"/>
    <dgm:cxn modelId="{A8116963-3E98-48DA-98B5-A91A4C34EA2D}" type="presParOf" srcId="{CDF4B0BB-F39B-417E-A494-0F87A2FC05EE}" destId="{EE5CF7D8-F6CF-45E8-8BDF-C6E610237560}" srcOrd="1" destOrd="0" presId="urn:microsoft.com/office/officeart/2008/layout/LinedList"/>
    <dgm:cxn modelId="{720D3EE9-2468-45F1-BE58-CCE13F6C9816}" type="presParOf" srcId="{CDF4B0BB-F39B-417E-A494-0F87A2FC05EE}" destId="{06410636-13F0-4F3A-BC3A-9E2DB6D82B37}" srcOrd="2" destOrd="0" presId="urn:microsoft.com/office/officeart/2008/layout/LinedList"/>
    <dgm:cxn modelId="{DFF2413A-9AF7-451C-BBD4-6BD470409647}" type="presParOf" srcId="{21CFC9FE-7E4F-4086-A696-56B40F974F66}" destId="{4617D8CB-0E81-4C19-8424-2AB963486D78}" srcOrd="2" destOrd="0" presId="urn:microsoft.com/office/officeart/2008/layout/LinedList"/>
    <dgm:cxn modelId="{4CCFA282-0A08-4DC4-8094-7EA934A857F4}" type="presParOf" srcId="{21CFC9FE-7E4F-4086-A696-56B40F974F66}" destId="{3EF47817-349A-4DF8-8DA4-C5C14D9573A5}" srcOrd="3" destOrd="0" presId="urn:microsoft.com/office/officeart/2008/layout/LinedList"/>
    <dgm:cxn modelId="{9ACB66D9-8467-41BD-B21F-BF6AC39E75C4}" type="presParOf" srcId="{21CFC9FE-7E4F-4086-A696-56B40F974F66}" destId="{A12961FD-2A0A-4F27-B08E-C6FDF2DD38D5}" srcOrd="4" destOrd="0" presId="urn:microsoft.com/office/officeart/2008/layout/LinedList"/>
    <dgm:cxn modelId="{5D315354-F10D-4DD9-8821-4797BAB23CEC}" type="presParOf" srcId="{A12961FD-2A0A-4F27-B08E-C6FDF2DD38D5}" destId="{A7FE699F-3F78-433C-BACA-2E346AB8270A}" srcOrd="0" destOrd="0" presId="urn:microsoft.com/office/officeart/2008/layout/LinedList"/>
    <dgm:cxn modelId="{26D394E4-658E-41F0-821C-346159FB813D}" type="presParOf" srcId="{A12961FD-2A0A-4F27-B08E-C6FDF2DD38D5}" destId="{E5050FE7-EDD5-492D-85A4-3D22A5977015}" srcOrd="1" destOrd="0" presId="urn:microsoft.com/office/officeart/2008/layout/LinedList"/>
    <dgm:cxn modelId="{FC186C7C-8B25-45C1-B948-88DDEAB03C1A}" type="presParOf" srcId="{A12961FD-2A0A-4F27-B08E-C6FDF2DD38D5}" destId="{B6E17F40-F559-4931-9605-92929F384479}" srcOrd="2" destOrd="0" presId="urn:microsoft.com/office/officeart/2008/layout/LinedList"/>
    <dgm:cxn modelId="{2A2B45FB-52DD-474A-BFF9-2EBFC987D396}" type="presParOf" srcId="{21CFC9FE-7E4F-4086-A696-56B40F974F66}" destId="{C6DF3E19-64A2-476D-8F2B-7E3E72C95D5D}" srcOrd="5" destOrd="0" presId="urn:microsoft.com/office/officeart/2008/layout/LinedList"/>
    <dgm:cxn modelId="{F886A54A-493E-41B4-A915-D49C7CE81B53}" type="presParOf" srcId="{21CFC9FE-7E4F-4086-A696-56B40F974F66}" destId="{A050375D-F7CC-4EEE-9EBD-6A1B39C57CEC}" srcOrd="6" destOrd="0" presId="urn:microsoft.com/office/officeart/2008/layout/LinedList"/>
    <dgm:cxn modelId="{89D47661-2BF3-46AB-AC66-8B03F1443242}" type="presParOf" srcId="{21CFC9FE-7E4F-4086-A696-56B40F974F66}" destId="{D65E4D08-C720-4E6C-B9C7-25BD423A0A46}" srcOrd="7" destOrd="0" presId="urn:microsoft.com/office/officeart/2008/layout/LinedList"/>
    <dgm:cxn modelId="{A67AFB93-E597-4CB4-B227-4C03E70809A9}" type="presParOf" srcId="{D65E4D08-C720-4E6C-B9C7-25BD423A0A46}" destId="{0FB4700A-2F31-4495-96D9-37C83B0E5716}" srcOrd="0" destOrd="0" presId="urn:microsoft.com/office/officeart/2008/layout/LinedList"/>
    <dgm:cxn modelId="{D5C48A7F-7730-4F01-A4CC-66468284FEF1}" type="presParOf" srcId="{D65E4D08-C720-4E6C-B9C7-25BD423A0A46}" destId="{3658631F-F7A8-44F9-8486-435A45E82C81}" srcOrd="1" destOrd="0" presId="urn:microsoft.com/office/officeart/2008/layout/LinedList"/>
    <dgm:cxn modelId="{25BD74B8-79EA-44D1-9BA7-EB441B30BEE4}" type="presParOf" srcId="{D65E4D08-C720-4E6C-B9C7-25BD423A0A46}" destId="{D3CFB6B4-54DD-4981-8AD8-FC18F81C8AEF}" srcOrd="2" destOrd="0" presId="urn:microsoft.com/office/officeart/2008/layout/LinedList"/>
    <dgm:cxn modelId="{F7D8F286-6F36-47C6-B8AF-09153DE7DDA8}" type="presParOf" srcId="{21CFC9FE-7E4F-4086-A696-56B40F974F66}" destId="{6BC10061-0BDE-4082-9D76-3D962B5DEE89}" srcOrd="8" destOrd="0" presId="urn:microsoft.com/office/officeart/2008/layout/LinedList"/>
    <dgm:cxn modelId="{E03563EF-4B4B-4D7B-BACF-92208895268D}" type="presParOf" srcId="{21CFC9FE-7E4F-4086-A696-56B40F974F66}" destId="{CC68E861-9F7D-4C13-A6A7-DB5202B2871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F3ECA0-E039-4E99-8514-1BC1F2F0BE0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3967DBFC-68BA-4D73-988C-C0ECA8DA2426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IE" b="1" dirty="0">
              <a:solidFill>
                <a:schemeClr val="accent1">
                  <a:lumMod val="50000"/>
                </a:schemeClr>
              </a:solidFill>
            </a:rPr>
            <a:t>From the dataset – Housing  </a:t>
          </a:r>
        </a:p>
      </dgm:t>
    </dgm:pt>
    <dgm:pt modelId="{A9152794-B0CB-4DE3-A5FF-4D40A7986C3C}" type="parTrans" cxnId="{5AA459DC-5275-48E6-A8A3-47505EC489AB}">
      <dgm:prSet/>
      <dgm:spPr/>
      <dgm:t>
        <a:bodyPr/>
        <a:lstStyle/>
        <a:p>
          <a:endParaRPr lang="en-IE"/>
        </a:p>
      </dgm:t>
    </dgm:pt>
    <dgm:pt modelId="{C50126BD-D489-46E9-8071-196362CC4959}" type="sibTrans" cxnId="{5AA459DC-5275-48E6-A8A3-47505EC489AB}">
      <dgm:prSet/>
      <dgm:spPr/>
      <dgm:t>
        <a:bodyPr/>
        <a:lstStyle/>
        <a:p>
          <a:endParaRPr lang="en-IE"/>
        </a:p>
      </dgm:t>
    </dgm:pt>
    <dgm:pt modelId="{6E66681E-2147-4498-BB06-CC763B79FC28}">
      <dgm:prSet phldrT="[Text]"/>
      <dgm:spPr/>
      <dgm:t>
        <a:bodyPr/>
        <a:lstStyle/>
        <a:p>
          <a:r>
            <a:rPr lang="en-IE" dirty="0"/>
            <a:t>Covid did affect the volume off sales (2020 peak in the graph). </a:t>
          </a:r>
        </a:p>
      </dgm:t>
    </dgm:pt>
    <dgm:pt modelId="{3D9A80B6-8327-4853-9BA6-3E07831CDA0B}" type="parTrans" cxnId="{E628349F-09A8-4BCC-A1F5-43BC51698C08}">
      <dgm:prSet/>
      <dgm:spPr/>
      <dgm:t>
        <a:bodyPr/>
        <a:lstStyle/>
        <a:p>
          <a:endParaRPr lang="en-IE"/>
        </a:p>
      </dgm:t>
    </dgm:pt>
    <dgm:pt modelId="{BDB19817-4CF5-476C-A573-4F5F6F9F67F1}" type="sibTrans" cxnId="{E628349F-09A8-4BCC-A1F5-43BC51698C08}">
      <dgm:prSet/>
      <dgm:spPr/>
      <dgm:t>
        <a:bodyPr/>
        <a:lstStyle/>
        <a:p>
          <a:endParaRPr lang="en-IE"/>
        </a:p>
      </dgm:t>
    </dgm:pt>
    <dgm:pt modelId="{9FA4CD52-01DD-4333-B70E-4046AE8558DA}">
      <dgm:prSet phldrT="[Text]"/>
      <dgm:spPr/>
      <dgm:t>
        <a:bodyPr/>
        <a:lstStyle/>
        <a:p>
          <a:r>
            <a:rPr lang="en-IE" dirty="0"/>
            <a:t>Dublin is the most sought after area for housing.</a:t>
          </a:r>
        </a:p>
      </dgm:t>
    </dgm:pt>
    <dgm:pt modelId="{9C4B9DE8-E66B-4871-99E2-68F9BC603C37}" type="parTrans" cxnId="{24879D1F-6699-447F-B002-BE1885E0C032}">
      <dgm:prSet/>
      <dgm:spPr/>
      <dgm:t>
        <a:bodyPr/>
        <a:lstStyle/>
        <a:p>
          <a:endParaRPr lang="en-IE"/>
        </a:p>
      </dgm:t>
    </dgm:pt>
    <dgm:pt modelId="{A623EAA8-54F1-495F-9CC5-D4B1CC691B58}" type="sibTrans" cxnId="{24879D1F-6699-447F-B002-BE1885E0C032}">
      <dgm:prSet/>
      <dgm:spPr/>
      <dgm:t>
        <a:bodyPr/>
        <a:lstStyle/>
        <a:p>
          <a:endParaRPr lang="en-IE"/>
        </a:p>
      </dgm:t>
    </dgm:pt>
    <dgm:pt modelId="{44AC796A-8CE9-41DE-BBDC-7A3CB98A2FE6}">
      <dgm:prSet phldrT="[Text]"/>
      <dgm:spPr/>
      <dgm:t>
        <a:bodyPr/>
        <a:lstStyle/>
        <a:p>
          <a:r>
            <a:rPr lang="en-IE" dirty="0"/>
            <a:t>First time buyer scheme introduced Jan 2017 (2015-2016 same).</a:t>
          </a:r>
        </a:p>
      </dgm:t>
    </dgm:pt>
    <dgm:pt modelId="{0484954B-D2FE-4D7C-AE9F-747EBD177D70}" type="parTrans" cxnId="{D2F9D5E7-E9D2-4990-918D-D2E8B9A92D9A}">
      <dgm:prSet/>
      <dgm:spPr/>
      <dgm:t>
        <a:bodyPr/>
        <a:lstStyle/>
        <a:p>
          <a:endParaRPr lang="en-IE"/>
        </a:p>
      </dgm:t>
    </dgm:pt>
    <dgm:pt modelId="{696CB324-136E-47C4-9D20-810676A6CE07}" type="sibTrans" cxnId="{D2F9D5E7-E9D2-4990-918D-D2E8B9A92D9A}">
      <dgm:prSet/>
      <dgm:spPr/>
      <dgm:t>
        <a:bodyPr/>
        <a:lstStyle/>
        <a:p>
          <a:endParaRPr lang="en-IE"/>
        </a:p>
      </dgm:t>
    </dgm:pt>
    <dgm:pt modelId="{2F5FFAAF-67C9-47CC-902B-8D3477FC6BFC}">
      <dgm:prSet phldrT="[Text]"/>
      <dgm:spPr/>
      <dgm:t>
        <a:bodyPr/>
        <a:lstStyle/>
        <a:p>
          <a:r>
            <a:rPr lang="en-IE" dirty="0"/>
            <a:t>Assuming 2010 -2013 renting in Dublin was possible.</a:t>
          </a:r>
        </a:p>
      </dgm:t>
    </dgm:pt>
    <dgm:pt modelId="{997784BD-1C0E-4142-8DB2-80D3988D3D7B}" type="parTrans" cxnId="{771EE1D6-CE78-44D7-96FB-CB08924945CB}">
      <dgm:prSet/>
      <dgm:spPr/>
      <dgm:t>
        <a:bodyPr/>
        <a:lstStyle/>
        <a:p>
          <a:endParaRPr lang="en-IE"/>
        </a:p>
      </dgm:t>
    </dgm:pt>
    <dgm:pt modelId="{2823A8C9-4F96-4CEF-A238-BE32A686FE4C}" type="sibTrans" cxnId="{771EE1D6-CE78-44D7-96FB-CB08924945CB}">
      <dgm:prSet/>
      <dgm:spPr/>
      <dgm:t>
        <a:bodyPr/>
        <a:lstStyle/>
        <a:p>
          <a:endParaRPr lang="en-IE"/>
        </a:p>
      </dgm:t>
    </dgm:pt>
    <dgm:pt modelId="{8CEFFCEF-6FD4-4DB1-B65E-7D1C378B99CC}" type="pres">
      <dgm:prSet presAssocID="{6BF3ECA0-E039-4E99-8514-1BC1F2F0BE0E}" presName="vert0" presStyleCnt="0">
        <dgm:presLayoutVars>
          <dgm:dir/>
          <dgm:animOne val="branch"/>
          <dgm:animLvl val="lvl"/>
        </dgm:presLayoutVars>
      </dgm:prSet>
      <dgm:spPr/>
    </dgm:pt>
    <dgm:pt modelId="{DE84A176-5E02-43CA-9C05-8C1A142F9EF7}" type="pres">
      <dgm:prSet presAssocID="{3967DBFC-68BA-4D73-988C-C0ECA8DA2426}" presName="thickLine" presStyleLbl="alignNode1" presStyleIdx="0" presStyleCnt="1"/>
      <dgm:spPr/>
    </dgm:pt>
    <dgm:pt modelId="{7228FDD1-55D7-40EC-8925-19DE2C5115E6}" type="pres">
      <dgm:prSet presAssocID="{3967DBFC-68BA-4D73-988C-C0ECA8DA2426}" presName="horz1" presStyleCnt="0"/>
      <dgm:spPr/>
    </dgm:pt>
    <dgm:pt modelId="{F2E8BFED-B00C-4088-8B8A-0A7B120997E9}" type="pres">
      <dgm:prSet presAssocID="{3967DBFC-68BA-4D73-988C-C0ECA8DA2426}" presName="tx1" presStyleLbl="revTx" presStyleIdx="0" presStyleCnt="5"/>
      <dgm:spPr/>
    </dgm:pt>
    <dgm:pt modelId="{21CFC9FE-7E4F-4086-A696-56B40F974F66}" type="pres">
      <dgm:prSet presAssocID="{3967DBFC-68BA-4D73-988C-C0ECA8DA2426}" presName="vert1" presStyleCnt="0"/>
      <dgm:spPr/>
    </dgm:pt>
    <dgm:pt modelId="{C339B2DF-6277-4649-9605-713E0A4298D9}" type="pres">
      <dgm:prSet presAssocID="{6E66681E-2147-4498-BB06-CC763B79FC28}" presName="vertSpace2a" presStyleCnt="0"/>
      <dgm:spPr/>
    </dgm:pt>
    <dgm:pt modelId="{CDF4B0BB-F39B-417E-A494-0F87A2FC05EE}" type="pres">
      <dgm:prSet presAssocID="{6E66681E-2147-4498-BB06-CC763B79FC28}" presName="horz2" presStyleCnt="0"/>
      <dgm:spPr/>
    </dgm:pt>
    <dgm:pt modelId="{6D0C8452-1754-42AA-877F-64426C5083E9}" type="pres">
      <dgm:prSet presAssocID="{6E66681E-2147-4498-BB06-CC763B79FC28}" presName="horzSpace2" presStyleCnt="0"/>
      <dgm:spPr/>
    </dgm:pt>
    <dgm:pt modelId="{EE5CF7D8-F6CF-45E8-8BDF-C6E610237560}" type="pres">
      <dgm:prSet presAssocID="{6E66681E-2147-4498-BB06-CC763B79FC28}" presName="tx2" presStyleLbl="revTx" presStyleIdx="1" presStyleCnt="5"/>
      <dgm:spPr/>
    </dgm:pt>
    <dgm:pt modelId="{06410636-13F0-4F3A-BC3A-9E2DB6D82B37}" type="pres">
      <dgm:prSet presAssocID="{6E66681E-2147-4498-BB06-CC763B79FC28}" presName="vert2" presStyleCnt="0"/>
      <dgm:spPr/>
    </dgm:pt>
    <dgm:pt modelId="{4617D8CB-0E81-4C19-8424-2AB963486D78}" type="pres">
      <dgm:prSet presAssocID="{6E66681E-2147-4498-BB06-CC763B79FC28}" presName="thinLine2b" presStyleLbl="callout" presStyleIdx="0" presStyleCnt="4"/>
      <dgm:spPr/>
    </dgm:pt>
    <dgm:pt modelId="{3EF47817-349A-4DF8-8DA4-C5C14D9573A5}" type="pres">
      <dgm:prSet presAssocID="{6E66681E-2147-4498-BB06-CC763B79FC28}" presName="vertSpace2b" presStyleCnt="0"/>
      <dgm:spPr/>
    </dgm:pt>
    <dgm:pt modelId="{A12961FD-2A0A-4F27-B08E-C6FDF2DD38D5}" type="pres">
      <dgm:prSet presAssocID="{9FA4CD52-01DD-4333-B70E-4046AE8558DA}" presName="horz2" presStyleCnt="0"/>
      <dgm:spPr/>
    </dgm:pt>
    <dgm:pt modelId="{A7FE699F-3F78-433C-BACA-2E346AB8270A}" type="pres">
      <dgm:prSet presAssocID="{9FA4CD52-01DD-4333-B70E-4046AE8558DA}" presName="horzSpace2" presStyleCnt="0"/>
      <dgm:spPr/>
    </dgm:pt>
    <dgm:pt modelId="{E5050FE7-EDD5-492D-85A4-3D22A5977015}" type="pres">
      <dgm:prSet presAssocID="{9FA4CD52-01DD-4333-B70E-4046AE8558DA}" presName="tx2" presStyleLbl="revTx" presStyleIdx="2" presStyleCnt="5"/>
      <dgm:spPr/>
    </dgm:pt>
    <dgm:pt modelId="{B6E17F40-F559-4931-9605-92929F384479}" type="pres">
      <dgm:prSet presAssocID="{9FA4CD52-01DD-4333-B70E-4046AE8558DA}" presName="vert2" presStyleCnt="0"/>
      <dgm:spPr/>
    </dgm:pt>
    <dgm:pt modelId="{C6DF3E19-64A2-476D-8F2B-7E3E72C95D5D}" type="pres">
      <dgm:prSet presAssocID="{9FA4CD52-01DD-4333-B70E-4046AE8558DA}" presName="thinLine2b" presStyleLbl="callout" presStyleIdx="1" presStyleCnt="4"/>
      <dgm:spPr/>
    </dgm:pt>
    <dgm:pt modelId="{A050375D-F7CC-4EEE-9EBD-6A1B39C57CEC}" type="pres">
      <dgm:prSet presAssocID="{9FA4CD52-01DD-4333-B70E-4046AE8558DA}" presName="vertSpace2b" presStyleCnt="0"/>
      <dgm:spPr/>
    </dgm:pt>
    <dgm:pt modelId="{D65E4D08-C720-4E6C-B9C7-25BD423A0A46}" type="pres">
      <dgm:prSet presAssocID="{44AC796A-8CE9-41DE-BBDC-7A3CB98A2FE6}" presName="horz2" presStyleCnt="0"/>
      <dgm:spPr/>
    </dgm:pt>
    <dgm:pt modelId="{0FB4700A-2F31-4495-96D9-37C83B0E5716}" type="pres">
      <dgm:prSet presAssocID="{44AC796A-8CE9-41DE-BBDC-7A3CB98A2FE6}" presName="horzSpace2" presStyleCnt="0"/>
      <dgm:spPr/>
    </dgm:pt>
    <dgm:pt modelId="{3658631F-F7A8-44F9-8486-435A45E82C81}" type="pres">
      <dgm:prSet presAssocID="{44AC796A-8CE9-41DE-BBDC-7A3CB98A2FE6}" presName="tx2" presStyleLbl="revTx" presStyleIdx="3" presStyleCnt="5"/>
      <dgm:spPr/>
    </dgm:pt>
    <dgm:pt modelId="{D3CFB6B4-54DD-4981-8AD8-FC18F81C8AEF}" type="pres">
      <dgm:prSet presAssocID="{44AC796A-8CE9-41DE-BBDC-7A3CB98A2FE6}" presName="vert2" presStyleCnt="0"/>
      <dgm:spPr/>
    </dgm:pt>
    <dgm:pt modelId="{6BC10061-0BDE-4082-9D76-3D962B5DEE89}" type="pres">
      <dgm:prSet presAssocID="{44AC796A-8CE9-41DE-BBDC-7A3CB98A2FE6}" presName="thinLine2b" presStyleLbl="callout" presStyleIdx="2" presStyleCnt="4"/>
      <dgm:spPr/>
    </dgm:pt>
    <dgm:pt modelId="{CC68E861-9F7D-4C13-A6A7-DB5202B28717}" type="pres">
      <dgm:prSet presAssocID="{44AC796A-8CE9-41DE-BBDC-7A3CB98A2FE6}" presName="vertSpace2b" presStyleCnt="0"/>
      <dgm:spPr/>
    </dgm:pt>
    <dgm:pt modelId="{F0F96A8C-8CDC-44F0-9864-137FE7D82DCB}" type="pres">
      <dgm:prSet presAssocID="{2F5FFAAF-67C9-47CC-902B-8D3477FC6BFC}" presName="horz2" presStyleCnt="0"/>
      <dgm:spPr/>
    </dgm:pt>
    <dgm:pt modelId="{1AE1CB1D-5D3B-4D8F-87B6-6DD5C91F1E23}" type="pres">
      <dgm:prSet presAssocID="{2F5FFAAF-67C9-47CC-902B-8D3477FC6BFC}" presName="horzSpace2" presStyleCnt="0"/>
      <dgm:spPr/>
    </dgm:pt>
    <dgm:pt modelId="{359E7D99-99D9-4454-9FA2-3426094B43A3}" type="pres">
      <dgm:prSet presAssocID="{2F5FFAAF-67C9-47CC-902B-8D3477FC6BFC}" presName="tx2" presStyleLbl="revTx" presStyleIdx="4" presStyleCnt="5"/>
      <dgm:spPr/>
    </dgm:pt>
    <dgm:pt modelId="{5A1AAF1D-19EA-4248-BE9F-E07102C665BE}" type="pres">
      <dgm:prSet presAssocID="{2F5FFAAF-67C9-47CC-902B-8D3477FC6BFC}" presName="vert2" presStyleCnt="0"/>
      <dgm:spPr/>
    </dgm:pt>
    <dgm:pt modelId="{07AB4D64-C21C-41AD-A6E6-ECA48E8A119E}" type="pres">
      <dgm:prSet presAssocID="{2F5FFAAF-67C9-47CC-902B-8D3477FC6BFC}" presName="thinLine2b" presStyleLbl="callout" presStyleIdx="3" presStyleCnt="4"/>
      <dgm:spPr/>
    </dgm:pt>
    <dgm:pt modelId="{3F3B789B-B563-452E-A89A-EF73BC47BBB4}" type="pres">
      <dgm:prSet presAssocID="{2F5FFAAF-67C9-47CC-902B-8D3477FC6BFC}" presName="vertSpace2b" presStyleCnt="0"/>
      <dgm:spPr/>
    </dgm:pt>
  </dgm:ptLst>
  <dgm:cxnLst>
    <dgm:cxn modelId="{24879D1F-6699-447F-B002-BE1885E0C032}" srcId="{3967DBFC-68BA-4D73-988C-C0ECA8DA2426}" destId="{9FA4CD52-01DD-4333-B70E-4046AE8558DA}" srcOrd="1" destOrd="0" parTransId="{9C4B9DE8-E66B-4871-99E2-68F9BC603C37}" sibTransId="{A623EAA8-54F1-495F-9CC5-D4B1CC691B58}"/>
    <dgm:cxn modelId="{3F686636-9BF9-4436-87E2-3CE39D2F0AEA}" type="presOf" srcId="{3967DBFC-68BA-4D73-988C-C0ECA8DA2426}" destId="{F2E8BFED-B00C-4088-8B8A-0A7B120997E9}" srcOrd="0" destOrd="0" presId="urn:microsoft.com/office/officeart/2008/layout/LinedList"/>
    <dgm:cxn modelId="{A60E3846-EAC9-4AF8-997D-46401F457CC5}" type="presOf" srcId="{2F5FFAAF-67C9-47CC-902B-8D3477FC6BFC}" destId="{359E7D99-99D9-4454-9FA2-3426094B43A3}" srcOrd="0" destOrd="0" presId="urn:microsoft.com/office/officeart/2008/layout/LinedList"/>
    <dgm:cxn modelId="{E628349F-09A8-4BCC-A1F5-43BC51698C08}" srcId="{3967DBFC-68BA-4D73-988C-C0ECA8DA2426}" destId="{6E66681E-2147-4498-BB06-CC763B79FC28}" srcOrd="0" destOrd="0" parTransId="{3D9A80B6-8327-4853-9BA6-3E07831CDA0B}" sibTransId="{BDB19817-4CF5-476C-A573-4F5F6F9F67F1}"/>
    <dgm:cxn modelId="{D1BBDCC8-A885-4D20-AAFC-1917E60A78A6}" type="presOf" srcId="{9FA4CD52-01DD-4333-B70E-4046AE8558DA}" destId="{E5050FE7-EDD5-492D-85A4-3D22A5977015}" srcOrd="0" destOrd="0" presId="urn:microsoft.com/office/officeart/2008/layout/LinedList"/>
    <dgm:cxn modelId="{926935D2-2AA7-492E-BE46-11FE53A8A4BD}" type="presOf" srcId="{44AC796A-8CE9-41DE-BBDC-7A3CB98A2FE6}" destId="{3658631F-F7A8-44F9-8486-435A45E82C81}" srcOrd="0" destOrd="0" presId="urn:microsoft.com/office/officeart/2008/layout/LinedList"/>
    <dgm:cxn modelId="{771EE1D6-CE78-44D7-96FB-CB08924945CB}" srcId="{3967DBFC-68BA-4D73-988C-C0ECA8DA2426}" destId="{2F5FFAAF-67C9-47CC-902B-8D3477FC6BFC}" srcOrd="3" destOrd="0" parTransId="{997784BD-1C0E-4142-8DB2-80D3988D3D7B}" sibTransId="{2823A8C9-4F96-4CEF-A238-BE32A686FE4C}"/>
    <dgm:cxn modelId="{5AA459DC-5275-48E6-A8A3-47505EC489AB}" srcId="{6BF3ECA0-E039-4E99-8514-1BC1F2F0BE0E}" destId="{3967DBFC-68BA-4D73-988C-C0ECA8DA2426}" srcOrd="0" destOrd="0" parTransId="{A9152794-B0CB-4DE3-A5FF-4D40A7986C3C}" sibTransId="{C50126BD-D489-46E9-8071-196362CC4959}"/>
    <dgm:cxn modelId="{D2F9D5E7-E9D2-4990-918D-D2E8B9A92D9A}" srcId="{3967DBFC-68BA-4D73-988C-C0ECA8DA2426}" destId="{44AC796A-8CE9-41DE-BBDC-7A3CB98A2FE6}" srcOrd="2" destOrd="0" parTransId="{0484954B-D2FE-4D7C-AE9F-747EBD177D70}" sibTransId="{696CB324-136E-47C4-9D20-810676A6CE07}"/>
    <dgm:cxn modelId="{B2D262EF-2501-4587-AFA1-F292CFF87C6C}" type="presOf" srcId="{6E66681E-2147-4498-BB06-CC763B79FC28}" destId="{EE5CF7D8-F6CF-45E8-8BDF-C6E610237560}" srcOrd="0" destOrd="0" presId="urn:microsoft.com/office/officeart/2008/layout/LinedList"/>
    <dgm:cxn modelId="{FE3C42F6-B0B9-4B19-A038-D2329CEF2290}" type="presOf" srcId="{6BF3ECA0-E039-4E99-8514-1BC1F2F0BE0E}" destId="{8CEFFCEF-6FD4-4DB1-B65E-7D1C378B99CC}" srcOrd="0" destOrd="0" presId="urn:microsoft.com/office/officeart/2008/layout/LinedList"/>
    <dgm:cxn modelId="{641139E2-5037-4269-AFE9-0F92D7D7F049}" type="presParOf" srcId="{8CEFFCEF-6FD4-4DB1-B65E-7D1C378B99CC}" destId="{DE84A176-5E02-43CA-9C05-8C1A142F9EF7}" srcOrd="0" destOrd="0" presId="urn:microsoft.com/office/officeart/2008/layout/LinedList"/>
    <dgm:cxn modelId="{030727CD-8F85-4B1A-9C60-5A03891461E1}" type="presParOf" srcId="{8CEFFCEF-6FD4-4DB1-B65E-7D1C378B99CC}" destId="{7228FDD1-55D7-40EC-8925-19DE2C5115E6}" srcOrd="1" destOrd="0" presId="urn:microsoft.com/office/officeart/2008/layout/LinedList"/>
    <dgm:cxn modelId="{13C59C81-1FFD-43A2-A564-557B64BF1234}" type="presParOf" srcId="{7228FDD1-55D7-40EC-8925-19DE2C5115E6}" destId="{F2E8BFED-B00C-4088-8B8A-0A7B120997E9}" srcOrd="0" destOrd="0" presId="urn:microsoft.com/office/officeart/2008/layout/LinedList"/>
    <dgm:cxn modelId="{C191084A-4B03-4ADF-9630-B736FCE7CC12}" type="presParOf" srcId="{7228FDD1-55D7-40EC-8925-19DE2C5115E6}" destId="{21CFC9FE-7E4F-4086-A696-56B40F974F66}" srcOrd="1" destOrd="0" presId="urn:microsoft.com/office/officeart/2008/layout/LinedList"/>
    <dgm:cxn modelId="{C2891301-72A9-44FF-8136-9F303486BDA3}" type="presParOf" srcId="{21CFC9FE-7E4F-4086-A696-56B40F974F66}" destId="{C339B2DF-6277-4649-9605-713E0A4298D9}" srcOrd="0" destOrd="0" presId="urn:microsoft.com/office/officeart/2008/layout/LinedList"/>
    <dgm:cxn modelId="{ED4C6D5B-9B0D-40F6-81A3-18FD3A0EE5E1}" type="presParOf" srcId="{21CFC9FE-7E4F-4086-A696-56B40F974F66}" destId="{CDF4B0BB-F39B-417E-A494-0F87A2FC05EE}" srcOrd="1" destOrd="0" presId="urn:microsoft.com/office/officeart/2008/layout/LinedList"/>
    <dgm:cxn modelId="{3F717F76-F6CD-4EEF-A08E-A22227E896FF}" type="presParOf" srcId="{CDF4B0BB-F39B-417E-A494-0F87A2FC05EE}" destId="{6D0C8452-1754-42AA-877F-64426C5083E9}" srcOrd="0" destOrd="0" presId="urn:microsoft.com/office/officeart/2008/layout/LinedList"/>
    <dgm:cxn modelId="{A8116963-3E98-48DA-98B5-A91A4C34EA2D}" type="presParOf" srcId="{CDF4B0BB-F39B-417E-A494-0F87A2FC05EE}" destId="{EE5CF7D8-F6CF-45E8-8BDF-C6E610237560}" srcOrd="1" destOrd="0" presId="urn:microsoft.com/office/officeart/2008/layout/LinedList"/>
    <dgm:cxn modelId="{720D3EE9-2468-45F1-BE58-CCE13F6C9816}" type="presParOf" srcId="{CDF4B0BB-F39B-417E-A494-0F87A2FC05EE}" destId="{06410636-13F0-4F3A-BC3A-9E2DB6D82B37}" srcOrd="2" destOrd="0" presId="urn:microsoft.com/office/officeart/2008/layout/LinedList"/>
    <dgm:cxn modelId="{DFF2413A-9AF7-451C-BBD4-6BD470409647}" type="presParOf" srcId="{21CFC9FE-7E4F-4086-A696-56B40F974F66}" destId="{4617D8CB-0E81-4C19-8424-2AB963486D78}" srcOrd="2" destOrd="0" presId="urn:microsoft.com/office/officeart/2008/layout/LinedList"/>
    <dgm:cxn modelId="{4CCFA282-0A08-4DC4-8094-7EA934A857F4}" type="presParOf" srcId="{21CFC9FE-7E4F-4086-A696-56B40F974F66}" destId="{3EF47817-349A-4DF8-8DA4-C5C14D9573A5}" srcOrd="3" destOrd="0" presId="urn:microsoft.com/office/officeart/2008/layout/LinedList"/>
    <dgm:cxn modelId="{9ACB66D9-8467-41BD-B21F-BF6AC39E75C4}" type="presParOf" srcId="{21CFC9FE-7E4F-4086-A696-56B40F974F66}" destId="{A12961FD-2A0A-4F27-B08E-C6FDF2DD38D5}" srcOrd="4" destOrd="0" presId="urn:microsoft.com/office/officeart/2008/layout/LinedList"/>
    <dgm:cxn modelId="{5D315354-F10D-4DD9-8821-4797BAB23CEC}" type="presParOf" srcId="{A12961FD-2A0A-4F27-B08E-C6FDF2DD38D5}" destId="{A7FE699F-3F78-433C-BACA-2E346AB8270A}" srcOrd="0" destOrd="0" presId="urn:microsoft.com/office/officeart/2008/layout/LinedList"/>
    <dgm:cxn modelId="{26D394E4-658E-41F0-821C-346159FB813D}" type="presParOf" srcId="{A12961FD-2A0A-4F27-B08E-C6FDF2DD38D5}" destId="{E5050FE7-EDD5-492D-85A4-3D22A5977015}" srcOrd="1" destOrd="0" presId="urn:microsoft.com/office/officeart/2008/layout/LinedList"/>
    <dgm:cxn modelId="{FC186C7C-8B25-45C1-B948-88DDEAB03C1A}" type="presParOf" srcId="{A12961FD-2A0A-4F27-B08E-C6FDF2DD38D5}" destId="{B6E17F40-F559-4931-9605-92929F384479}" srcOrd="2" destOrd="0" presId="urn:microsoft.com/office/officeart/2008/layout/LinedList"/>
    <dgm:cxn modelId="{2A2B45FB-52DD-474A-BFF9-2EBFC987D396}" type="presParOf" srcId="{21CFC9FE-7E4F-4086-A696-56B40F974F66}" destId="{C6DF3E19-64A2-476D-8F2B-7E3E72C95D5D}" srcOrd="5" destOrd="0" presId="urn:microsoft.com/office/officeart/2008/layout/LinedList"/>
    <dgm:cxn modelId="{F886A54A-493E-41B4-A915-D49C7CE81B53}" type="presParOf" srcId="{21CFC9FE-7E4F-4086-A696-56B40F974F66}" destId="{A050375D-F7CC-4EEE-9EBD-6A1B39C57CEC}" srcOrd="6" destOrd="0" presId="urn:microsoft.com/office/officeart/2008/layout/LinedList"/>
    <dgm:cxn modelId="{89D47661-2BF3-46AB-AC66-8B03F1443242}" type="presParOf" srcId="{21CFC9FE-7E4F-4086-A696-56B40F974F66}" destId="{D65E4D08-C720-4E6C-B9C7-25BD423A0A46}" srcOrd="7" destOrd="0" presId="urn:microsoft.com/office/officeart/2008/layout/LinedList"/>
    <dgm:cxn modelId="{A67AFB93-E597-4CB4-B227-4C03E70809A9}" type="presParOf" srcId="{D65E4D08-C720-4E6C-B9C7-25BD423A0A46}" destId="{0FB4700A-2F31-4495-96D9-37C83B0E5716}" srcOrd="0" destOrd="0" presId="urn:microsoft.com/office/officeart/2008/layout/LinedList"/>
    <dgm:cxn modelId="{D5C48A7F-7730-4F01-A4CC-66468284FEF1}" type="presParOf" srcId="{D65E4D08-C720-4E6C-B9C7-25BD423A0A46}" destId="{3658631F-F7A8-44F9-8486-435A45E82C81}" srcOrd="1" destOrd="0" presId="urn:microsoft.com/office/officeart/2008/layout/LinedList"/>
    <dgm:cxn modelId="{25BD74B8-79EA-44D1-9BA7-EB441B30BEE4}" type="presParOf" srcId="{D65E4D08-C720-4E6C-B9C7-25BD423A0A46}" destId="{D3CFB6B4-54DD-4981-8AD8-FC18F81C8AEF}" srcOrd="2" destOrd="0" presId="urn:microsoft.com/office/officeart/2008/layout/LinedList"/>
    <dgm:cxn modelId="{F7D8F286-6F36-47C6-B8AF-09153DE7DDA8}" type="presParOf" srcId="{21CFC9FE-7E4F-4086-A696-56B40F974F66}" destId="{6BC10061-0BDE-4082-9D76-3D962B5DEE89}" srcOrd="8" destOrd="0" presId="urn:microsoft.com/office/officeart/2008/layout/LinedList"/>
    <dgm:cxn modelId="{E03563EF-4B4B-4D7B-BACF-92208895268D}" type="presParOf" srcId="{21CFC9FE-7E4F-4086-A696-56B40F974F66}" destId="{CC68E861-9F7D-4C13-A6A7-DB5202B28717}" srcOrd="9" destOrd="0" presId="urn:microsoft.com/office/officeart/2008/layout/LinedList"/>
    <dgm:cxn modelId="{BAEFCD54-7A91-445E-A512-849AC4D96648}" type="presParOf" srcId="{21CFC9FE-7E4F-4086-A696-56B40F974F66}" destId="{F0F96A8C-8CDC-44F0-9864-137FE7D82DCB}" srcOrd="10" destOrd="0" presId="urn:microsoft.com/office/officeart/2008/layout/LinedList"/>
    <dgm:cxn modelId="{1ADC0E4E-9D87-403C-A7AB-A7A5382A9FF9}" type="presParOf" srcId="{F0F96A8C-8CDC-44F0-9864-137FE7D82DCB}" destId="{1AE1CB1D-5D3B-4D8F-87B6-6DD5C91F1E23}" srcOrd="0" destOrd="0" presId="urn:microsoft.com/office/officeart/2008/layout/LinedList"/>
    <dgm:cxn modelId="{1A057447-4F03-4C07-8F3A-5205EBA656ED}" type="presParOf" srcId="{F0F96A8C-8CDC-44F0-9864-137FE7D82DCB}" destId="{359E7D99-99D9-4454-9FA2-3426094B43A3}" srcOrd="1" destOrd="0" presId="urn:microsoft.com/office/officeart/2008/layout/LinedList"/>
    <dgm:cxn modelId="{4CDF4C4D-CDFD-46CC-A43D-72582CFD5FDF}" type="presParOf" srcId="{F0F96A8C-8CDC-44F0-9864-137FE7D82DCB}" destId="{5A1AAF1D-19EA-4248-BE9F-E07102C665BE}" srcOrd="2" destOrd="0" presId="urn:microsoft.com/office/officeart/2008/layout/LinedList"/>
    <dgm:cxn modelId="{3D30DDA2-5D22-40A2-995A-57AF5773BD0D}" type="presParOf" srcId="{21CFC9FE-7E4F-4086-A696-56B40F974F66}" destId="{07AB4D64-C21C-41AD-A6E6-ECA48E8A119E}" srcOrd="11" destOrd="0" presId="urn:microsoft.com/office/officeart/2008/layout/LinedList"/>
    <dgm:cxn modelId="{DBDE66A8-4F15-41ED-B790-D2E0A53867BE}" type="presParOf" srcId="{21CFC9FE-7E4F-4086-A696-56B40F974F66}" destId="{3F3B789B-B563-452E-A89A-EF73BC47BBB4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4A176-5E02-43CA-9C05-8C1A142F9EF7}">
      <dsp:nvSpPr>
        <dsp:cNvPr id="0" name=""/>
        <dsp:cNvSpPr/>
      </dsp:nvSpPr>
      <dsp:spPr>
        <a:xfrm>
          <a:off x="0" y="0"/>
          <a:ext cx="50654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8BFED-B00C-4088-8B8A-0A7B120997E9}">
      <dsp:nvSpPr>
        <dsp:cNvPr id="0" name=""/>
        <dsp:cNvSpPr/>
      </dsp:nvSpPr>
      <dsp:spPr>
        <a:xfrm>
          <a:off x="0" y="0"/>
          <a:ext cx="1013097" cy="330164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b="1" kern="1200" dirty="0">
              <a:solidFill>
                <a:schemeClr val="accent1">
                  <a:lumMod val="50000"/>
                </a:schemeClr>
              </a:solidFill>
            </a:rPr>
            <a:t>From the project process overall</a:t>
          </a:r>
        </a:p>
      </dsp:txBody>
      <dsp:txXfrm>
        <a:off x="0" y="0"/>
        <a:ext cx="1013097" cy="3301646"/>
      </dsp:txXfrm>
    </dsp:sp>
    <dsp:sp modelId="{EE5CF7D8-F6CF-45E8-8BDF-C6E610237560}">
      <dsp:nvSpPr>
        <dsp:cNvPr id="0" name=""/>
        <dsp:cNvSpPr/>
      </dsp:nvSpPr>
      <dsp:spPr>
        <a:xfrm>
          <a:off x="1089079" y="51588"/>
          <a:ext cx="3976405" cy="1031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Group collaboration with the current situation&gt;&gt; Flexibility and adaptation. </a:t>
          </a:r>
        </a:p>
      </dsp:txBody>
      <dsp:txXfrm>
        <a:off x="1089079" y="51588"/>
        <a:ext cx="3976405" cy="1031764"/>
      </dsp:txXfrm>
    </dsp:sp>
    <dsp:sp modelId="{4617D8CB-0E81-4C19-8424-2AB963486D78}">
      <dsp:nvSpPr>
        <dsp:cNvPr id="0" name=""/>
        <dsp:cNvSpPr/>
      </dsp:nvSpPr>
      <dsp:spPr>
        <a:xfrm>
          <a:off x="1013097" y="1083352"/>
          <a:ext cx="40523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50FE7-EDD5-492D-85A4-3D22A5977015}">
      <dsp:nvSpPr>
        <dsp:cNvPr id="0" name=""/>
        <dsp:cNvSpPr/>
      </dsp:nvSpPr>
      <dsp:spPr>
        <a:xfrm>
          <a:off x="1089079" y="1134940"/>
          <a:ext cx="3976405" cy="1031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Finding proper dataset that meets the requirements of the CA&gt;&gt; Ask for help. </a:t>
          </a:r>
        </a:p>
      </dsp:txBody>
      <dsp:txXfrm>
        <a:off x="1089079" y="1134940"/>
        <a:ext cx="3976405" cy="1031764"/>
      </dsp:txXfrm>
    </dsp:sp>
    <dsp:sp modelId="{C6DF3E19-64A2-476D-8F2B-7E3E72C95D5D}">
      <dsp:nvSpPr>
        <dsp:cNvPr id="0" name=""/>
        <dsp:cNvSpPr/>
      </dsp:nvSpPr>
      <dsp:spPr>
        <a:xfrm>
          <a:off x="1013097" y="2166705"/>
          <a:ext cx="40523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8631F-F7A8-44F9-8486-435A45E82C81}">
      <dsp:nvSpPr>
        <dsp:cNvPr id="0" name=""/>
        <dsp:cNvSpPr/>
      </dsp:nvSpPr>
      <dsp:spPr>
        <a:xfrm>
          <a:off x="1089079" y="2218293"/>
          <a:ext cx="3976405" cy="1031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Starting using new tools&gt;&gt; mentor each other. </a:t>
          </a:r>
        </a:p>
      </dsp:txBody>
      <dsp:txXfrm>
        <a:off x="1089079" y="2218293"/>
        <a:ext cx="3976405" cy="1031764"/>
      </dsp:txXfrm>
    </dsp:sp>
    <dsp:sp modelId="{6BC10061-0BDE-4082-9D76-3D962B5DEE89}">
      <dsp:nvSpPr>
        <dsp:cNvPr id="0" name=""/>
        <dsp:cNvSpPr/>
      </dsp:nvSpPr>
      <dsp:spPr>
        <a:xfrm>
          <a:off x="1013097" y="3250057"/>
          <a:ext cx="40523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4A176-5E02-43CA-9C05-8C1A142F9EF7}">
      <dsp:nvSpPr>
        <dsp:cNvPr id="0" name=""/>
        <dsp:cNvSpPr/>
      </dsp:nvSpPr>
      <dsp:spPr>
        <a:xfrm>
          <a:off x="0" y="0"/>
          <a:ext cx="50654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8BFED-B00C-4088-8B8A-0A7B120997E9}">
      <dsp:nvSpPr>
        <dsp:cNvPr id="0" name=""/>
        <dsp:cNvSpPr/>
      </dsp:nvSpPr>
      <dsp:spPr>
        <a:xfrm>
          <a:off x="0" y="0"/>
          <a:ext cx="1013097" cy="330164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b="1" kern="1200" dirty="0">
              <a:solidFill>
                <a:schemeClr val="accent1">
                  <a:lumMod val="50000"/>
                </a:schemeClr>
              </a:solidFill>
            </a:rPr>
            <a:t>From the dataset – Housing  </a:t>
          </a:r>
        </a:p>
      </dsp:txBody>
      <dsp:txXfrm>
        <a:off x="0" y="0"/>
        <a:ext cx="1013097" cy="3301646"/>
      </dsp:txXfrm>
    </dsp:sp>
    <dsp:sp modelId="{EE5CF7D8-F6CF-45E8-8BDF-C6E610237560}">
      <dsp:nvSpPr>
        <dsp:cNvPr id="0" name=""/>
        <dsp:cNvSpPr/>
      </dsp:nvSpPr>
      <dsp:spPr>
        <a:xfrm>
          <a:off x="1089079" y="38812"/>
          <a:ext cx="3976405" cy="776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Covid did affect the volume off sales (2020 peak in the graph). </a:t>
          </a:r>
        </a:p>
      </dsp:txBody>
      <dsp:txXfrm>
        <a:off x="1089079" y="38812"/>
        <a:ext cx="3976405" cy="776241"/>
      </dsp:txXfrm>
    </dsp:sp>
    <dsp:sp modelId="{4617D8CB-0E81-4C19-8424-2AB963486D78}">
      <dsp:nvSpPr>
        <dsp:cNvPr id="0" name=""/>
        <dsp:cNvSpPr/>
      </dsp:nvSpPr>
      <dsp:spPr>
        <a:xfrm>
          <a:off x="1013097" y="815053"/>
          <a:ext cx="40523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50FE7-EDD5-492D-85A4-3D22A5977015}">
      <dsp:nvSpPr>
        <dsp:cNvPr id="0" name=""/>
        <dsp:cNvSpPr/>
      </dsp:nvSpPr>
      <dsp:spPr>
        <a:xfrm>
          <a:off x="1089079" y="853865"/>
          <a:ext cx="3976405" cy="776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Dublin is the most sought after area for housing.</a:t>
          </a:r>
        </a:p>
      </dsp:txBody>
      <dsp:txXfrm>
        <a:off x="1089079" y="853865"/>
        <a:ext cx="3976405" cy="776241"/>
      </dsp:txXfrm>
    </dsp:sp>
    <dsp:sp modelId="{C6DF3E19-64A2-476D-8F2B-7E3E72C95D5D}">
      <dsp:nvSpPr>
        <dsp:cNvPr id="0" name=""/>
        <dsp:cNvSpPr/>
      </dsp:nvSpPr>
      <dsp:spPr>
        <a:xfrm>
          <a:off x="1013097" y="1630107"/>
          <a:ext cx="40523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8631F-F7A8-44F9-8486-435A45E82C81}">
      <dsp:nvSpPr>
        <dsp:cNvPr id="0" name=""/>
        <dsp:cNvSpPr/>
      </dsp:nvSpPr>
      <dsp:spPr>
        <a:xfrm>
          <a:off x="1089079" y="1668919"/>
          <a:ext cx="3976405" cy="776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First time buyer scheme introduced Jan 2017 (2015-2016 same).</a:t>
          </a:r>
        </a:p>
      </dsp:txBody>
      <dsp:txXfrm>
        <a:off x="1089079" y="1668919"/>
        <a:ext cx="3976405" cy="776241"/>
      </dsp:txXfrm>
    </dsp:sp>
    <dsp:sp modelId="{6BC10061-0BDE-4082-9D76-3D962B5DEE89}">
      <dsp:nvSpPr>
        <dsp:cNvPr id="0" name=""/>
        <dsp:cNvSpPr/>
      </dsp:nvSpPr>
      <dsp:spPr>
        <a:xfrm>
          <a:off x="1013097" y="2445160"/>
          <a:ext cx="40523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E7D99-99D9-4454-9FA2-3426094B43A3}">
      <dsp:nvSpPr>
        <dsp:cNvPr id="0" name=""/>
        <dsp:cNvSpPr/>
      </dsp:nvSpPr>
      <dsp:spPr>
        <a:xfrm>
          <a:off x="1089079" y="2483972"/>
          <a:ext cx="3976405" cy="776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Assuming 2010 -2013 renting in Dublin was possible.</a:t>
          </a:r>
        </a:p>
      </dsp:txBody>
      <dsp:txXfrm>
        <a:off x="1089079" y="2483972"/>
        <a:ext cx="3976405" cy="776241"/>
      </dsp:txXfrm>
    </dsp:sp>
    <dsp:sp modelId="{07AB4D64-C21C-41AD-A6E6-ECA48E8A119E}">
      <dsp:nvSpPr>
        <dsp:cNvPr id="0" name=""/>
        <dsp:cNvSpPr/>
      </dsp:nvSpPr>
      <dsp:spPr>
        <a:xfrm>
          <a:off x="1013097" y="3260214"/>
          <a:ext cx="40523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ED7B1-42EF-4237-884F-3CBB6ABDF4B6}" type="datetimeFigureOut">
              <a:rPr lang="en-IE" smtClean="0"/>
              <a:t>14/04/2022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204BA-4D79-4A9A-B817-195596428F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570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204BA-4D79-4A9A-B817-195596428FE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20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204BA-4D79-4A9A-B817-195596428FE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486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204BA-4D79-4A9A-B817-195596428FE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239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204BA-4D79-4A9A-B817-195596428FE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052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204BA-4D79-4A9A-B817-195596428FE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553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E20B-718B-47E0-B4E5-B06FDBD9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EB2CB-E9D5-462A-9E6E-3CC02E60A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41F5-9FAD-4483-8F29-0C79B397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2315-C5DF-4B53-980F-FBE381587E87}" type="datetimeFigureOut">
              <a:rPr lang="en-IE" smtClean="0"/>
              <a:t>14/04/2022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F550A-DB06-4D94-B869-7B05ED11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BB36A-F321-4029-B8D6-5410E889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BCF7-B6F1-46D7-AFA8-C49527499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66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237B-0B30-4E8E-93EA-339C47F8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F7CC9-E2FD-43DA-9CD9-77A91D5B4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99AD-D0D1-4072-B0AF-56866A28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2315-C5DF-4B53-980F-FBE381587E87}" type="datetimeFigureOut">
              <a:rPr lang="en-IE" smtClean="0"/>
              <a:t>14/04/2022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B250C-9A77-42EB-BEE9-F2A34117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5D638-E782-49EA-B0BE-D85DC414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BCF7-B6F1-46D7-AFA8-C49527499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0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C3E1F-DC34-4020-9399-B3C4FF973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AF0FE-8E54-4FCE-A282-B4BD4221F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1C12-BBC7-4648-BC03-4987A40B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2315-C5DF-4B53-980F-FBE381587E87}" type="datetimeFigureOut">
              <a:rPr lang="en-IE" smtClean="0"/>
              <a:t>14/04/2022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4C0C8-9090-44A9-BBB0-BDA5325B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3EA8B-27B6-4D57-934B-51B66CBC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BCF7-B6F1-46D7-AFA8-C49527499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30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776D-5005-4B94-B606-21DBAF73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38B5-DACA-462F-94FE-74F9F0955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BAD7-83D4-47CA-8B0E-6015783D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2315-C5DF-4B53-980F-FBE381587E87}" type="datetimeFigureOut">
              <a:rPr lang="en-IE" smtClean="0"/>
              <a:t>14/04/2022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73394-493D-42F7-9E6B-AC91698E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41A8C-CA01-464F-B888-99BCAD80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BCF7-B6F1-46D7-AFA8-C49527499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45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AB2E-3470-4405-9BD1-70899489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EECD-DD06-4EBB-9EB9-ADD63780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47EB-3F5C-40EC-BB83-51A409B2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2315-C5DF-4B53-980F-FBE381587E87}" type="datetimeFigureOut">
              <a:rPr lang="en-IE" smtClean="0"/>
              <a:t>14/04/2022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25AD3-97EF-49F2-95B2-AE4E81E8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BF-9ECC-4C43-9A9B-2F6CB046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BCF7-B6F1-46D7-AFA8-C49527499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110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226C-B582-40A7-8904-342853F0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26C7-C90D-4A40-BAFA-8EB866A77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ABCD-D4DA-4093-89A2-5AACA7D4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37E7D-9A44-44FE-A989-F91AED50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2315-C5DF-4B53-980F-FBE381587E87}" type="datetimeFigureOut">
              <a:rPr lang="en-IE" smtClean="0"/>
              <a:t>14/04/2022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20677-3E13-4588-A3A2-660C518C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BC375-2000-4F30-A761-70D569DA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BCF7-B6F1-46D7-AFA8-C49527499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701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3D48-6F7A-4FBA-9257-A826A912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4E140-E192-4D90-8930-1C515469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7A76F-C92F-4546-9AF5-2E425C5D5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002E6-FB9B-4E09-9FE6-EF42878D8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87400-72D5-4CBD-8FF4-B6F9644F4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515D3-46E5-4D52-988E-05FC69EB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2315-C5DF-4B53-980F-FBE381587E87}" type="datetimeFigureOut">
              <a:rPr lang="en-IE" smtClean="0"/>
              <a:t>14/04/2022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A9F5C-12AE-4CE6-B0AD-220EE7A6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59924-77D3-4711-84F0-A3CEC033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BCF7-B6F1-46D7-AFA8-C49527499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389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0C74-1F5B-49C7-B330-5C85E867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9F1D6-5366-404B-84BD-E587BCD8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2315-C5DF-4B53-980F-FBE381587E87}" type="datetimeFigureOut">
              <a:rPr lang="en-IE" smtClean="0"/>
              <a:t>14/04/2022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B5F9F-87AC-474C-9BD5-05532F50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D90C3-9BF6-47A6-9827-2211B6A5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BCF7-B6F1-46D7-AFA8-C49527499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292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8F8D2-7C5B-4AEE-96CC-5AE27066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2315-C5DF-4B53-980F-FBE381587E87}" type="datetimeFigureOut">
              <a:rPr lang="en-IE" smtClean="0"/>
              <a:t>14/04/2022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B5981-ECE5-4702-92C6-A703F868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0AD73-77E0-42E4-AECD-52CF27E7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BCF7-B6F1-46D7-AFA8-C49527499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815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540D-14A6-4756-AD37-F43B1FE0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D8DD-0F0C-4176-B34C-B75DEF19F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70B82-050D-48F3-B137-1F9FCB30F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C535D-54CA-40BD-9149-01FD80CB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2315-C5DF-4B53-980F-FBE381587E87}" type="datetimeFigureOut">
              <a:rPr lang="en-IE" smtClean="0"/>
              <a:t>14/04/2022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8F8D1-BD84-4FF9-81DD-C2CD0B39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7C2C9-054E-4AA5-9D57-A264C69B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BCF7-B6F1-46D7-AFA8-C49527499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908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3B3A-A1F5-48CD-AD75-E95A0CCD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2FAF6-99C1-4A5D-831C-6EA81734F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6630B-3B60-4CD3-A9B8-EF5B751AD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142FE-DC00-4CE2-9F34-6B731A03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2315-C5DF-4B53-980F-FBE381587E87}" type="datetimeFigureOut">
              <a:rPr lang="en-IE" smtClean="0"/>
              <a:t>14/04/2022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FB31F-4F14-4CC1-AE11-F16FE223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A555A-46EF-4BB0-AC04-AD4D225F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BCF7-B6F1-46D7-AFA8-C49527499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03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5942C-E375-4B3C-8834-CA2D4FEB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523A9-A37C-4F18-90E3-E578166F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908CD-014F-4454-BEE8-2BF49AEA5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2315-C5DF-4B53-980F-FBE381587E87}" type="datetimeFigureOut">
              <a:rPr lang="en-IE" smtClean="0"/>
              <a:t>14/04/2022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EA9C3-E38A-49F9-81C1-EDC054E19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B20C4-1A91-441E-B36B-4EE2C49AC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BCF7-B6F1-46D7-AFA8-C49527499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794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40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.cso.ie/" TargetMode="Externa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E8E9FD-741F-4F41-B41D-FB161AB9EA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"/>
          <a:stretch/>
        </p:blipFill>
        <p:spPr>
          <a:xfrm>
            <a:off x="643467" y="1538817"/>
            <a:ext cx="10905066" cy="4028501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3DB6A-905C-4CDD-B4C3-37A94AD7D644}"/>
              </a:ext>
            </a:extLst>
          </p:cNvPr>
          <p:cNvSpPr txBox="1"/>
          <p:nvPr/>
        </p:nvSpPr>
        <p:spPr>
          <a:xfrm>
            <a:off x="10387218" y="5943366"/>
            <a:ext cx="410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4:</a:t>
            </a:r>
          </a:p>
          <a:p>
            <a:r>
              <a:rPr lang="en-I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Marek </a:t>
            </a:r>
            <a:r>
              <a:rPr lang="en-I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Bomastyk</a:t>
            </a:r>
            <a:endParaRPr lang="en-I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Bilal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Moubayed</a:t>
            </a:r>
            <a:endParaRPr lang="en-I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Fanfan Jin Wang (Rosa)</a:t>
            </a:r>
            <a:endParaRPr lang="en-I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1082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4BB97EAC-0EEF-4C77-9409-ED2ECCE183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86" b="5278"/>
          <a:stretch/>
        </p:blipFill>
        <p:spPr>
          <a:xfrm>
            <a:off x="5516653" y="1904327"/>
            <a:ext cx="6675347" cy="4028501"/>
          </a:xfrm>
          <a:prstGeom prst="rect">
            <a:avLst/>
          </a:prstGeom>
          <a:ln>
            <a:noFill/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009080-F9A1-49D3-973B-DAEDDB33298A}"/>
              </a:ext>
            </a:extLst>
          </p:cNvPr>
          <p:cNvSpPr/>
          <p:nvPr/>
        </p:nvSpPr>
        <p:spPr>
          <a:xfrm>
            <a:off x="352424" y="232534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/>
                </a:solidFill>
              </a:rPr>
              <a:t>         Challenges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CDFE95-C7E7-4D77-B4A9-7147FBBA40C5}"/>
              </a:ext>
            </a:extLst>
          </p:cNvPr>
          <p:cNvSpPr/>
          <p:nvPr/>
        </p:nvSpPr>
        <p:spPr>
          <a:xfrm>
            <a:off x="352424" y="166654"/>
            <a:ext cx="774699" cy="7746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2286C0-8260-4DC6-83AA-8212F4BED40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096000" y="549243"/>
            <a:ext cx="6096000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Dance">
            <a:extLst>
              <a:ext uri="{FF2B5EF4-FFF2-40B4-BE49-F238E27FC236}">
                <a16:creationId xmlns:a16="http://schemas.microsoft.com/office/drawing/2014/main" id="{547C7E96-6749-4D5C-ADC3-5B8EA0082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139" y="312573"/>
            <a:ext cx="520960" cy="520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607D744-EA29-4592-B3E0-007289F0514B}"/>
              </a:ext>
            </a:extLst>
          </p:cNvPr>
          <p:cNvSpPr/>
          <p:nvPr/>
        </p:nvSpPr>
        <p:spPr>
          <a:xfrm>
            <a:off x="423042" y="2533029"/>
            <a:ext cx="4714095" cy="2478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4DB4E2-5E27-4FB2-89B3-8E63F90E2019}"/>
              </a:ext>
            </a:extLst>
          </p:cNvPr>
          <p:cNvSpPr txBox="1"/>
          <p:nvPr/>
        </p:nvSpPr>
        <p:spPr>
          <a:xfrm>
            <a:off x="746197" y="2192595"/>
            <a:ext cx="36172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Challenges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FF5EDA-973B-4D4C-9A54-66ECC9033CAA}"/>
              </a:ext>
            </a:extLst>
          </p:cNvPr>
          <p:cNvSpPr/>
          <p:nvPr/>
        </p:nvSpPr>
        <p:spPr>
          <a:xfrm>
            <a:off x="4060018" y="2199668"/>
            <a:ext cx="785017" cy="738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8BC738-EA46-4428-AFC5-09468BD969DC}"/>
              </a:ext>
            </a:extLst>
          </p:cNvPr>
          <p:cNvSpPr/>
          <p:nvPr/>
        </p:nvSpPr>
        <p:spPr>
          <a:xfrm>
            <a:off x="4145274" y="2264198"/>
            <a:ext cx="614506" cy="5782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06FF5-C7D1-4F8E-97E5-45795BD83287}"/>
              </a:ext>
            </a:extLst>
          </p:cNvPr>
          <p:cNvSpPr txBox="1"/>
          <p:nvPr/>
        </p:nvSpPr>
        <p:spPr>
          <a:xfrm>
            <a:off x="549667" y="2790645"/>
            <a:ext cx="3981002" cy="16190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Working as a group with full time jobs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Working remotely for coordination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Using new tools such as </a:t>
            </a:r>
            <a:r>
              <a:rPr lang="en-IE" dirty="0" err="1"/>
              <a:t>Github</a:t>
            </a:r>
            <a:endParaRPr lang="en-I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Time management – Setting deadlines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AFD0EB-6BCE-4D11-B668-82090B3D0C8C}"/>
              </a:ext>
            </a:extLst>
          </p:cNvPr>
          <p:cNvCxnSpPr>
            <a:cxnSpLocks/>
          </p:cNvCxnSpPr>
          <p:nvPr/>
        </p:nvCxnSpPr>
        <p:spPr>
          <a:xfrm>
            <a:off x="746197" y="5011871"/>
            <a:ext cx="4184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Research with solid fill">
            <a:extLst>
              <a:ext uri="{FF2B5EF4-FFF2-40B4-BE49-F238E27FC236}">
                <a16:creationId xmlns:a16="http://schemas.microsoft.com/office/drawing/2014/main" id="{BFE68F01-C6DD-4439-9E29-E135BA3B8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4006" y="2300406"/>
            <a:ext cx="523042" cy="5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FF6F2A-10D3-4DB4-BCAE-2C4AAC7E0368}"/>
              </a:ext>
            </a:extLst>
          </p:cNvPr>
          <p:cNvSpPr/>
          <p:nvPr/>
        </p:nvSpPr>
        <p:spPr>
          <a:xfrm>
            <a:off x="352424" y="232534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/>
                </a:solidFill>
              </a:rPr>
              <a:t>         Conclusions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0179D2-FC34-4D19-ADBB-C74E5C5DCE64}"/>
              </a:ext>
            </a:extLst>
          </p:cNvPr>
          <p:cNvSpPr/>
          <p:nvPr/>
        </p:nvSpPr>
        <p:spPr>
          <a:xfrm>
            <a:off x="352424" y="166654"/>
            <a:ext cx="774699" cy="7746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6A8C57-218D-48E5-8582-770AA983957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096000" y="549243"/>
            <a:ext cx="6096000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Dance">
            <a:extLst>
              <a:ext uri="{FF2B5EF4-FFF2-40B4-BE49-F238E27FC236}">
                <a16:creationId xmlns:a16="http://schemas.microsoft.com/office/drawing/2014/main" id="{85722C3F-C07B-47C5-80AC-85C4751BE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39" y="312573"/>
            <a:ext cx="520960" cy="520960"/>
          </a:xfrm>
          <a:prstGeom prst="rect">
            <a:avLst/>
          </a:prstGeom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FE073DD-5104-4280-9403-AD72EFFE68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176610"/>
              </p:ext>
            </p:extLst>
          </p:nvPr>
        </p:nvGraphicFramePr>
        <p:xfrm>
          <a:off x="478139" y="2128968"/>
          <a:ext cx="5065485" cy="3301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788DB30-3736-4C1A-A356-7F469F021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161646"/>
              </p:ext>
            </p:extLst>
          </p:nvPr>
        </p:nvGraphicFramePr>
        <p:xfrm>
          <a:off x="6382521" y="2133045"/>
          <a:ext cx="5065485" cy="3301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071F56-2CF2-4BF9-B27C-E0FB5A8B749D}"/>
              </a:ext>
            </a:extLst>
          </p:cNvPr>
          <p:cNvCxnSpPr/>
          <p:nvPr/>
        </p:nvCxnSpPr>
        <p:spPr>
          <a:xfrm>
            <a:off x="6000206" y="1824716"/>
            <a:ext cx="0" cy="391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0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72E34D-C9BE-460B-8C52-E23F162E0276}"/>
              </a:ext>
            </a:extLst>
          </p:cNvPr>
          <p:cNvSpPr/>
          <p:nvPr/>
        </p:nvSpPr>
        <p:spPr>
          <a:xfrm>
            <a:off x="352424" y="232534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/>
                </a:solidFill>
              </a:rPr>
              <a:t>         Agenda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5B7DB8-C914-42C6-87BD-D7ACDCB38D2B}"/>
              </a:ext>
            </a:extLst>
          </p:cNvPr>
          <p:cNvSpPr/>
          <p:nvPr/>
        </p:nvSpPr>
        <p:spPr>
          <a:xfrm>
            <a:off x="352424" y="166654"/>
            <a:ext cx="774699" cy="7746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08A418-83DA-4F2C-AF88-99A021AB73E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96000" y="549243"/>
            <a:ext cx="6096000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Clipboard Checked">
            <a:extLst>
              <a:ext uri="{FF2B5EF4-FFF2-40B4-BE49-F238E27FC236}">
                <a16:creationId xmlns:a16="http://schemas.microsoft.com/office/drawing/2014/main" id="{814BA00C-EDF6-4080-9BE6-ABC177549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95" y="292065"/>
            <a:ext cx="514356" cy="514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89C8C9-4B2A-4DEF-BE1F-63ABEAC21F18}"/>
              </a:ext>
            </a:extLst>
          </p:cNvPr>
          <p:cNvSpPr txBox="1"/>
          <p:nvPr/>
        </p:nvSpPr>
        <p:spPr>
          <a:xfrm>
            <a:off x="996951" y="1541971"/>
            <a:ext cx="415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1. Introduction 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53353-667F-45A8-A12F-9B0E83F96161}"/>
              </a:ext>
            </a:extLst>
          </p:cNvPr>
          <p:cNvSpPr txBox="1"/>
          <p:nvPr/>
        </p:nvSpPr>
        <p:spPr>
          <a:xfrm>
            <a:off x="996951" y="2056507"/>
            <a:ext cx="415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2. Business Description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B79F7-B764-4C2E-86C4-F8ACBEFB2A19}"/>
              </a:ext>
            </a:extLst>
          </p:cNvPr>
          <p:cNvSpPr txBox="1"/>
          <p:nvPr/>
        </p:nvSpPr>
        <p:spPr>
          <a:xfrm>
            <a:off x="996950" y="2654777"/>
            <a:ext cx="415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Technologies Used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EC7F0-051C-4EAE-9682-B2257252E691}"/>
              </a:ext>
            </a:extLst>
          </p:cNvPr>
          <p:cNvSpPr txBox="1"/>
          <p:nvPr/>
        </p:nvSpPr>
        <p:spPr>
          <a:xfrm>
            <a:off x="996950" y="3287553"/>
            <a:ext cx="415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Visualizations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D1E3F-B0F0-4D46-ACF5-0AFF8AB8BE5D}"/>
              </a:ext>
            </a:extLst>
          </p:cNvPr>
          <p:cNvSpPr txBox="1"/>
          <p:nvPr/>
        </p:nvSpPr>
        <p:spPr>
          <a:xfrm>
            <a:off x="996950" y="3918578"/>
            <a:ext cx="415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5.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40C66-D243-4C18-B2A9-EB770CC1F807}"/>
              </a:ext>
            </a:extLst>
          </p:cNvPr>
          <p:cNvSpPr txBox="1"/>
          <p:nvPr/>
        </p:nvSpPr>
        <p:spPr>
          <a:xfrm>
            <a:off x="996950" y="4549603"/>
            <a:ext cx="415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6.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3B740F-307D-45A1-A1A0-F582540FEC2A}"/>
              </a:ext>
            </a:extLst>
          </p:cNvPr>
          <p:cNvSpPr txBox="1"/>
          <p:nvPr/>
        </p:nvSpPr>
        <p:spPr>
          <a:xfrm>
            <a:off x="996950" y="5180628"/>
            <a:ext cx="415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7.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What’s next?</a:t>
            </a:r>
          </a:p>
        </p:txBody>
      </p:sp>
      <p:pic>
        <p:nvPicPr>
          <p:cNvPr id="16" name="Graphic 15" descr="Briefcase">
            <a:extLst>
              <a:ext uri="{FF2B5EF4-FFF2-40B4-BE49-F238E27FC236}">
                <a16:creationId xmlns:a16="http://schemas.microsoft.com/office/drawing/2014/main" id="{B4BFA711-8E45-4B17-91D1-E6293DBAD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007" y="2701137"/>
            <a:ext cx="368943" cy="368943"/>
          </a:xfrm>
          <a:prstGeom prst="rect">
            <a:avLst/>
          </a:prstGeom>
        </p:spPr>
      </p:pic>
      <p:pic>
        <p:nvPicPr>
          <p:cNvPr id="18" name="Graphic 17" descr="Priorities">
            <a:extLst>
              <a:ext uri="{FF2B5EF4-FFF2-40B4-BE49-F238E27FC236}">
                <a16:creationId xmlns:a16="http://schemas.microsoft.com/office/drawing/2014/main" id="{5884399F-C4F7-48D9-9C69-8C557873B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212" y="4600418"/>
            <a:ext cx="368943" cy="368943"/>
          </a:xfrm>
          <a:prstGeom prst="rect">
            <a:avLst/>
          </a:prstGeom>
        </p:spPr>
      </p:pic>
      <p:pic>
        <p:nvPicPr>
          <p:cNvPr id="19" name="Graphic 18" descr="Dance">
            <a:extLst>
              <a:ext uri="{FF2B5EF4-FFF2-40B4-BE49-F238E27FC236}">
                <a16:creationId xmlns:a16="http://schemas.microsoft.com/office/drawing/2014/main" id="{41C4E26B-3B1A-4CBE-AB8E-007E65864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723" y="4007805"/>
            <a:ext cx="372438" cy="372438"/>
          </a:xfrm>
          <a:prstGeom prst="rect">
            <a:avLst/>
          </a:prstGeom>
        </p:spPr>
      </p:pic>
      <p:pic>
        <p:nvPicPr>
          <p:cNvPr id="22" name="Graphic 21" descr="Bullseye">
            <a:extLst>
              <a:ext uri="{FF2B5EF4-FFF2-40B4-BE49-F238E27FC236}">
                <a16:creationId xmlns:a16="http://schemas.microsoft.com/office/drawing/2014/main" id="{6C56905A-9BA7-47DF-8AB0-19DB778C8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723" y="2140241"/>
            <a:ext cx="372438" cy="372438"/>
          </a:xfrm>
          <a:prstGeom prst="rect">
            <a:avLst/>
          </a:prstGeom>
        </p:spPr>
      </p:pic>
      <p:pic>
        <p:nvPicPr>
          <p:cNvPr id="24" name="Graphic 23" descr="Artificial Intelligence with solid fill">
            <a:extLst>
              <a:ext uri="{FF2B5EF4-FFF2-40B4-BE49-F238E27FC236}">
                <a16:creationId xmlns:a16="http://schemas.microsoft.com/office/drawing/2014/main" id="{17DB15F8-2FF5-487A-AD6D-4655E2F7B6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3723" y="5225242"/>
            <a:ext cx="372438" cy="372438"/>
          </a:xfrm>
          <a:prstGeom prst="rect">
            <a:avLst/>
          </a:prstGeom>
        </p:spPr>
      </p:pic>
      <p:pic>
        <p:nvPicPr>
          <p:cNvPr id="26" name="Graphic 25" descr="Meeting with solid fill">
            <a:extLst>
              <a:ext uri="{FF2B5EF4-FFF2-40B4-BE49-F238E27FC236}">
                <a16:creationId xmlns:a16="http://schemas.microsoft.com/office/drawing/2014/main" id="{06E13812-27D2-4F37-B4D7-90556D8C96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3723" y="1611846"/>
            <a:ext cx="372438" cy="372438"/>
          </a:xfrm>
          <a:prstGeom prst="rect">
            <a:avLst/>
          </a:prstGeom>
        </p:spPr>
      </p:pic>
      <p:pic>
        <p:nvPicPr>
          <p:cNvPr id="28" name="Graphic 27" descr="Presentation with bar chart with solid fill">
            <a:extLst>
              <a:ext uri="{FF2B5EF4-FFF2-40B4-BE49-F238E27FC236}">
                <a16:creationId xmlns:a16="http://schemas.microsoft.com/office/drawing/2014/main" id="{69FA800D-2111-43B6-BA33-D20304F012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1212" y="3328077"/>
            <a:ext cx="415304" cy="415304"/>
          </a:xfrm>
          <a:prstGeom prst="rect">
            <a:avLst/>
          </a:prstGeom>
        </p:spPr>
      </p:pic>
      <p:pic>
        <p:nvPicPr>
          <p:cNvPr id="29" name="Picture 28" descr="Diagram, engineering drawing&#10;&#10;Description automatically generated">
            <a:extLst>
              <a:ext uri="{FF2B5EF4-FFF2-40B4-BE49-F238E27FC236}">
                <a16:creationId xmlns:a16="http://schemas.microsoft.com/office/drawing/2014/main" id="{7A429DC4-4122-4EEE-888E-655647D067CC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86" b="5278"/>
          <a:stretch/>
        </p:blipFill>
        <p:spPr>
          <a:xfrm>
            <a:off x="5516653" y="1904327"/>
            <a:ext cx="6675347" cy="40285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547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Diagram, engineering drawing&#10;&#10;Description automatically generated">
            <a:extLst>
              <a:ext uri="{FF2B5EF4-FFF2-40B4-BE49-F238E27FC236}">
                <a16:creationId xmlns:a16="http://schemas.microsoft.com/office/drawing/2014/main" id="{1C30F44F-4DF9-49D8-9A00-1C361B58E8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3" b="5278"/>
          <a:stretch/>
        </p:blipFill>
        <p:spPr>
          <a:xfrm>
            <a:off x="0" y="1452994"/>
            <a:ext cx="6674698" cy="4028501"/>
          </a:xfrm>
          <a:prstGeom prst="rect">
            <a:avLst/>
          </a:prstGeom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51112F-7902-490C-BE65-7A291039AE93}"/>
              </a:ext>
            </a:extLst>
          </p:cNvPr>
          <p:cNvSpPr/>
          <p:nvPr/>
        </p:nvSpPr>
        <p:spPr>
          <a:xfrm>
            <a:off x="352424" y="232534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/>
                </a:solidFill>
              </a:rPr>
              <a:t>         Introduction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B4FC03-AA1A-4137-8EFD-9DB799F8D636}"/>
              </a:ext>
            </a:extLst>
          </p:cNvPr>
          <p:cNvSpPr/>
          <p:nvPr/>
        </p:nvSpPr>
        <p:spPr>
          <a:xfrm>
            <a:off x="352424" y="166654"/>
            <a:ext cx="774699" cy="7746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73B1EB-1B4D-441C-BDC1-4B6DF01BFED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96000" y="549243"/>
            <a:ext cx="6096000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Meeting with solid fill">
            <a:extLst>
              <a:ext uri="{FF2B5EF4-FFF2-40B4-BE49-F238E27FC236}">
                <a16:creationId xmlns:a16="http://schemas.microsoft.com/office/drawing/2014/main" id="{7DC828BF-09C0-4055-904D-CC29E2F67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327" y="295797"/>
            <a:ext cx="506892" cy="5068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7276FA-E296-4E1F-ACE9-46C8DBEE04EB}"/>
              </a:ext>
            </a:extLst>
          </p:cNvPr>
          <p:cNvSpPr/>
          <p:nvPr/>
        </p:nvSpPr>
        <p:spPr>
          <a:xfrm>
            <a:off x="6776539" y="1742103"/>
            <a:ext cx="4733925" cy="1040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A237-A059-47FE-A711-26019592C564}"/>
              </a:ext>
            </a:extLst>
          </p:cNvPr>
          <p:cNvSpPr txBox="1"/>
          <p:nvPr/>
        </p:nvSpPr>
        <p:spPr>
          <a:xfrm>
            <a:off x="7150567" y="1401670"/>
            <a:ext cx="25812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Set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1FDC73-C353-4429-A58C-21C0EB3E18DD}"/>
              </a:ext>
            </a:extLst>
          </p:cNvPr>
          <p:cNvSpPr/>
          <p:nvPr/>
        </p:nvSpPr>
        <p:spPr>
          <a:xfrm>
            <a:off x="10474663" y="1372772"/>
            <a:ext cx="738664" cy="738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225216-66BC-4056-89D0-2C2B956EE7D5}"/>
              </a:ext>
            </a:extLst>
          </p:cNvPr>
          <p:cNvSpPr/>
          <p:nvPr/>
        </p:nvSpPr>
        <p:spPr>
          <a:xfrm>
            <a:off x="10554885" y="1452994"/>
            <a:ext cx="578221" cy="5782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9ACFB-C117-4D9D-8903-0D324007A39C}"/>
              </a:ext>
            </a:extLst>
          </p:cNvPr>
          <p:cNvSpPr txBox="1"/>
          <p:nvPr/>
        </p:nvSpPr>
        <p:spPr>
          <a:xfrm>
            <a:off x="6861712" y="1784180"/>
            <a:ext cx="3814264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Topic: </a:t>
            </a:r>
            <a:r>
              <a:rPr lang="en-US" sz="1400" b="0" i="0" u="none" strike="noStrike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‘Market-based Household Purchases of Residential Dwellings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4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https://data.cso.ie/</a:t>
            </a:r>
            <a:endParaRPr lang="en-US" sz="1400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Description: </a:t>
            </a:r>
            <a:r>
              <a:rPr lang="en-US" sz="1400" dirty="0"/>
              <a:t>Volume sold from 2010 until 2021</a:t>
            </a:r>
            <a:br>
              <a:rPr lang="en-US" sz="1400" dirty="0"/>
            </a:br>
            <a:endParaRPr lang="en-IE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5138E3-A2AF-42CF-A677-65C138BA456E}"/>
              </a:ext>
            </a:extLst>
          </p:cNvPr>
          <p:cNvCxnSpPr/>
          <p:nvPr/>
        </p:nvCxnSpPr>
        <p:spPr>
          <a:xfrm>
            <a:off x="7164423" y="2782414"/>
            <a:ext cx="393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Folder Search with solid fill">
            <a:extLst>
              <a:ext uri="{FF2B5EF4-FFF2-40B4-BE49-F238E27FC236}">
                <a16:creationId xmlns:a16="http://schemas.microsoft.com/office/drawing/2014/main" id="{3A0FA96C-91C8-4F5D-A620-4BC27F8242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33243" y="1550800"/>
            <a:ext cx="382604" cy="38260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80AE9C-78B4-42F4-B3C0-463FF1FDDBB7}"/>
              </a:ext>
            </a:extLst>
          </p:cNvPr>
          <p:cNvSpPr/>
          <p:nvPr/>
        </p:nvSpPr>
        <p:spPr>
          <a:xfrm>
            <a:off x="6776539" y="4000174"/>
            <a:ext cx="4733925" cy="1040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316438-2A52-4BFA-A3FE-4726F0EF7355}"/>
              </a:ext>
            </a:extLst>
          </p:cNvPr>
          <p:cNvSpPr txBox="1"/>
          <p:nvPr/>
        </p:nvSpPr>
        <p:spPr>
          <a:xfrm>
            <a:off x="7150567" y="3659741"/>
            <a:ext cx="25812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Roles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42FF83-DB83-4FFB-8A8F-323EEB346320}"/>
              </a:ext>
            </a:extLst>
          </p:cNvPr>
          <p:cNvSpPr/>
          <p:nvPr/>
        </p:nvSpPr>
        <p:spPr>
          <a:xfrm>
            <a:off x="10474663" y="3630843"/>
            <a:ext cx="738664" cy="738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9C23F3-4F72-43EE-BA22-3D234048A58D}"/>
              </a:ext>
            </a:extLst>
          </p:cNvPr>
          <p:cNvSpPr/>
          <p:nvPr/>
        </p:nvSpPr>
        <p:spPr>
          <a:xfrm>
            <a:off x="10554885" y="3711065"/>
            <a:ext cx="578221" cy="5782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A6C184-B6DE-484E-99CF-C94EC5F7E8E4}"/>
              </a:ext>
            </a:extLst>
          </p:cNvPr>
          <p:cNvSpPr txBox="1"/>
          <p:nvPr/>
        </p:nvSpPr>
        <p:spPr>
          <a:xfrm>
            <a:off x="6861712" y="4042251"/>
            <a:ext cx="381426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Manager </a:t>
            </a:r>
            <a:r>
              <a:rPr lang="en-US" sz="14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@Rosa Jin Wang 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Researcher</a:t>
            </a:r>
            <a:r>
              <a:rPr lang="en-US" sz="14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@Bilal Al </a:t>
            </a:r>
            <a:r>
              <a:rPr lang="en-US" sz="1400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Moubayed</a:t>
            </a:r>
            <a:endParaRPr lang="en-US" sz="1400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Analyst </a:t>
            </a:r>
            <a:r>
              <a:rPr lang="en-US" sz="14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@Marek </a:t>
            </a:r>
            <a:r>
              <a:rPr lang="en-US" sz="1400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Bomastyk</a:t>
            </a:r>
            <a:r>
              <a:rPr lang="en-US" sz="14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IE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221F3A-2818-4915-8E2F-8CF50382A7FA}"/>
              </a:ext>
            </a:extLst>
          </p:cNvPr>
          <p:cNvCxnSpPr/>
          <p:nvPr/>
        </p:nvCxnSpPr>
        <p:spPr>
          <a:xfrm>
            <a:off x="7164423" y="5040485"/>
            <a:ext cx="393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Meeting with solid fill">
            <a:extLst>
              <a:ext uri="{FF2B5EF4-FFF2-40B4-BE49-F238E27FC236}">
                <a16:creationId xmlns:a16="http://schemas.microsoft.com/office/drawing/2014/main" id="{26A2C6F7-AC2E-4E65-841C-4D7F9C39E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8952" y="3766044"/>
            <a:ext cx="471052" cy="4710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27BD77A-BB37-4579-9C17-AD51761973DA}"/>
              </a:ext>
            </a:extLst>
          </p:cNvPr>
          <p:cNvSpPr txBox="1"/>
          <p:nvPr/>
        </p:nvSpPr>
        <p:spPr>
          <a:xfrm>
            <a:off x="9696629" y="4962052"/>
            <a:ext cx="187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i="1" dirty="0"/>
              <a:t>*Rotative, subject to change*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B1A96-ABB2-4C04-BE73-3D3627A2243A}"/>
              </a:ext>
            </a:extLst>
          </p:cNvPr>
          <p:cNvSpPr txBox="1"/>
          <p:nvPr/>
        </p:nvSpPr>
        <p:spPr>
          <a:xfrm>
            <a:off x="267397" y="1372772"/>
            <a:ext cx="39281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Housing in Ireland expensive? </a:t>
            </a:r>
          </a:p>
          <a:p>
            <a:endParaRPr lang="en-I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F2E558-91DD-42F7-8F12-08FAF0AE3667}"/>
              </a:ext>
            </a:extLst>
          </p:cNvPr>
          <p:cNvSpPr txBox="1"/>
          <p:nvPr/>
        </p:nvSpPr>
        <p:spPr>
          <a:xfrm>
            <a:off x="2476409" y="5092857"/>
            <a:ext cx="3928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many houses are sold every year? </a:t>
            </a:r>
          </a:p>
        </p:txBody>
      </p:sp>
    </p:spTree>
    <p:extLst>
      <p:ext uri="{BB962C8B-B14F-4D97-AF65-F5344CB8AC3E}">
        <p14:creationId xmlns:p14="http://schemas.microsoft.com/office/powerpoint/2010/main" val="32796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 animBg="1"/>
      <p:bldP spid="16" grpId="0"/>
      <p:bldP spid="21" grpId="0" animBg="1"/>
      <p:bldP spid="22" grpId="0"/>
      <p:bldP spid="23" grpId="0" animBg="1"/>
      <p:bldP spid="24" grpId="0" animBg="1"/>
      <p:bldP spid="25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CD3FC5-ED1F-4F77-B32C-05DC47EC7E9E}"/>
              </a:ext>
            </a:extLst>
          </p:cNvPr>
          <p:cNvSpPr/>
          <p:nvPr/>
        </p:nvSpPr>
        <p:spPr>
          <a:xfrm>
            <a:off x="352424" y="232534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/>
                </a:solidFill>
              </a:rPr>
              <a:t>         Business Description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EEF8F4-63DE-4820-9C72-1CBE0A224C57}"/>
              </a:ext>
            </a:extLst>
          </p:cNvPr>
          <p:cNvSpPr/>
          <p:nvPr/>
        </p:nvSpPr>
        <p:spPr>
          <a:xfrm>
            <a:off x="352424" y="166654"/>
            <a:ext cx="774699" cy="7746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DCF3C2-F979-4AD3-A300-3787811F5FF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096000" y="549243"/>
            <a:ext cx="6096000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Briefcase with solid fill">
            <a:extLst>
              <a:ext uri="{FF2B5EF4-FFF2-40B4-BE49-F238E27FC236}">
                <a16:creationId xmlns:a16="http://schemas.microsoft.com/office/drawing/2014/main" id="{6646D081-C0ED-4D6B-BC5B-A18649282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173" y="332548"/>
            <a:ext cx="457200" cy="457200"/>
          </a:xfrm>
          <a:prstGeom prst="rect">
            <a:avLst/>
          </a:prstGeom>
        </p:spPr>
      </p:pic>
      <p:pic>
        <p:nvPicPr>
          <p:cNvPr id="12" name="Picture 11" descr="Diagram, engineering drawing&#10;&#10;Description automatically generated">
            <a:extLst>
              <a:ext uri="{FF2B5EF4-FFF2-40B4-BE49-F238E27FC236}">
                <a16:creationId xmlns:a16="http://schemas.microsoft.com/office/drawing/2014/main" id="{F5FC3733-C21E-450C-8317-4F4C274250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86" b="5278"/>
          <a:stretch/>
        </p:blipFill>
        <p:spPr>
          <a:xfrm>
            <a:off x="5516653" y="1904327"/>
            <a:ext cx="6675347" cy="4028501"/>
          </a:xfrm>
          <a:prstGeom prst="rect">
            <a:avLst/>
          </a:prstGeom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6A977D5-96B5-48F8-A4EF-98E165D25F3E}"/>
              </a:ext>
            </a:extLst>
          </p:cNvPr>
          <p:cNvSpPr/>
          <p:nvPr/>
        </p:nvSpPr>
        <p:spPr>
          <a:xfrm>
            <a:off x="511173" y="2388689"/>
            <a:ext cx="4733925" cy="2831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7E9F9E-2C63-44A5-AABF-ECFADEE3CC73}"/>
              </a:ext>
            </a:extLst>
          </p:cNvPr>
          <p:cNvSpPr txBox="1"/>
          <p:nvPr/>
        </p:nvSpPr>
        <p:spPr>
          <a:xfrm>
            <a:off x="885201" y="2048256"/>
            <a:ext cx="25812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4B9B7-9FA7-4C41-9298-A1620ECC69B0}"/>
              </a:ext>
            </a:extLst>
          </p:cNvPr>
          <p:cNvSpPr/>
          <p:nvPr/>
        </p:nvSpPr>
        <p:spPr>
          <a:xfrm>
            <a:off x="4209297" y="2019358"/>
            <a:ext cx="738664" cy="738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AACB44-AE4E-4449-AD57-C3ECA49714E2}"/>
              </a:ext>
            </a:extLst>
          </p:cNvPr>
          <p:cNvSpPr/>
          <p:nvPr/>
        </p:nvSpPr>
        <p:spPr>
          <a:xfrm>
            <a:off x="4289519" y="2099580"/>
            <a:ext cx="578221" cy="5782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4E075-1E4E-49C7-A0BE-52B410B7339E}"/>
              </a:ext>
            </a:extLst>
          </p:cNvPr>
          <p:cNvSpPr txBox="1"/>
          <p:nvPr/>
        </p:nvSpPr>
        <p:spPr>
          <a:xfrm>
            <a:off x="635784" y="2621354"/>
            <a:ext cx="4484701" cy="2862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dataset (how? why? what?)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 we want to discover?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 we describe our success?</a:t>
            </a:r>
            <a:endParaRPr lang="en-I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1400" dirty="0"/>
            </a:br>
            <a:endParaRPr lang="en-IE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4629CD-4DCC-498A-8C85-651DAB9C7E53}"/>
              </a:ext>
            </a:extLst>
          </p:cNvPr>
          <p:cNvCxnSpPr/>
          <p:nvPr/>
        </p:nvCxnSpPr>
        <p:spPr>
          <a:xfrm>
            <a:off x="819680" y="5219700"/>
            <a:ext cx="393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Folder Search with solid fill">
            <a:extLst>
              <a:ext uri="{FF2B5EF4-FFF2-40B4-BE49-F238E27FC236}">
                <a16:creationId xmlns:a16="http://schemas.microsoft.com/office/drawing/2014/main" id="{00ABD0C1-5D14-4BBC-8BE6-CC7E197B5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67877" y="2197386"/>
            <a:ext cx="382604" cy="38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66730CD8-5CDC-44E8-9157-89F2B062A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3" b="5278"/>
          <a:stretch/>
        </p:blipFill>
        <p:spPr>
          <a:xfrm>
            <a:off x="0" y="1586336"/>
            <a:ext cx="6674698" cy="4028501"/>
          </a:xfrm>
          <a:prstGeom prst="rect">
            <a:avLst/>
          </a:prstGeom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5F5D86-7192-41B0-8D05-86AA43F9CB8C}"/>
              </a:ext>
            </a:extLst>
          </p:cNvPr>
          <p:cNvSpPr/>
          <p:nvPr/>
        </p:nvSpPr>
        <p:spPr>
          <a:xfrm>
            <a:off x="352424" y="232534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/>
                </a:solidFill>
              </a:rPr>
              <a:t>         Technologies Used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F3D63B-1511-47FA-86F1-B9E778B66827}"/>
              </a:ext>
            </a:extLst>
          </p:cNvPr>
          <p:cNvSpPr/>
          <p:nvPr/>
        </p:nvSpPr>
        <p:spPr>
          <a:xfrm>
            <a:off x="352424" y="166654"/>
            <a:ext cx="774699" cy="7746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B003DF-8EB0-4AA3-93B4-276C89DB90E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96000" y="549243"/>
            <a:ext cx="6096000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Gears with solid fill">
            <a:extLst>
              <a:ext uri="{FF2B5EF4-FFF2-40B4-BE49-F238E27FC236}">
                <a16:creationId xmlns:a16="http://schemas.microsoft.com/office/drawing/2014/main" id="{910483A3-938B-4CD7-A2CA-5F614E6F5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173" y="320643"/>
            <a:ext cx="457200" cy="457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41D8112-EB55-4E1F-9A9A-F905473D7F3D}"/>
              </a:ext>
            </a:extLst>
          </p:cNvPr>
          <p:cNvSpPr/>
          <p:nvPr/>
        </p:nvSpPr>
        <p:spPr>
          <a:xfrm>
            <a:off x="6776539" y="1742102"/>
            <a:ext cx="4733925" cy="1753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C7D03A-8A05-4057-AEE5-72216CADCEBC}"/>
              </a:ext>
            </a:extLst>
          </p:cNvPr>
          <p:cNvSpPr txBox="1"/>
          <p:nvPr/>
        </p:nvSpPr>
        <p:spPr>
          <a:xfrm>
            <a:off x="7150567" y="1401670"/>
            <a:ext cx="25812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 Used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F652F5-7BA4-4BBE-879B-3805DED09DD2}"/>
              </a:ext>
            </a:extLst>
          </p:cNvPr>
          <p:cNvSpPr/>
          <p:nvPr/>
        </p:nvSpPr>
        <p:spPr>
          <a:xfrm>
            <a:off x="10474663" y="1372772"/>
            <a:ext cx="738664" cy="738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538DE8-4EDC-4C2B-8B7A-D565FDA3D89D}"/>
              </a:ext>
            </a:extLst>
          </p:cNvPr>
          <p:cNvSpPr/>
          <p:nvPr/>
        </p:nvSpPr>
        <p:spPr>
          <a:xfrm>
            <a:off x="10554885" y="1452994"/>
            <a:ext cx="578221" cy="5782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A27A6E-D041-4CBD-B247-E9A255F8A252}"/>
              </a:ext>
            </a:extLst>
          </p:cNvPr>
          <p:cNvSpPr txBox="1"/>
          <p:nvPr/>
        </p:nvSpPr>
        <p:spPr>
          <a:xfrm>
            <a:off x="6861712" y="1784180"/>
            <a:ext cx="4129942" cy="19517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Microsoft Office: </a:t>
            </a:r>
            <a:r>
              <a:rPr lang="en-US" dirty="0"/>
              <a:t>Excel and PowerPoint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b="1" dirty="0"/>
              <a:t>Shared </a:t>
            </a:r>
            <a:r>
              <a:rPr lang="en-US" dirty="0"/>
              <a:t>Docs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Zoom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br>
              <a:rPr lang="en-US" sz="1400" dirty="0"/>
            </a:br>
            <a:endParaRPr lang="en-IE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C2798E-2427-43A9-8EF9-9D165487C217}"/>
              </a:ext>
            </a:extLst>
          </p:cNvPr>
          <p:cNvCxnSpPr/>
          <p:nvPr/>
        </p:nvCxnSpPr>
        <p:spPr>
          <a:xfrm>
            <a:off x="7150567" y="3501000"/>
            <a:ext cx="393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617682E-89D4-484F-BDD9-053B92CAB6F5}"/>
              </a:ext>
            </a:extLst>
          </p:cNvPr>
          <p:cNvSpPr/>
          <p:nvPr/>
        </p:nvSpPr>
        <p:spPr>
          <a:xfrm>
            <a:off x="6776539" y="4562678"/>
            <a:ext cx="4733925" cy="1712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9DC214-091B-4DD6-BEC8-AA2869947F04}"/>
              </a:ext>
            </a:extLst>
          </p:cNvPr>
          <p:cNvSpPr txBox="1"/>
          <p:nvPr/>
        </p:nvSpPr>
        <p:spPr>
          <a:xfrm>
            <a:off x="7108981" y="4222245"/>
            <a:ext cx="25812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Accomplishment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466A74-DFF7-459A-BDB0-F71FB207D4D2}"/>
              </a:ext>
            </a:extLst>
          </p:cNvPr>
          <p:cNvSpPr/>
          <p:nvPr/>
        </p:nvSpPr>
        <p:spPr>
          <a:xfrm>
            <a:off x="10474663" y="4230971"/>
            <a:ext cx="738664" cy="738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914B78-9C90-4B51-9AAF-AD184EA4060F}"/>
              </a:ext>
            </a:extLst>
          </p:cNvPr>
          <p:cNvSpPr/>
          <p:nvPr/>
        </p:nvSpPr>
        <p:spPr>
          <a:xfrm>
            <a:off x="10554885" y="4293848"/>
            <a:ext cx="578221" cy="5782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055FA9-EC2B-4A09-9BC8-E043E9079C27}"/>
              </a:ext>
            </a:extLst>
          </p:cNvPr>
          <p:cNvSpPr txBox="1"/>
          <p:nvPr/>
        </p:nvSpPr>
        <p:spPr>
          <a:xfrm>
            <a:off x="6861712" y="4608041"/>
            <a:ext cx="3814264" cy="14619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data </a:t>
            </a:r>
            <a:r>
              <a:rPr lang="en-US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exploration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Descriptive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statistics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Few </a:t>
            </a:r>
            <a:r>
              <a:rPr lang="en-US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plots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investigate data</a:t>
            </a:r>
          </a:p>
          <a:p>
            <a:endParaRPr lang="en-IE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C905BF-0491-4061-902F-A919BE978A48}"/>
              </a:ext>
            </a:extLst>
          </p:cNvPr>
          <p:cNvCxnSpPr>
            <a:cxnSpLocks/>
          </p:cNvCxnSpPr>
          <p:nvPr/>
        </p:nvCxnSpPr>
        <p:spPr>
          <a:xfrm>
            <a:off x="7108981" y="6275147"/>
            <a:ext cx="393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Gears with solid fill">
            <a:extLst>
              <a:ext uri="{FF2B5EF4-FFF2-40B4-BE49-F238E27FC236}">
                <a16:creationId xmlns:a16="http://schemas.microsoft.com/office/drawing/2014/main" id="{8D826EA2-8E0F-434B-A8AE-8382B301C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34390" y="1518989"/>
            <a:ext cx="457200" cy="457200"/>
          </a:xfrm>
          <a:prstGeom prst="rect">
            <a:avLst/>
          </a:prstGeom>
        </p:spPr>
      </p:pic>
      <p:pic>
        <p:nvPicPr>
          <p:cNvPr id="30" name="Graphic 29" descr="Handshake with solid fill">
            <a:extLst>
              <a:ext uri="{FF2B5EF4-FFF2-40B4-BE49-F238E27FC236}">
                <a16:creationId xmlns:a16="http://schemas.microsoft.com/office/drawing/2014/main" id="{02E08E95-8610-45AA-ACD9-BD4D1ABB0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4390" y="441487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 animBg="1"/>
      <p:bldP spid="17" grpId="0"/>
      <p:bldP spid="20" grpId="0" animBg="1"/>
      <p:bldP spid="21" grpId="0"/>
      <p:bldP spid="22" grpId="0" animBg="1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ECB6E-062C-4ECE-91C4-5AE7A53CAD4B}"/>
              </a:ext>
            </a:extLst>
          </p:cNvPr>
          <p:cNvSpPr txBox="1"/>
          <p:nvPr/>
        </p:nvSpPr>
        <p:spPr>
          <a:xfrm>
            <a:off x="367627" y="1633460"/>
            <a:ext cx="11168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>
                <a:solidFill>
                  <a:schemeClr val="accent1">
                    <a:lumMod val="50000"/>
                  </a:schemeClr>
                </a:solidFill>
                <a:latin typeface="Verdana Pro SemiBold" panose="020B0604020202020204" pitchFamily="34" charset="0"/>
              </a:rPr>
              <a:t>Now the Graphs!!</a:t>
            </a:r>
          </a:p>
        </p:txBody>
      </p:sp>
      <p:pic>
        <p:nvPicPr>
          <p:cNvPr id="12" name="Graphic 11" descr="Winking face with solid fill with solid fill">
            <a:extLst>
              <a:ext uri="{FF2B5EF4-FFF2-40B4-BE49-F238E27FC236}">
                <a16:creationId xmlns:a16="http://schemas.microsoft.com/office/drawing/2014/main" id="{F248B3D1-E5F5-4A30-97BC-3E9E04C3A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4282" y="4436247"/>
            <a:ext cx="1160300" cy="1160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4BC87-BD51-498B-B781-787FFC9C209C}"/>
              </a:ext>
            </a:extLst>
          </p:cNvPr>
          <p:cNvSpPr txBox="1"/>
          <p:nvPr/>
        </p:nvSpPr>
        <p:spPr>
          <a:xfrm>
            <a:off x="857795" y="3354956"/>
            <a:ext cx="111687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b="1" dirty="0">
                <a:solidFill>
                  <a:schemeClr val="accent1">
                    <a:lumMod val="50000"/>
                  </a:schemeClr>
                </a:solidFill>
                <a:latin typeface="Verdana Pro SemiBold" panose="020B0604020202020204" pitchFamily="34" charset="0"/>
              </a:rPr>
              <a:t>Everybody loves Graphs 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360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2A936B-34E0-46D6-A66E-048068A3B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8" y="1251576"/>
            <a:ext cx="5394318" cy="3256271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F60E34E-2B67-4D73-8AFD-5A22929A5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1576"/>
            <a:ext cx="5409177" cy="3256271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E6E50-9DE0-465A-951F-EE2A548ED3AD}"/>
              </a:ext>
            </a:extLst>
          </p:cNvPr>
          <p:cNvSpPr/>
          <p:nvPr/>
        </p:nvSpPr>
        <p:spPr>
          <a:xfrm>
            <a:off x="352424" y="232534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/>
                </a:solidFill>
              </a:rPr>
              <a:t>         Visualizations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EFD230-F52F-406A-9248-8C4452C75929}"/>
              </a:ext>
            </a:extLst>
          </p:cNvPr>
          <p:cNvSpPr/>
          <p:nvPr/>
        </p:nvSpPr>
        <p:spPr>
          <a:xfrm>
            <a:off x="352424" y="166654"/>
            <a:ext cx="774699" cy="7746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0E6719-7A54-454B-8024-7E4BDDE219A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096000" y="549243"/>
            <a:ext cx="6096000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Presentation with bar chart with solid fill">
            <a:extLst>
              <a:ext uri="{FF2B5EF4-FFF2-40B4-BE49-F238E27FC236}">
                <a16:creationId xmlns:a16="http://schemas.microsoft.com/office/drawing/2014/main" id="{DA9DA4AF-228E-42A4-B39B-23C44A62E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687" y="263755"/>
            <a:ext cx="548171" cy="54817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D7DECE0-DA2E-4712-937D-07C850EDDEF9}"/>
              </a:ext>
            </a:extLst>
          </p:cNvPr>
          <p:cNvSpPr/>
          <p:nvPr/>
        </p:nvSpPr>
        <p:spPr>
          <a:xfrm>
            <a:off x="3326986" y="5188801"/>
            <a:ext cx="5030992" cy="1260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B4A9B3-D5FA-402E-BBC2-F455D8B0C3E7}"/>
              </a:ext>
            </a:extLst>
          </p:cNvPr>
          <p:cNvSpPr txBox="1"/>
          <p:nvPr/>
        </p:nvSpPr>
        <p:spPr>
          <a:xfrm>
            <a:off x="3742904" y="4848367"/>
            <a:ext cx="36172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of buyer insights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1361AC-CF87-4692-A3BA-2686C0D67406}"/>
              </a:ext>
            </a:extLst>
          </p:cNvPr>
          <p:cNvSpPr/>
          <p:nvPr/>
        </p:nvSpPr>
        <p:spPr>
          <a:xfrm>
            <a:off x="7275823" y="4857093"/>
            <a:ext cx="785017" cy="738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3B852D-887C-46F0-871A-3124217816B3}"/>
              </a:ext>
            </a:extLst>
          </p:cNvPr>
          <p:cNvSpPr/>
          <p:nvPr/>
        </p:nvSpPr>
        <p:spPr>
          <a:xfrm>
            <a:off x="7366114" y="4919970"/>
            <a:ext cx="614506" cy="5782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568435-D2DE-43B0-8EBE-38FCD39570E2}"/>
              </a:ext>
            </a:extLst>
          </p:cNvPr>
          <p:cNvSpPr txBox="1"/>
          <p:nvPr/>
        </p:nvSpPr>
        <p:spPr>
          <a:xfrm>
            <a:off x="3482554" y="5239725"/>
            <a:ext cx="3877612" cy="132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New buyers' numbers &gt; second home buyers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Investors make up only 19% of the market</a:t>
            </a:r>
          </a:p>
          <a:p>
            <a:endParaRPr lang="en-IE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854916-8244-456F-B0B0-5638BAF8FE24}"/>
              </a:ext>
            </a:extLst>
          </p:cNvPr>
          <p:cNvCxnSpPr>
            <a:cxnSpLocks/>
          </p:cNvCxnSpPr>
          <p:nvPr/>
        </p:nvCxnSpPr>
        <p:spPr>
          <a:xfrm>
            <a:off x="3818318" y="6449389"/>
            <a:ext cx="4184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Research with solid fill">
            <a:extLst>
              <a:ext uri="{FF2B5EF4-FFF2-40B4-BE49-F238E27FC236}">
                <a16:creationId xmlns:a16="http://schemas.microsoft.com/office/drawing/2014/main" id="{EC0729CC-FA8E-4E5D-9A1D-41BBF8CF8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4846" y="4956178"/>
            <a:ext cx="523042" cy="5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3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12A650C-D6B5-44F9-9D92-7BB6A909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86847"/>
            <a:ext cx="5743575" cy="3297122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44E5513-866E-4C10-92F6-0A2A796B5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7" y="1286847"/>
            <a:ext cx="5461990" cy="3297122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00218D-999F-44B0-B1B9-B97C43D91526}"/>
              </a:ext>
            </a:extLst>
          </p:cNvPr>
          <p:cNvSpPr/>
          <p:nvPr/>
        </p:nvSpPr>
        <p:spPr>
          <a:xfrm>
            <a:off x="352424" y="232534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/>
                </a:solidFill>
              </a:rPr>
              <a:t>         Visualizations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A4CB2E-EC57-4EAA-AEAA-6B3133E5FE53}"/>
              </a:ext>
            </a:extLst>
          </p:cNvPr>
          <p:cNvSpPr/>
          <p:nvPr/>
        </p:nvSpPr>
        <p:spPr>
          <a:xfrm>
            <a:off x="352424" y="166654"/>
            <a:ext cx="774699" cy="7746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5B3AB-513F-420C-B37A-7B1A66C29C3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96000" y="549243"/>
            <a:ext cx="6096000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Presentation with bar chart with solid fill">
            <a:extLst>
              <a:ext uri="{FF2B5EF4-FFF2-40B4-BE49-F238E27FC236}">
                <a16:creationId xmlns:a16="http://schemas.microsoft.com/office/drawing/2014/main" id="{384376D2-A42C-4B56-A70C-EB2C629E6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687" y="263755"/>
            <a:ext cx="548171" cy="5481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977A3E-0CD0-4F42-9369-6296C4BF4687}"/>
              </a:ext>
            </a:extLst>
          </p:cNvPr>
          <p:cNvSpPr/>
          <p:nvPr/>
        </p:nvSpPr>
        <p:spPr>
          <a:xfrm>
            <a:off x="3326986" y="5188801"/>
            <a:ext cx="5030992" cy="1260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4B799-0DEE-425C-BD77-376E38BBFCB7}"/>
              </a:ext>
            </a:extLst>
          </p:cNvPr>
          <p:cNvSpPr txBox="1"/>
          <p:nvPr/>
        </p:nvSpPr>
        <p:spPr>
          <a:xfrm>
            <a:off x="3742904" y="4848367"/>
            <a:ext cx="36172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Volume Sold - Insights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9FECC5-25BF-47D0-BC85-0553F7E06CD8}"/>
              </a:ext>
            </a:extLst>
          </p:cNvPr>
          <p:cNvSpPr/>
          <p:nvPr/>
        </p:nvSpPr>
        <p:spPr>
          <a:xfrm>
            <a:off x="7275823" y="4857093"/>
            <a:ext cx="785017" cy="738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D8324B-E383-45B6-863F-EF203A8FA437}"/>
              </a:ext>
            </a:extLst>
          </p:cNvPr>
          <p:cNvSpPr/>
          <p:nvPr/>
        </p:nvSpPr>
        <p:spPr>
          <a:xfrm>
            <a:off x="7366114" y="4919970"/>
            <a:ext cx="614506" cy="5782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E52A40-99C7-4AD7-BCA6-7462E8F0DBEE}"/>
              </a:ext>
            </a:extLst>
          </p:cNvPr>
          <p:cNvSpPr txBox="1"/>
          <p:nvPr/>
        </p:nvSpPr>
        <p:spPr>
          <a:xfrm>
            <a:off x="3482554" y="5239725"/>
            <a:ext cx="3877612" cy="1069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First Home Buyer Scheme 2017 increased volume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Covid 19 decrease volume of purchases </a:t>
            </a:r>
            <a:endParaRPr lang="en-IE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B17E88-3C5B-4286-9E07-88AE81185739}"/>
              </a:ext>
            </a:extLst>
          </p:cNvPr>
          <p:cNvCxnSpPr>
            <a:cxnSpLocks/>
          </p:cNvCxnSpPr>
          <p:nvPr/>
        </p:nvCxnSpPr>
        <p:spPr>
          <a:xfrm>
            <a:off x="3818318" y="6449389"/>
            <a:ext cx="4184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Research with solid fill">
            <a:extLst>
              <a:ext uri="{FF2B5EF4-FFF2-40B4-BE49-F238E27FC236}">
                <a16:creationId xmlns:a16="http://schemas.microsoft.com/office/drawing/2014/main" id="{6AC07B96-3460-417E-BA6A-5DC7163931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24846" y="4956178"/>
            <a:ext cx="523042" cy="5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A3DC4F6-A2DA-49A8-8C99-915CFDD74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7" y="1820873"/>
            <a:ext cx="6096000" cy="3912358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363598-5AD1-4763-86FB-1FEAA5B495EA}"/>
              </a:ext>
            </a:extLst>
          </p:cNvPr>
          <p:cNvSpPr/>
          <p:nvPr/>
        </p:nvSpPr>
        <p:spPr>
          <a:xfrm>
            <a:off x="352424" y="232534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/>
                </a:solidFill>
              </a:rPr>
              <a:t>         Visualizations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04700F-C916-41F3-9F34-CDDE7601C7AD}"/>
              </a:ext>
            </a:extLst>
          </p:cNvPr>
          <p:cNvSpPr/>
          <p:nvPr/>
        </p:nvSpPr>
        <p:spPr>
          <a:xfrm>
            <a:off x="352424" y="166654"/>
            <a:ext cx="774699" cy="7746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162B54-CC8B-4BB8-8EDA-230A7F479C7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96000" y="549243"/>
            <a:ext cx="6096000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Presentation with bar chart with solid fill">
            <a:extLst>
              <a:ext uri="{FF2B5EF4-FFF2-40B4-BE49-F238E27FC236}">
                <a16:creationId xmlns:a16="http://schemas.microsoft.com/office/drawing/2014/main" id="{58B98CBF-2DCC-46E3-8C26-79CD67376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687" y="263755"/>
            <a:ext cx="548171" cy="5481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924F72-5C80-4EF5-82BB-944E77D35C1B}"/>
              </a:ext>
            </a:extLst>
          </p:cNvPr>
          <p:cNvSpPr/>
          <p:nvPr/>
        </p:nvSpPr>
        <p:spPr>
          <a:xfrm>
            <a:off x="7104111" y="2454651"/>
            <a:ext cx="4714095" cy="2478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F2C00-83D9-4888-BDD5-30199FFED57E}"/>
              </a:ext>
            </a:extLst>
          </p:cNvPr>
          <p:cNvSpPr txBox="1"/>
          <p:nvPr/>
        </p:nvSpPr>
        <p:spPr>
          <a:xfrm>
            <a:off x="7427266" y="2114217"/>
            <a:ext cx="36172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Volume Sold - Insights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6A50F3-D4A8-4669-A121-1F05CB8569DA}"/>
              </a:ext>
            </a:extLst>
          </p:cNvPr>
          <p:cNvSpPr/>
          <p:nvPr/>
        </p:nvSpPr>
        <p:spPr>
          <a:xfrm>
            <a:off x="10741087" y="2121290"/>
            <a:ext cx="785017" cy="738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7C8731-B415-4871-A551-6E71C025C31D}"/>
              </a:ext>
            </a:extLst>
          </p:cNvPr>
          <p:cNvSpPr/>
          <p:nvPr/>
        </p:nvSpPr>
        <p:spPr>
          <a:xfrm>
            <a:off x="10826343" y="2185820"/>
            <a:ext cx="614506" cy="5782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AEE2A-9D86-4580-A276-EE9076A467DA}"/>
              </a:ext>
            </a:extLst>
          </p:cNvPr>
          <p:cNvSpPr txBox="1"/>
          <p:nvPr/>
        </p:nvSpPr>
        <p:spPr>
          <a:xfrm>
            <a:off x="7187029" y="2505575"/>
            <a:ext cx="3633365" cy="2177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600" dirty="0"/>
              <a:t>Similarity in increasing volume of sales between the three main cities.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600" dirty="0"/>
              <a:t>Slightly drop in Galway and Cork 2016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600" dirty="0"/>
              <a:t>Drop in Dublin 2011, however Cork and Galway increased.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600" dirty="0"/>
              <a:t>Next Steps: Why did it drop in 2011?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1CD11C-F38F-4184-9CB0-B84C2A60D772}"/>
              </a:ext>
            </a:extLst>
          </p:cNvPr>
          <p:cNvCxnSpPr>
            <a:cxnSpLocks/>
          </p:cNvCxnSpPr>
          <p:nvPr/>
        </p:nvCxnSpPr>
        <p:spPr>
          <a:xfrm>
            <a:off x="7427266" y="4933493"/>
            <a:ext cx="4184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Research with solid fill">
            <a:extLst>
              <a:ext uri="{FF2B5EF4-FFF2-40B4-BE49-F238E27FC236}">
                <a16:creationId xmlns:a16="http://schemas.microsoft.com/office/drawing/2014/main" id="{ADFBB30E-79E9-410A-B84C-D3A8AD06D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5075" y="2222028"/>
            <a:ext cx="523042" cy="5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389</Words>
  <Application>Microsoft Office PowerPoint</Application>
  <PresentationFormat>Widescreen</PresentationFormat>
  <Paragraphs>77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Rosa Jin Wang</dc:creator>
  <cp:lastModifiedBy>Rosa Jin Wang</cp:lastModifiedBy>
  <cp:revision>16</cp:revision>
  <dcterms:created xsi:type="dcterms:W3CDTF">2022-04-12T17:38:51Z</dcterms:created>
  <dcterms:modified xsi:type="dcterms:W3CDTF">2022-04-14T21:51:29Z</dcterms:modified>
</cp:coreProperties>
</file>