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65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3139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66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243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1222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21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545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51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99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04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28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02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62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5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90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B5CFDB-6B97-4464-A409-2CAD8AC88859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F9ED98-B04B-4CA9-AE22-0DC9E77C7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05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7200" dirty="0">
                <a:solidFill>
                  <a:schemeClr val="accent1"/>
                </a:solidFill>
              </a:rPr>
              <a:t>PetCapsule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Apu eläinystäville</a:t>
            </a:r>
          </a:p>
        </p:txBody>
      </p:sp>
    </p:spTree>
    <p:extLst>
      <p:ext uri="{BB962C8B-B14F-4D97-AF65-F5344CB8AC3E}">
        <p14:creationId xmlns:p14="http://schemas.microsoft.com/office/powerpoint/2010/main" val="18945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567030"/>
            <a:ext cx="4835788" cy="667765"/>
          </a:xfrm>
        </p:spPr>
        <p:txBody>
          <a:bodyPr/>
          <a:lstStyle/>
          <a:p>
            <a:r>
              <a:rPr lang="fi-FI" sz="3600" dirty="0"/>
              <a:t>Sovelluksen Yleiskuvaus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400" dirty="0"/>
              <a:t>PetCapsule mahdollistaa etäyhteyden lemmikin kanssa. </a:t>
            </a:r>
          </a:p>
          <a:p>
            <a:endParaRPr lang="fi-FI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0308" y="2667000"/>
            <a:ext cx="4422716" cy="576262"/>
          </a:xfrm>
        </p:spPr>
        <p:txBody>
          <a:bodyPr/>
          <a:lstStyle/>
          <a:p>
            <a:r>
              <a:rPr lang="fi-FI" sz="3600" dirty="0"/>
              <a:t>Kohdeyleisö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5083" y="3335337"/>
            <a:ext cx="4707940" cy="2455862"/>
          </a:xfrm>
        </p:spPr>
        <p:txBody>
          <a:bodyPr>
            <a:normAutofit/>
          </a:bodyPr>
          <a:lstStyle/>
          <a:p>
            <a:r>
              <a:rPr lang="fi-FI" sz="2400" dirty="0"/>
              <a:t>PetCapsulen omistajat, joille lemmikin hyvinvointi on tärkeintä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1046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1"/>
                </a:solidFill>
              </a:rPr>
              <a:t>Käyttöympäristö ja käytetyt teknologiat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Windows 10 laitteet</a:t>
            </a:r>
          </a:p>
          <a:p>
            <a:r>
              <a:rPr lang="fi-FI" dirty="0"/>
              <a:t>Universal Windows Platform</a:t>
            </a:r>
          </a:p>
          <a:p>
            <a:r>
              <a:rPr lang="fi-FI" dirty="0"/>
              <a:t>Newtonsoft Json.Net</a:t>
            </a:r>
          </a:p>
          <a:p>
            <a:r>
              <a:rPr lang="fi-FI" dirty="0"/>
              <a:t>Visual Studio</a:t>
            </a:r>
          </a:p>
          <a:p>
            <a:r>
              <a:rPr lang="fi-FI" dirty="0"/>
              <a:t>Github</a:t>
            </a:r>
          </a:p>
          <a:p>
            <a:r>
              <a:rPr lang="fi-FI" dirty="0"/>
              <a:t>C#</a:t>
            </a:r>
          </a:p>
          <a:p>
            <a:r>
              <a:rPr lang="fi-FI" dirty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262001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lass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88" y="593169"/>
            <a:ext cx="4714875" cy="481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3688" y="5403294"/>
            <a:ext cx="1453552" cy="438325"/>
          </a:xfrm>
        </p:spPr>
        <p:txBody>
          <a:bodyPr/>
          <a:lstStyle/>
          <a:p>
            <a:r>
              <a:rPr lang="fi-FI" dirty="0"/>
              <a:t>Luokkakaavio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18718" y="5931334"/>
            <a:ext cx="2058578" cy="40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Luokkakaavio (pages)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86604" y="466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pic>
        <p:nvPicPr>
          <p:cNvPr id="1028" name="Picture 4" descr="Page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09" y="124008"/>
            <a:ext cx="5095875" cy="6210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3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PetCapsule</vt:lpstr>
      <vt:lpstr>PowerPoint Presentation</vt:lpstr>
      <vt:lpstr>Käyttöympäristö ja käytetyt teknologiat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PetCapsule</dc:title>
  <dc:creator>Hea7hcliff</dc:creator>
  <cp:lastModifiedBy>Hea7hcliff</cp:lastModifiedBy>
  <cp:revision>3</cp:revision>
  <dcterms:created xsi:type="dcterms:W3CDTF">2016-04-25T20:12:54Z</dcterms:created>
  <dcterms:modified xsi:type="dcterms:W3CDTF">2016-04-25T20:31:05Z</dcterms:modified>
</cp:coreProperties>
</file>