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E4A2E-C7EF-4CDB-990E-C4972136739B}" type="datetimeFigureOut">
              <a:rPr lang="fi-FI" smtClean="0"/>
              <a:t>26.4.2016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85A44-FE8D-49D7-BD4F-9017B1644D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649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B0A1-C157-4E31-9FFD-AB86E5C8ED72}" type="datetime1">
              <a:rPr lang="fi-FI" smtClean="0"/>
              <a:t>26.4.2016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4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8AE2-D920-4567-8DFA-122CD0FAED84}" type="datetime1">
              <a:rPr lang="fi-FI" smtClean="0"/>
              <a:t>26.4.2016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650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9B1-E69F-473C-9E60-C796FA8C4779}" type="datetime1">
              <a:rPr lang="fi-FI" smtClean="0"/>
              <a:t>26.4.2016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3139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D828-1D36-4C2D-892E-AEE05FEE6550}" type="datetime1">
              <a:rPr lang="fi-FI" smtClean="0"/>
              <a:t>26.4.2016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66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9E5C-8620-4CD3-BDCC-D4F6C1FEC900}" type="datetime1">
              <a:rPr lang="fi-FI" smtClean="0"/>
              <a:t>26.4.2016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2438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807E-9C9E-4C46-B715-80B016D949BA}" type="datetime1">
              <a:rPr lang="fi-FI" smtClean="0"/>
              <a:t>26.4.2016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61222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F75A-DC3E-473A-992B-CDFEC8307924}" type="datetime1">
              <a:rPr lang="fi-FI" smtClean="0"/>
              <a:t>26.4.2016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6215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9C6C-AEED-42FF-9E7F-9E2395CDD9F9}" type="datetime1">
              <a:rPr lang="fi-FI" smtClean="0"/>
              <a:t>26.4.2016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545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1096-BBAC-4F2B-BA36-F8F226E3A595}" type="datetime1">
              <a:rPr lang="fi-FI" smtClean="0"/>
              <a:t>26.4.2016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516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FF5A-E5C9-41B3-B658-F1B843A254D5}" type="datetime1">
              <a:rPr lang="fi-FI" smtClean="0"/>
              <a:t>26.4.2016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990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43A2-BAA4-46F5-B0DD-C48739A9ADFA}" type="datetime1">
              <a:rPr lang="fi-FI" smtClean="0"/>
              <a:t>26.4.2016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04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9B45-FA2F-47FE-8E1F-E04C08863F93}" type="datetime1">
              <a:rPr lang="fi-FI" smtClean="0"/>
              <a:t>26.4.2016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044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8755-D0E0-4102-B699-7DBF1AB23C2F}" type="datetime1">
              <a:rPr lang="fi-FI" smtClean="0"/>
              <a:t>26.4.2016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288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D485-3D56-4899-81EB-BE120E83D802}" type="datetime1">
              <a:rPr lang="fi-FI" smtClean="0"/>
              <a:t>26.4.2016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026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8D39-9E74-4451-97A3-726776FE4208}" type="datetime1">
              <a:rPr lang="fi-FI" smtClean="0"/>
              <a:t>26.4.2016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627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7D3B-6F81-47CD-AB23-A2F1DE231E60}" type="datetime1">
              <a:rPr lang="fi-FI" smtClean="0"/>
              <a:t>26.4.2016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4657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4C08-435F-4FBB-B76A-D963935136A9}" type="datetime1">
              <a:rPr lang="fi-FI" smtClean="0"/>
              <a:t>26.4.2016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909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4E8FBF-7447-45F4-ADF4-AEC2651C5406}" type="datetime1">
              <a:rPr lang="fi-FI" smtClean="0"/>
              <a:t>26.4.2016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057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sz="7200" dirty="0">
                <a:solidFill>
                  <a:schemeClr val="accent1"/>
                </a:solidFill>
              </a:rPr>
              <a:t>PetCapsule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Apu eläinystäville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455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567030"/>
            <a:ext cx="4835788" cy="667765"/>
          </a:xfrm>
        </p:spPr>
        <p:txBody>
          <a:bodyPr/>
          <a:lstStyle/>
          <a:p>
            <a:r>
              <a:rPr lang="fi-FI" sz="3600" dirty="0"/>
              <a:t>Sovelluksen Yleiskuvaus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i-FI" sz="2400" dirty="0"/>
              <a:t>PetCapsule mahdollistaa etäyhteyden lemmikin kanssa. </a:t>
            </a:r>
          </a:p>
          <a:p>
            <a:endParaRPr lang="fi-FI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80308" y="2667000"/>
            <a:ext cx="4422716" cy="576262"/>
          </a:xfrm>
        </p:spPr>
        <p:txBody>
          <a:bodyPr/>
          <a:lstStyle/>
          <a:p>
            <a:r>
              <a:rPr lang="fi-FI" sz="3600" dirty="0"/>
              <a:t>Kohdeyleisö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5083" y="3335337"/>
            <a:ext cx="4707940" cy="2455862"/>
          </a:xfrm>
        </p:spPr>
        <p:txBody>
          <a:bodyPr>
            <a:normAutofit/>
          </a:bodyPr>
          <a:lstStyle/>
          <a:p>
            <a:r>
              <a:rPr lang="fi-FI" sz="2400" dirty="0"/>
              <a:t>PetCapsulen omistajat, joille lemmikin hyvinvointi on tärkeintä</a:t>
            </a:r>
          </a:p>
          <a:p>
            <a:endParaRPr lang="fi-FI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0466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solidFill>
                  <a:schemeClr val="accent1"/>
                </a:solidFill>
              </a:rPr>
              <a:t>Käyttöympäristö ja käytetyt teknologiat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/>
              <a:t>Windows 10 laitteet</a:t>
            </a:r>
          </a:p>
          <a:p>
            <a:r>
              <a:rPr lang="fi-FI" dirty="0"/>
              <a:t>Universal Windows Platform</a:t>
            </a:r>
          </a:p>
          <a:p>
            <a:r>
              <a:rPr lang="fi-FI" dirty="0"/>
              <a:t>Newtonsoft Json.Net</a:t>
            </a:r>
          </a:p>
          <a:p>
            <a:r>
              <a:rPr lang="fi-FI" dirty="0"/>
              <a:t>Visual Studio</a:t>
            </a:r>
          </a:p>
          <a:p>
            <a:r>
              <a:rPr lang="fi-FI" dirty="0"/>
              <a:t>Github</a:t>
            </a:r>
          </a:p>
          <a:p>
            <a:r>
              <a:rPr lang="fi-FI" dirty="0"/>
              <a:t>C#</a:t>
            </a:r>
          </a:p>
          <a:p>
            <a:r>
              <a:rPr lang="fi-FI" dirty="0"/>
              <a:t>XAML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2001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lass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688" y="593169"/>
            <a:ext cx="4714875" cy="4810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3688" y="5403294"/>
            <a:ext cx="1453552" cy="438325"/>
          </a:xfrm>
        </p:spPr>
        <p:txBody>
          <a:bodyPr/>
          <a:lstStyle/>
          <a:p>
            <a:r>
              <a:rPr lang="fi-FI" dirty="0"/>
              <a:t>Luokkakaavio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650831" y="5622456"/>
            <a:ext cx="2058578" cy="402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Luokkakaavio (pages)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86604" y="4665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i-FI"/>
          </a:p>
        </p:txBody>
      </p:sp>
      <p:pic>
        <p:nvPicPr>
          <p:cNvPr id="1028" name="Picture 4" descr="Page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409" y="124008"/>
            <a:ext cx="5095875" cy="62103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96474" y="6311705"/>
            <a:ext cx="7084177" cy="365125"/>
          </a:xfrm>
        </p:spPr>
        <p:txBody>
          <a:bodyPr/>
          <a:lstStyle/>
          <a:p>
            <a:r>
              <a:rPr lang="fi-FI" dirty="0" smtClean="0"/>
              <a:t>Panu Partanen, Sami Pitkänen, Mikko Tiitinen 26.4.2016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702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528783" y="120015"/>
            <a:ext cx="2123440" cy="387477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2791260" y="103505"/>
            <a:ext cx="1983105" cy="388620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7671751" y="120015"/>
            <a:ext cx="2132330" cy="386969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5"/>
          <a:stretch>
            <a:fillRect/>
          </a:stretch>
        </p:blipFill>
        <p:spPr>
          <a:xfrm>
            <a:off x="9943118" y="123190"/>
            <a:ext cx="2107565" cy="3866515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6"/>
          <a:stretch>
            <a:fillRect/>
          </a:stretch>
        </p:blipFill>
        <p:spPr>
          <a:xfrm>
            <a:off x="5156258" y="1736955"/>
            <a:ext cx="2133600" cy="4159885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13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50434" y="849830"/>
            <a:ext cx="2124075" cy="4161155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678517" y="849830"/>
            <a:ext cx="2152650" cy="426085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5035175" y="843163"/>
            <a:ext cx="2152650" cy="427418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7391832" y="843162"/>
            <a:ext cx="2113425" cy="426084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6"/>
          <a:stretch>
            <a:fillRect/>
          </a:stretch>
        </p:blipFill>
        <p:spPr>
          <a:xfrm>
            <a:off x="9709265" y="843163"/>
            <a:ext cx="2219499" cy="4260849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0830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1"/>
                </a:solidFill>
              </a:rPr>
              <a:t>Ongelmat</a:t>
            </a:r>
            <a:endParaRPr lang="fi-FI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8000" dirty="0" smtClean="0"/>
              <a:t>Visual Studio</a:t>
            </a:r>
            <a:endParaRPr lang="fi-FI" sz="8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590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342" y="425542"/>
            <a:ext cx="5734050" cy="53435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17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1"/>
                </a:solidFill>
              </a:rPr>
              <a:t>Testaus</a:t>
            </a:r>
            <a:endParaRPr lang="fi-FI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Koeajaminen ja virheiden etsiminen</a:t>
            </a:r>
          </a:p>
          <a:p>
            <a:r>
              <a:rPr lang="fi-FI" dirty="0" smtClean="0"/>
              <a:t>Debuggaus</a:t>
            </a:r>
          </a:p>
          <a:p>
            <a:r>
              <a:rPr lang="fi-FI" dirty="0" smtClean="0"/>
              <a:t>Yritettiin ”hajottaa” ohjelma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Sami Pitkänen, Mikko Tiitinen 26.4.2016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1451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</TotalTime>
  <Words>138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PetCapsule</vt:lpstr>
      <vt:lpstr>PowerPoint Presentation</vt:lpstr>
      <vt:lpstr>Käyttöympäristö ja käytetyt teknologiat</vt:lpstr>
      <vt:lpstr>PowerPoint Presentation</vt:lpstr>
      <vt:lpstr>PowerPoint Presentation</vt:lpstr>
      <vt:lpstr>PowerPoint Presentation</vt:lpstr>
      <vt:lpstr>Ongelmat</vt:lpstr>
      <vt:lpstr>PowerPoint Presentation</vt:lpstr>
      <vt:lpstr>Testaus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PetCapsule</dc:title>
  <dc:creator>Hea7hcliff</dc:creator>
  <cp:lastModifiedBy>Panu Partanen</cp:lastModifiedBy>
  <cp:revision>5</cp:revision>
  <dcterms:created xsi:type="dcterms:W3CDTF">2016-04-25T20:12:54Z</dcterms:created>
  <dcterms:modified xsi:type="dcterms:W3CDTF">2016-04-26T13:44:38Z</dcterms:modified>
</cp:coreProperties>
</file>