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F2EAE-79AA-99DE-163B-7F6300AFD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14EA6-4E12-369A-D032-3EB32924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DBEF1-9BD9-A618-E460-47D19F3E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913513-93AA-38D1-0626-F97B28AA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6E10D-A5FE-1340-4676-32152365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33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CB61A-3324-E098-7F0F-6C486798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C5DFEC-C559-56C3-D30F-B250EA29E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EBD6A-8588-55F5-2432-41A1EEC7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1ABAD7-6D70-E921-91DA-93EC9A2C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DFD85-86CF-F2AB-5459-5F872C08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665D99-1388-D744-DDE4-D7FEF84DD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DA59A5-548D-B636-BE4C-529F9393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E0759-C7EC-DE77-6DB5-9919865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07C99D-18A9-11E9-C67D-F55DDB6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86C1D1-92A0-6E3C-94C4-E99D32C6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7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DA8AD-259E-0173-5B2B-0ED79234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6789B-E996-0C28-6DF5-D972DF8D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B53F9C-2151-0545-3A6E-08251592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9070E-FF7C-E783-E31A-B29A9F2D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DF3BA-AF76-337A-CD06-4DFFB0B1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46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00D59-727D-6BCD-E764-D239DADD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37EFE9-E937-4F16-3795-EC5CD9F0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9C315C-7B75-E352-671A-9E398D70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560FA-926F-B88C-3C0E-9B1919C9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E1039F-5742-6E49-256D-A6F2ED4D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5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A531-ED81-795B-6734-ABB4BB48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7DBDD-CD80-F03C-59FB-BF5691A99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4F7F8F-8B71-F392-736B-312998D4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6E00B-398E-CEE4-48BD-93D70D59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41784D-1D1B-94D7-B094-6973811C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D9F34-6E29-1D65-5B19-0B54467C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2B248-9F8B-A81D-A7DD-1942C6FD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4EBF1-1808-BBD4-0E68-68137DF7E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A85F42-E845-DB82-6D1F-60294ED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F6D200-B321-EFC5-6F50-D0F6F20CE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A987B9-C7F2-3199-C1A9-B0A9945F6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B34571-52EE-98CF-C95C-A204A181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DE362F-1A78-D983-4B72-62CFC485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A99879-CFB7-6A9B-9E09-FF8E2572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13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AC735-80FD-178A-5E85-3DB046AA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E0B232-E4CF-5C7D-84A6-8E0D2C95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02DFB7-1945-7591-4CA8-738142C0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F949BD-341D-816B-0BA8-EA029081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9EC0F4-9102-7414-8D2A-2CDD46EB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815ACB-07F6-9453-5655-49E3805F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80AA37-F204-8803-4825-ED75CBE2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74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31255-7BBB-F1E5-899D-BFD9BFE2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FFE3F-19FD-C89D-8D1B-46B5B709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7D007-81C3-EEB7-E0A8-F8B0909D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8C118-4D3B-3B32-816A-195E3265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6CD03C-D598-EEAA-E96B-33054D1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6D3FCF-7D5C-2010-9444-466495D6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25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2F092-7A8E-8908-67FC-A5BD9274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84014F-7850-CBF7-DD81-987961AD5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14DF62-EDE9-9EB4-2A33-6909DB61F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8719C-A0B3-4784-8117-E3A5AA1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32926C-2068-44FB-706B-AEB35C47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384BD6-1A51-0453-5543-1A39A391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36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FDD66-02DF-4855-96C8-95CA9ABA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E38B17-F7BF-7926-5566-F7E0F8C68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F0FD3-F8BE-6086-99BD-AC7776E7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F342-9F3E-409C-BBB8-002110586FA8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04C688-10DB-D41C-CC80-945AE5052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629AA-A97C-F44C-B56E-9BCF5230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40E5-E178-47A0-B871-1F61C8F20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52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0A955-C6AB-9B6B-8FE6-016A0829E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MongoDB vs SQL: A Comparative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E72A88-DC67-FC12-EFC0-A8E10D17F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Differences in NoSQL and SQL Databases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Bilel </a:t>
            </a:r>
            <a:r>
              <a:rPr lang="en-US" dirty="0" err="1"/>
              <a:t>Benltaeif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7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10957-0A38-AE40-9B7F-859EA91D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Data Model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37B93C-D0D3-DF28-CEEC-51F14CA9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MongoDB: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Document-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based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storage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BSON (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Binary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JSON) format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Flexible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schema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SQL: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Table-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based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storage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Structured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with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predefined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schema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ACID compliance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A1CE0C-1594-40F8-CB90-E2EE7D483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2" y="1027906"/>
            <a:ext cx="4290647" cy="50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6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18736-52A9-9941-4D86-0EE02DFE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Query</a:t>
            </a:r>
            <a:r>
              <a:rPr lang="fr-FR" b="1" i="0" dirty="0">
                <a:effectLst/>
                <a:latin typeface="Söhne"/>
              </a:rPr>
              <a:t> </a:t>
            </a:r>
            <a:r>
              <a:rPr lang="fr-FR" b="1" i="0" dirty="0" err="1">
                <a:effectLst/>
                <a:latin typeface="Söhne"/>
              </a:rPr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356CF-E547-5FF4-5ACA-75C464E5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MongoDB: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 JSON-like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queries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Supports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rich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queries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with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nested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documents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Utilizes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the MongoDB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Query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Language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(MQL)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SQL: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      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Standardized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SQL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queries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       JOIN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operations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for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complex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queries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374151"/>
                </a:solidFill>
                <a:latin typeface="Söhne"/>
              </a:rPr>
              <a:t>                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Structured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Query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Language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(SQL)</a:t>
            </a:r>
          </a:p>
        </p:txBody>
      </p:sp>
    </p:spTree>
    <p:extLst>
      <p:ext uri="{BB962C8B-B14F-4D97-AF65-F5344CB8AC3E}">
        <p14:creationId xmlns:p14="http://schemas.microsoft.com/office/powerpoint/2010/main" val="233234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BD8BC-ECD2-9603-0075-EE075811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Scalability</a:t>
            </a:r>
            <a:r>
              <a:rPr lang="fr-FR" b="1" i="0" dirty="0">
                <a:effectLst/>
                <a:latin typeface="Söhne"/>
              </a:rPr>
              <a:t> and Performance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A7438-4CC1-1C4F-ACCA-035DD0C5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MongoDB: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Horizontal scaling with sharding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Designed for distributed and large-scale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handling unstructured and semi-structured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SQL: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Vertical scaling with more powerful hardware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Better for complex queries and transactions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structured and normalized data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50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C2714-678F-ABDD-2D0D-AF481CD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Use Cases and 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CD36F-70A3-FCC6-0A87-15CC876A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MongoDB: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Ideal for projects with evolving requirements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Well-suited for large-scale applications with diverse data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SQL: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projects with a fixed schema and well-defined 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Preferred for transactional applications, financial systems, and traditional relational database 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Conclusion: Emphasize the importance of choosing the right database based on project requirements.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278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190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Thème Office</vt:lpstr>
      <vt:lpstr>MongoDB vs SQL: A Comparative Analysis</vt:lpstr>
      <vt:lpstr>Data Model</vt:lpstr>
      <vt:lpstr>Query Language</vt:lpstr>
      <vt:lpstr>Scalability and Performance</vt:lpstr>
      <vt:lpstr>Use Cases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SQL: A Comparative Analysis</dc:title>
  <dc:creator>Bilel</dc:creator>
  <cp:lastModifiedBy>Bilel</cp:lastModifiedBy>
  <cp:revision>1</cp:revision>
  <dcterms:created xsi:type="dcterms:W3CDTF">2023-12-08T00:16:47Z</dcterms:created>
  <dcterms:modified xsi:type="dcterms:W3CDTF">2023-12-08T00:30:32Z</dcterms:modified>
</cp:coreProperties>
</file>