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73" r:id="rId3"/>
    <p:sldId id="266" r:id="rId4"/>
    <p:sldId id="268" r:id="rId5"/>
    <p:sldId id="270" r:id="rId6"/>
    <p:sldId id="271" r:id="rId7"/>
    <p:sldId id="272" r:id="rId8"/>
    <p:sldId id="274" r:id="rId9"/>
    <p:sldId id="275" r:id="rId10"/>
    <p:sldId id="277" r:id="rId11"/>
    <p:sldId id="278" r:id="rId12"/>
    <p:sldId id="279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2742-64FD-4882-A6C5-1BADD3D14DEC}" type="doc">
      <dgm:prSet loTypeId="urn:microsoft.com/office/officeart/2005/8/layout/hProcess9" loCatId="process" qsTypeId="urn:microsoft.com/office/officeart/2005/8/quickstyle/3d4" qsCatId="3D" csTypeId="urn:microsoft.com/office/officeart/2005/8/colors/accent0_1" csCatId="mainScheme" phldr="1"/>
      <dgm:spPr/>
    </dgm:pt>
    <dgm:pt modelId="{73EB3F8B-3455-4BF4-9FE2-240724551437}">
      <dgm:prSet phldrT="[Text]"/>
      <dgm:spPr/>
      <dgm:t>
        <a:bodyPr/>
        <a:lstStyle/>
        <a:p>
          <a:r>
            <a:rPr lang="fr-FR" dirty="0"/>
            <a:t>Project </a:t>
          </a:r>
          <a:r>
            <a:rPr lang="fr-FR" dirty="0" err="1"/>
            <a:t>Overview</a:t>
          </a:r>
          <a:endParaRPr lang="fr-FR" dirty="0"/>
        </a:p>
      </dgm:t>
    </dgm:pt>
    <dgm:pt modelId="{7DE932B1-EABB-4254-A793-FC216F15CCA5}" type="parTrans" cxnId="{D342D575-CD4B-43D9-9FE1-D2D5B67D9FB4}">
      <dgm:prSet/>
      <dgm:spPr/>
      <dgm:t>
        <a:bodyPr/>
        <a:lstStyle/>
        <a:p>
          <a:endParaRPr lang="fr-FR"/>
        </a:p>
      </dgm:t>
    </dgm:pt>
    <dgm:pt modelId="{6F40EEE9-7A71-4A4D-A152-6A241C9A6511}" type="sibTrans" cxnId="{D342D575-CD4B-43D9-9FE1-D2D5B67D9FB4}">
      <dgm:prSet/>
      <dgm:spPr/>
      <dgm:t>
        <a:bodyPr/>
        <a:lstStyle/>
        <a:p>
          <a:endParaRPr lang="fr-FR"/>
        </a:p>
      </dgm:t>
    </dgm:pt>
    <dgm:pt modelId="{6905D7FD-FFFB-4DF0-8DCC-353340FEAFF9}">
      <dgm:prSet phldrT="[Text]"/>
      <dgm:spPr/>
      <dgm:t>
        <a:bodyPr/>
        <a:lstStyle/>
        <a:p>
          <a:r>
            <a:rPr lang="fr-FR" dirty="0"/>
            <a:t>Key Questions and Objectives</a:t>
          </a:r>
        </a:p>
      </dgm:t>
    </dgm:pt>
    <dgm:pt modelId="{99BC4F1C-CB1F-48AE-AD56-7193B82BF3ED}" type="parTrans" cxnId="{8AC03BE2-1BD3-4D9F-867C-146918B97A46}">
      <dgm:prSet/>
      <dgm:spPr/>
      <dgm:t>
        <a:bodyPr/>
        <a:lstStyle/>
        <a:p>
          <a:endParaRPr lang="fr-FR"/>
        </a:p>
      </dgm:t>
    </dgm:pt>
    <dgm:pt modelId="{18D8040C-DB6C-4909-8676-5134E6400C79}" type="sibTrans" cxnId="{8AC03BE2-1BD3-4D9F-867C-146918B97A46}">
      <dgm:prSet/>
      <dgm:spPr/>
      <dgm:t>
        <a:bodyPr/>
        <a:lstStyle/>
        <a:p>
          <a:endParaRPr lang="fr-FR"/>
        </a:p>
      </dgm:t>
    </dgm:pt>
    <dgm:pt modelId="{38B6E754-D6B9-4C6A-B2AB-374CFBC7E0AA}">
      <dgm:prSet phldrT="[Text]"/>
      <dgm:spPr/>
      <dgm:t>
        <a:bodyPr/>
        <a:lstStyle/>
        <a:p>
          <a:r>
            <a:rPr lang="fr-FR" dirty="0"/>
            <a:t>Data </a:t>
          </a:r>
          <a:r>
            <a:rPr lang="fr-FR" dirty="0" err="1"/>
            <a:t>Overview</a:t>
          </a:r>
          <a:endParaRPr lang="fr-FR" dirty="0"/>
        </a:p>
      </dgm:t>
    </dgm:pt>
    <dgm:pt modelId="{9721AA2C-B7B6-4612-82A4-785F2103168E}" type="parTrans" cxnId="{0CD94C49-A3D4-4FB6-994E-0C8BE3760407}">
      <dgm:prSet/>
      <dgm:spPr/>
      <dgm:t>
        <a:bodyPr/>
        <a:lstStyle/>
        <a:p>
          <a:endParaRPr lang="fr-FR"/>
        </a:p>
      </dgm:t>
    </dgm:pt>
    <dgm:pt modelId="{AF7222BA-FB98-42CC-8FD4-927DA43D1950}" type="sibTrans" cxnId="{0CD94C49-A3D4-4FB6-994E-0C8BE3760407}">
      <dgm:prSet/>
      <dgm:spPr/>
      <dgm:t>
        <a:bodyPr/>
        <a:lstStyle/>
        <a:p>
          <a:endParaRPr lang="fr-FR"/>
        </a:p>
      </dgm:t>
    </dgm:pt>
    <dgm:pt modelId="{7FF7EB61-03FE-48FD-9FD5-2476128698CC}">
      <dgm:prSet phldrT="[Text]"/>
      <dgm:spPr/>
      <dgm:t>
        <a:bodyPr/>
        <a:lstStyle/>
        <a:p>
          <a:r>
            <a:rPr lang="fr-FR" dirty="0" err="1"/>
            <a:t>Analysis</a:t>
          </a:r>
          <a:endParaRPr lang="fr-FR" dirty="0"/>
        </a:p>
      </dgm:t>
    </dgm:pt>
    <dgm:pt modelId="{A9383BE9-80BB-4066-9F1F-650C75621BAF}" type="parTrans" cxnId="{74552ED6-FEE6-474B-9030-1B2F544D0C90}">
      <dgm:prSet/>
      <dgm:spPr/>
      <dgm:t>
        <a:bodyPr/>
        <a:lstStyle/>
        <a:p>
          <a:endParaRPr lang="fr-FR"/>
        </a:p>
      </dgm:t>
    </dgm:pt>
    <dgm:pt modelId="{645C8D27-25F5-47CB-9409-83ADDDE5C92E}" type="sibTrans" cxnId="{74552ED6-FEE6-474B-9030-1B2F544D0C90}">
      <dgm:prSet/>
      <dgm:spPr/>
      <dgm:t>
        <a:bodyPr/>
        <a:lstStyle/>
        <a:p>
          <a:endParaRPr lang="fr-FR"/>
        </a:p>
      </dgm:t>
    </dgm:pt>
    <dgm:pt modelId="{7484789A-B68B-4BD0-A94E-6D6FFF78E5D7}">
      <dgm:prSet phldrT="[Text]"/>
      <dgm:spPr/>
      <dgm:t>
        <a:bodyPr/>
        <a:lstStyle/>
        <a:p>
          <a:r>
            <a:rPr lang="fr-FR" dirty="0" err="1"/>
            <a:t>Recommendations</a:t>
          </a:r>
          <a:endParaRPr lang="fr-FR" dirty="0"/>
        </a:p>
      </dgm:t>
    </dgm:pt>
    <dgm:pt modelId="{C8F799F4-B2E0-43F8-898D-CA96C87521C1}" type="parTrans" cxnId="{BAEF3FA6-C45E-4E6F-9C13-660515133564}">
      <dgm:prSet/>
      <dgm:spPr/>
      <dgm:t>
        <a:bodyPr/>
        <a:lstStyle/>
        <a:p>
          <a:endParaRPr lang="fr-FR"/>
        </a:p>
      </dgm:t>
    </dgm:pt>
    <dgm:pt modelId="{083E3149-2947-4E56-A92F-84E4D4FEEE6B}" type="sibTrans" cxnId="{BAEF3FA6-C45E-4E6F-9C13-660515133564}">
      <dgm:prSet/>
      <dgm:spPr/>
      <dgm:t>
        <a:bodyPr/>
        <a:lstStyle/>
        <a:p>
          <a:endParaRPr lang="fr-FR"/>
        </a:p>
      </dgm:t>
    </dgm:pt>
    <dgm:pt modelId="{CBBFC3CD-5BE1-49CA-A29E-A9EF7C7391FE}" type="pres">
      <dgm:prSet presAssocID="{5D3F2742-64FD-4882-A6C5-1BADD3D14DEC}" presName="CompostProcess" presStyleCnt="0">
        <dgm:presLayoutVars>
          <dgm:dir/>
          <dgm:resizeHandles val="exact"/>
        </dgm:presLayoutVars>
      </dgm:prSet>
      <dgm:spPr/>
    </dgm:pt>
    <dgm:pt modelId="{7A10F0FD-841A-41F3-8F5B-F76406FF3FAF}" type="pres">
      <dgm:prSet presAssocID="{5D3F2742-64FD-4882-A6C5-1BADD3D14DEC}" presName="arrow" presStyleLbl="bgShp" presStyleIdx="0" presStyleCnt="1"/>
      <dgm:spPr/>
    </dgm:pt>
    <dgm:pt modelId="{982C550A-7109-4284-B027-C7BC7A91E8AE}" type="pres">
      <dgm:prSet presAssocID="{5D3F2742-64FD-4882-A6C5-1BADD3D14DEC}" presName="linearProcess" presStyleCnt="0"/>
      <dgm:spPr/>
    </dgm:pt>
    <dgm:pt modelId="{76CD64CF-CDAF-4F86-BFE4-82B208969FA5}" type="pres">
      <dgm:prSet presAssocID="{73EB3F8B-3455-4BF4-9FE2-240724551437}" presName="textNode" presStyleLbl="node1" presStyleIdx="0" presStyleCnt="5">
        <dgm:presLayoutVars>
          <dgm:bulletEnabled val="1"/>
        </dgm:presLayoutVars>
      </dgm:prSet>
      <dgm:spPr/>
    </dgm:pt>
    <dgm:pt modelId="{D9678E5F-A697-44E4-95B6-792C00F10039}" type="pres">
      <dgm:prSet presAssocID="{6F40EEE9-7A71-4A4D-A152-6A241C9A6511}" presName="sibTrans" presStyleCnt="0"/>
      <dgm:spPr/>
    </dgm:pt>
    <dgm:pt modelId="{319E478F-37E1-468A-A1C8-5F3754C96BB3}" type="pres">
      <dgm:prSet presAssocID="{6905D7FD-FFFB-4DF0-8DCC-353340FEAFF9}" presName="textNode" presStyleLbl="node1" presStyleIdx="1" presStyleCnt="5">
        <dgm:presLayoutVars>
          <dgm:bulletEnabled val="1"/>
        </dgm:presLayoutVars>
      </dgm:prSet>
      <dgm:spPr/>
    </dgm:pt>
    <dgm:pt modelId="{4CCE158D-431C-4D9A-AD32-E543F29DAAA2}" type="pres">
      <dgm:prSet presAssocID="{18D8040C-DB6C-4909-8676-5134E6400C79}" presName="sibTrans" presStyleCnt="0"/>
      <dgm:spPr/>
    </dgm:pt>
    <dgm:pt modelId="{52117953-6D02-45B4-8EA0-8D7B55D285FD}" type="pres">
      <dgm:prSet presAssocID="{38B6E754-D6B9-4C6A-B2AB-374CFBC7E0AA}" presName="textNode" presStyleLbl="node1" presStyleIdx="2" presStyleCnt="5">
        <dgm:presLayoutVars>
          <dgm:bulletEnabled val="1"/>
        </dgm:presLayoutVars>
      </dgm:prSet>
      <dgm:spPr/>
    </dgm:pt>
    <dgm:pt modelId="{92809DFC-38B8-473F-8642-CCB54E124A2D}" type="pres">
      <dgm:prSet presAssocID="{AF7222BA-FB98-42CC-8FD4-927DA43D1950}" presName="sibTrans" presStyleCnt="0"/>
      <dgm:spPr/>
    </dgm:pt>
    <dgm:pt modelId="{1914E008-C77E-4F9C-A3B6-90FBFB05615F}" type="pres">
      <dgm:prSet presAssocID="{7FF7EB61-03FE-48FD-9FD5-2476128698CC}" presName="textNode" presStyleLbl="node1" presStyleIdx="3" presStyleCnt="5">
        <dgm:presLayoutVars>
          <dgm:bulletEnabled val="1"/>
        </dgm:presLayoutVars>
      </dgm:prSet>
      <dgm:spPr/>
    </dgm:pt>
    <dgm:pt modelId="{FCE25D19-3336-46CD-B055-3449EB7492D3}" type="pres">
      <dgm:prSet presAssocID="{645C8D27-25F5-47CB-9409-83ADDDE5C92E}" presName="sibTrans" presStyleCnt="0"/>
      <dgm:spPr/>
    </dgm:pt>
    <dgm:pt modelId="{B0F6D7AE-B4FD-45B2-9A76-5BC7CD9EC87D}" type="pres">
      <dgm:prSet presAssocID="{7484789A-B68B-4BD0-A94E-6D6FFF78E5D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27FBF63-BDFE-49E0-B6A0-EE435BA70F4F}" type="presOf" srcId="{7484789A-B68B-4BD0-A94E-6D6FFF78E5D7}" destId="{B0F6D7AE-B4FD-45B2-9A76-5BC7CD9EC87D}" srcOrd="0" destOrd="0" presId="urn:microsoft.com/office/officeart/2005/8/layout/hProcess9"/>
    <dgm:cxn modelId="{0CD94C49-A3D4-4FB6-994E-0C8BE3760407}" srcId="{5D3F2742-64FD-4882-A6C5-1BADD3D14DEC}" destId="{38B6E754-D6B9-4C6A-B2AB-374CFBC7E0AA}" srcOrd="2" destOrd="0" parTransId="{9721AA2C-B7B6-4612-82A4-785F2103168E}" sibTransId="{AF7222BA-FB98-42CC-8FD4-927DA43D1950}"/>
    <dgm:cxn modelId="{79D2B153-EADF-4A66-BD00-7EA132C367CB}" type="presOf" srcId="{5D3F2742-64FD-4882-A6C5-1BADD3D14DEC}" destId="{CBBFC3CD-5BE1-49CA-A29E-A9EF7C7391FE}" srcOrd="0" destOrd="0" presId="urn:microsoft.com/office/officeart/2005/8/layout/hProcess9"/>
    <dgm:cxn modelId="{D342D575-CD4B-43D9-9FE1-D2D5B67D9FB4}" srcId="{5D3F2742-64FD-4882-A6C5-1BADD3D14DEC}" destId="{73EB3F8B-3455-4BF4-9FE2-240724551437}" srcOrd="0" destOrd="0" parTransId="{7DE932B1-EABB-4254-A793-FC216F15CCA5}" sibTransId="{6F40EEE9-7A71-4A4D-A152-6A241C9A6511}"/>
    <dgm:cxn modelId="{C7DC1395-2E0B-4FB6-8866-EC3F10F11E3E}" type="presOf" srcId="{7FF7EB61-03FE-48FD-9FD5-2476128698CC}" destId="{1914E008-C77E-4F9C-A3B6-90FBFB05615F}" srcOrd="0" destOrd="0" presId="urn:microsoft.com/office/officeart/2005/8/layout/hProcess9"/>
    <dgm:cxn modelId="{BAEF3FA6-C45E-4E6F-9C13-660515133564}" srcId="{5D3F2742-64FD-4882-A6C5-1BADD3D14DEC}" destId="{7484789A-B68B-4BD0-A94E-6D6FFF78E5D7}" srcOrd="4" destOrd="0" parTransId="{C8F799F4-B2E0-43F8-898D-CA96C87521C1}" sibTransId="{083E3149-2947-4E56-A92F-84E4D4FEEE6B}"/>
    <dgm:cxn modelId="{33D1E6B0-94C7-4CC3-AB74-39A7895E45A1}" type="presOf" srcId="{73EB3F8B-3455-4BF4-9FE2-240724551437}" destId="{76CD64CF-CDAF-4F86-BFE4-82B208969FA5}" srcOrd="0" destOrd="0" presId="urn:microsoft.com/office/officeart/2005/8/layout/hProcess9"/>
    <dgm:cxn modelId="{2EACE5B2-373A-428E-9D45-8BFC35C7D813}" type="presOf" srcId="{38B6E754-D6B9-4C6A-B2AB-374CFBC7E0AA}" destId="{52117953-6D02-45B4-8EA0-8D7B55D285FD}" srcOrd="0" destOrd="0" presId="urn:microsoft.com/office/officeart/2005/8/layout/hProcess9"/>
    <dgm:cxn modelId="{BEA82DCC-4C21-4F06-ABA2-A1796DE47045}" type="presOf" srcId="{6905D7FD-FFFB-4DF0-8DCC-353340FEAFF9}" destId="{319E478F-37E1-468A-A1C8-5F3754C96BB3}" srcOrd="0" destOrd="0" presId="urn:microsoft.com/office/officeart/2005/8/layout/hProcess9"/>
    <dgm:cxn modelId="{74552ED6-FEE6-474B-9030-1B2F544D0C90}" srcId="{5D3F2742-64FD-4882-A6C5-1BADD3D14DEC}" destId="{7FF7EB61-03FE-48FD-9FD5-2476128698CC}" srcOrd="3" destOrd="0" parTransId="{A9383BE9-80BB-4066-9F1F-650C75621BAF}" sibTransId="{645C8D27-25F5-47CB-9409-83ADDDE5C92E}"/>
    <dgm:cxn modelId="{8AC03BE2-1BD3-4D9F-867C-146918B97A46}" srcId="{5D3F2742-64FD-4882-A6C5-1BADD3D14DEC}" destId="{6905D7FD-FFFB-4DF0-8DCC-353340FEAFF9}" srcOrd="1" destOrd="0" parTransId="{99BC4F1C-CB1F-48AE-AD56-7193B82BF3ED}" sibTransId="{18D8040C-DB6C-4909-8676-5134E6400C79}"/>
    <dgm:cxn modelId="{963AE376-8200-425D-A48D-11113E7E392F}" type="presParOf" srcId="{CBBFC3CD-5BE1-49CA-A29E-A9EF7C7391FE}" destId="{7A10F0FD-841A-41F3-8F5B-F76406FF3FAF}" srcOrd="0" destOrd="0" presId="urn:microsoft.com/office/officeart/2005/8/layout/hProcess9"/>
    <dgm:cxn modelId="{D364861D-621D-4B55-9811-F408730F418A}" type="presParOf" srcId="{CBBFC3CD-5BE1-49CA-A29E-A9EF7C7391FE}" destId="{982C550A-7109-4284-B027-C7BC7A91E8AE}" srcOrd="1" destOrd="0" presId="urn:microsoft.com/office/officeart/2005/8/layout/hProcess9"/>
    <dgm:cxn modelId="{BE3A1556-3B49-4953-97EB-6DD430FB7BE7}" type="presParOf" srcId="{982C550A-7109-4284-B027-C7BC7A91E8AE}" destId="{76CD64CF-CDAF-4F86-BFE4-82B208969FA5}" srcOrd="0" destOrd="0" presId="urn:microsoft.com/office/officeart/2005/8/layout/hProcess9"/>
    <dgm:cxn modelId="{45C60E57-DD53-4F2D-A440-B58834ED592D}" type="presParOf" srcId="{982C550A-7109-4284-B027-C7BC7A91E8AE}" destId="{D9678E5F-A697-44E4-95B6-792C00F10039}" srcOrd="1" destOrd="0" presId="urn:microsoft.com/office/officeart/2005/8/layout/hProcess9"/>
    <dgm:cxn modelId="{D58F3C43-00FE-4909-B1FE-AD2455AE6CA1}" type="presParOf" srcId="{982C550A-7109-4284-B027-C7BC7A91E8AE}" destId="{319E478F-37E1-468A-A1C8-5F3754C96BB3}" srcOrd="2" destOrd="0" presId="urn:microsoft.com/office/officeart/2005/8/layout/hProcess9"/>
    <dgm:cxn modelId="{958A3150-AD03-485D-A0C0-25CB92F34D17}" type="presParOf" srcId="{982C550A-7109-4284-B027-C7BC7A91E8AE}" destId="{4CCE158D-431C-4D9A-AD32-E543F29DAAA2}" srcOrd="3" destOrd="0" presId="urn:microsoft.com/office/officeart/2005/8/layout/hProcess9"/>
    <dgm:cxn modelId="{2896F0EE-0213-4D1D-8BC8-013C9FBE4A08}" type="presParOf" srcId="{982C550A-7109-4284-B027-C7BC7A91E8AE}" destId="{52117953-6D02-45B4-8EA0-8D7B55D285FD}" srcOrd="4" destOrd="0" presId="urn:microsoft.com/office/officeart/2005/8/layout/hProcess9"/>
    <dgm:cxn modelId="{005D0254-A2FE-4DFE-80EE-A2DD90350DCF}" type="presParOf" srcId="{982C550A-7109-4284-B027-C7BC7A91E8AE}" destId="{92809DFC-38B8-473F-8642-CCB54E124A2D}" srcOrd="5" destOrd="0" presId="urn:microsoft.com/office/officeart/2005/8/layout/hProcess9"/>
    <dgm:cxn modelId="{A20645CD-F7A5-466F-9B02-1DD81FC2198F}" type="presParOf" srcId="{982C550A-7109-4284-B027-C7BC7A91E8AE}" destId="{1914E008-C77E-4F9C-A3B6-90FBFB05615F}" srcOrd="6" destOrd="0" presId="urn:microsoft.com/office/officeart/2005/8/layout/hProcess9"/>
    <dgm:cxn modelId="{4125EBAD-1111-4E25-BEE9-93632C49EAB9}" type="presParOf" srcId="{982C550A-7109-4284-B027-C7BC7A91E8AE}" destId="{FCE25D19-3336-46CD-B055-3449EB7492D3}" srcOrd="7" destOrd="0" presId="urn:microsoft.com/office/officeart/2005/8/layout/hProcess9"/>
    <dgm:cxn modelId="{040C4A0F-E7E5-4954-AAFE-FCA26865C62C}" type="presParOf" srcId="{982C550A-7109-4284-B027-C7BC7A91E8AE}" destId="{B0F6D7AE-B4FD-45B2-9A76-5BC7CD9EC87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0F0FD-841A-41F3-8F5B-F76406FF3FAF}">
      <dsp:nvSpPr>
        <dsp:cNvPr id="0" name=""/>
        <dsp:cNvSpPr/>
      </dsp:nvSpPr>
      <dsp:spPr>
        <a:xfrm>
          <a:off x="788669" y="0"/>
          <a:ext cx="8938260" cy="526842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D64CF-CDAF-4F86-BFE4-82B208969FA5}">
      <dsp:nvSpPr>
        <dsp:cNvPr id="0" name=""/>
        <dsp:cNvSpPr/>
      </dsp:nvSpPr>
      <dsp:spPr>
        <a:xfrm>
          <a:off x="4621" y="1580528"/>
          <a:ext cx="2020453" cy="21073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Project </a:t>
          </a:r>
          <a:r>
            <a:rPr lang="fr-FR" sz="1700" kern="1200" dirty="0" err="1"/>
            <a:t>Overview</a:t>
          </a:r>
          <a:endParaRPr lang="fr-FR" sz="1700" kern="1200" dirty="0"/>
        </a:p>
      </dsp:txBody>
      <dsp:txXfrm>
        <a:off x="103251" y="1679158"/>
        <a:ext cx="1823193" cy="1910111"/>
      </dsp:txXfrm>
    </dsp:sp>
    <dsp:sp modelId="{319E478F-37E1-468A-A1C8-5F3754C96BB3}">
      <dsp:nvSpPr>
        <dsp:cNvPr id="0" name=""/>
        <dsp:cNvSpPr/>
      </dsp:nvSpPr>
      <dsp:spPr>
        <a:xfrm>
          <a:off x="2126097" y="1580528"/>
          <a:ext cx="2020453" cy="21073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Key Questions and Objectives</a:t>
          </a:r>
        </a:p>
      </dsp:txBody>
      <dsp:txXfrm>
        <a:off x="2224727" y="1679158"/>
        <a:ext cx="1823193" cy="1910111"/>
      </dsp:txXfrm>
    </dsp:sp>
    <dsp:sp modelId="{52117953-6D02-45B4-8EA0-8D7B55D285FD}">
      <dsp:nvSpPr>
        <dsp:cNvPr id="0" name=""/>
        <dsp:cNvSpPr/>
      </dsp:nvSpPr>
      <dsp:spPr>
        <a:xfrm>
          <a:off x="4247573" y="1580528"/>
          <a:ext cx="2020453" cy="21073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Data </a:t>
          </a:r>
          <a:r>
            <a:rPr lang="fr-FR" sz="1700" kern="1200" dirty="0" err="1"/>
            <a:t>Overview</a:t>
          </a:r>
          <a:endParaRPr lang="fr-FR" sz="1700" kern="1200" dirty="0"/>
        </a:p>
      </dsp:txBody>
      <dsp:txXfrm>
        <a:off x="4346203" y="1679158"/>
        <a:ext cx="1823193" cy="1910111"/>
      </dsp:txXfrm>
    </dsp:sp>
    <dsp:sp modelId="{1914E008-C77E-4F9C-A3B6-90FBFB05615F}">
      <dsp:nvSpPr>
        <dsp:cNvPr id="0" name=""/>
        <dsp:cNvSpPr/>
      </dsp:nvSpPr>
      <dsp:spPr>
        <a:xfrm>
          <a:off x="6369049" y="1580528"/>
          <a:ext cx="2020453" cy="21073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Analysis</a:t>
          </a:r>
          <a:endParaRPr lang="fr-FR" sz="1700" kern="1200" dirty="0"/>
        </a:p>
      </dsp:txBody>
      <dsp:txXfrm>
        <a:off x="6467679" y="1679158"/>
        <a:ext cx="1823193" cy="1910111"/>
      </dsp:txXfrm>
    </dsp:sp>
    <dsp:sp modelId="{B0F6D7AE-B4FD-45B2-9A76-5BC7CD9EC87D}">
      <dsp:nvSpPr>
        <dsp:cNvPr id="0" name=""/>
        <dsp:cNvSpPr/>
      </dsp:nvSpPr>
      <dsp:spPr>
        <a:xfrm>
          <a:off x="8490525" y="1580528"/>
          <a:ext cx="2020453" cy="21073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Recommendations</a:t>
          </a:r>
          <a:endParaRPr lang="fr-FR" sz="1700" kern="1200" dirty="0"/>
        </a:p>
      </dsp:txBody>
      <dsp:txXfrm>
        <a:off x="8589155" y="1679158"/>
        <a:ext cx="1823193" cy="1910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9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views/Rockbuster_17330553518060/Map?:language=en-US&amp;publish=yes&amp;:sid=&amp;:redirect=auth&amp;:display_count=n&amp;:origin=viz_share_link" TargetMode="External"/><Relationship Id="rId13" Type="http://schemas.openxmlformats.org/officeDocument/2006/relationships/image" Target="../media/image47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5.svg"/><Relationship Id="rId5" Type="http://schemas.openxmlformats.org/officeDocument/2006/relationships/image" Target="../media/image41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hyperlink" Target="https://public.tableau.com/views/Rockbuster2_17332579359500/Contibutionbycategory?:language=en-US&amp;publish=yes&amp;:sid=&amp;:redirect=auth&amp;:display_count=n&amp;:origin=viz_share_link" TargetMode="External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48" y="1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4F2CD5-DB93-453B-AF39-1F477AA18A9E}"/>
              </a:ext>
            </a:extLst>
          </p:cNvPr>
          <p:cNvGrpSpPr/>
          <p:nvPr/>
        </p:nvGrpSpPr>
        <p:grpSpPr>
          <a:xfrm>
            <a:off x="6019800" y="1214504"/>
            <a:ext cx="4261470" cy="1668476"/>
            <a:chOff x="6019800" y="1214504"/>
            <a:chExt cx="4261470" cy="1668476"/>
          </a:xfrm>
        </p:grpSpPr>
        <p:sp>
          <p:nvSpPr>
            <p:cNvPr id="4" name="object 4"/>
            <p:cNvSpPr txBox="1"/>
            <p:nvPr/>
          </p:nvSpPr>
          <p:spPr>
            <a:xfrm>
              <a:off x="6019800" y="1214504"/>
              <a:ext cx="4261470" cy="166827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25076" algn="r">
                <a:lnSpc>
                  <a:spcPts val="6609"/>
                </a:lnSpc>
                <a:spcBef>
                  <a:spcPts val="330"/>
                </a:spcBef>
              </a:pPr>
              <a:r>
                <a:rPr sz="9900" b="1" spc="-29" baseline="2482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R</a:t>
              </a:r>
              <a:r>
                <a:rPr sz="9900" b="1" spc="100" baseline="2482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oc</a:t>
              </a:r>
              <a:r>
                <a:rPr sz="9900" b="1" spc="104" baseline="2482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kb</a:t>
              </a:r>
              <a:r>
                <a:rPr sz="9900" b="1" spc="100" baseline="2482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uster</a:t>
              </a:r>
              <a:endParaRPr sz="66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rbel"/>
                <a:cs typeface="Corbel"/>
              </a:endParaRPr>
            </a:p>
            <a:p>
              <a:pPr marR="12700" algn="r">
                <a:lnSpc>
                  <a:spcPts val="6509"/>
                </a:lnSpc>
              </a:pPr>
              <a:r>
                <a:rPr lang="fr-FR" sz="9900" b="1" spc="100" baseline="3723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 </a:t>
              </a:r>
              <a:r>
                <a:rPr sz="9900" b="1" spc="100" baseline="3723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L</a:t>
              </a:r>
              <a:r>
                <a:rPr sz="9900" b="1" spc="-159" baseline="3723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LC</a:t>
              </a:r>
              <a:endParaRPr sz="66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rbel"/>
                <a:cs typeface="Corbe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116888" y="2019380"/>
              <a:ext cx="2890007" cy="8636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6780"/>
                </a:lnSpc>
                <a:spcBef>
                  <a:spcPts val="339"/>
                </a:spcBef>
              </a:pPr>
              <a:r>
                <a:rPr sz="9900" b="1" spc="104" baseline="3309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S</a:t>
              </a:r>
              <a:r>
                <a:rPr sz="9900" b="1" spc="100" baseline="3309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tea</a:t>
              </a:r>
              <a:r>
                <a:rPr sz="9900" b="1" spc="109" baseline="3309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l</a:t>
              </a:r>
              <a:r>
                <a:rPr sz="9900" b="1" spc="100" baseline="3309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t</a:t>
              </a:r>
              <a:r>
                <a:rPr sz="9900" b="1" spc="0" baseline="3309" dirty="0">
                  <a:solidFill>
                    <a:srgbClr val="FFFFFF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Corbel"/>
                  <a:cs typeface="Corbel"/>
                </a:rPr>
                <a:t>h</a:t>
              </a:r>
              <a:endParaRPr sz="66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rbel"/>
                <a:cs typeface="Corbel"/>
              </a:endParaRP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2590800" y="4235120"/>
            <a:ext cx="58674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965"/>
              </a:lnSpc>
              <a:spcBef>
                <a:spcPts val="148"/>
              </a:spcBef>
            </a:pPr>
            <a:endParaRPr sz="2800" b="1" dirty="0">
              <a:latin typeface="+mj-lt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1306849" marR="1307607" algn="ctr">
              <a:lnSpc>
                <a:spcPts val="2170"/>
              </a:lnSpc>
            </a:pPr>
            <a:r>
              <a:rPr sz="2800" b="1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r>
              <a:rPr sz="2800" b="1" spc="-29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</a:t>
            </a:r>
            <a:r>
              <a:rPr sz="2800" b="1" spc="-29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r>
              <a:rPr sz="2800" b="1" spc="-29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6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y</a:t>
            </a:r>
            <a:r>
              <a:rPr sz="2800" b="1" spc="-339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20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</a:t>
            </a:r>
            <a:r>
              <a:rPr sz="2800" b="1" spc="-30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 </a:t>
            </a:r>
            <a:r>
              <a:rPr sz="2800" b="1" spc="-10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20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</a:t>
            </a:r>
            <a:r>
              <a:rPr sz="2800" b="1" spc="-31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</a:t>
            </a:r>
            <a:r>
              <a:rPr sz="2800" b="1" spc="-30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20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</a:t>
            </a:r>
            <a:r>
              <a:rPr sz="2800" b="1" spc="-29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sz="2800" b="1" spc="20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</a:t>
            </a:r>
            <a:r>
              <a:rPr sz="2800" b="1" spc="0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</a:t>
            </a:r>
            <a:r>
              <a:rPr sz="2800" b="1" spc="-294" dirty="0">
                <a:solidFill>
                  <a:srgbClr val="FFFFFF"/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endParaRPr sz="2800" b="1" dirty="0">
              <a:latin typeface="+mj-lt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45F11-AA61-4670-B031-E6444FC2E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6" y="685800"/>
            <a:ext cx="4005684" cy="2478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230E74-94F0-487A-8855-E18E62F208ED}"/>
              </a:ext>
            </a:extLst>
          </p:cNvPr>
          <p:cNvSpPr txBox="1"/>
          <p:nvPr/>
        </p:nvSpPr>
        <p:spPr>
          <a:xfrm>
            <a:off x="4038600" y="5065737"/>
            <a:ext cx="3429000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Bilel Yahyaoui</a:t>
            </a:r>
          </a:p>
          <a:p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DECEMBER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91A27-F6E6-4F50-9D0E-A621EA3DB59A}"/>
              </a:ext>
            </a:extLst>
          </p:cNvPr>
          <p:cNvSpPr txBox="1"/>
          <p:nvPr/>
        </p:nvSpPr>
        <p:spPr>
          <a:xfrm>
            <a:off x="6818754" y="3057007"/>
            <a:ext cx="464247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r>
              <a:rPr lang="pt-BR" sz="2800" b="1" spc="399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20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</a:t>
            </a:r>
            <a:r>
              <a:rPr lang="pt-BR" sz="2800" b="1" spc="109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</a:t>
            </a:r>
            <a:r>
              <a:rPr lang="pt-BR" sz="2800" b="1" spc="-494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20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</a:t>
            </a:r>
            <a:r>
              <a:rPr lang="pt-BR" sz="2800" b="1" spc="395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</a:t>
            </a:r>
            <a:r>
              <a:rPr lang="pt-BR" sz="2800" b="1" spc="-479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</a:t>
            </a:r>
            <a:r>
              <a:rPr lang="pt-BR" sz="2800" b="1" spc="-494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</a:t>
            </a:r>
            <a:r>
              <a:rPr lang="pt-BR" sz="2800" b="1" spc="-50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39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r>
              <a:rPr lang="pt-BR" sz="2800" b="1" spc="-494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</a:t>
            </a:r>
            <a:r>
              <a:rPr lang="pt-BR" sz="2800" b="1" spc="39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204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</a:t>
            </a:r>
            <a:r>
              <a:rPr lang="pt-BR" sz="2800" b="1" spc="-50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</a:t>
            </a:r>
            <a:r>
              <a:rPr lang="pt-BR" sz="2800" b="1" spc="-50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204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</a:t>
            </a:r>
            <a:r>
              <a:rPr lang="pt-BR" sz="2800" b="1" spc="-454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800" b="1" spc="0" baseline="1069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y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lang="fr-FR" dirty="0"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B5E3A503-70F9-47DA-83DC-C1523EB5D341}"/>
              </a:ext>
            </a:extLst>
          </p:cNvPr>
          <p:cNvSpPr txBox="1"/>
          <p:nvPr/>
        </p:nvSpPr>
        <p:spPr>
          <a:xfrm>
            <a:off x="3215072" y="162855"/>
            <a:ext cx="5758808" cy="48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US"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Where are customers with a high lifetime value based?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57A79D-B470-4793-9ACA-59C9A9780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10963"/>
              </p:ext>
            </p:extLst>
          </p:nvPr>
        </p:nvGraphicFramePr>
        <p:xfrm>
          <a:off x="265176" y="1905000"/>
          <a:ext cx="11658600" cy="39448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41111184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5504805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2944616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63788102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69724749"/>
                    </a:ext>
                  </a:extLst>
                </a:gridCol>
              </a:tblGrid>
              <a:tr h="610262"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r>
                        <a:rPr lang="fr-FR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paid</a:t>
                      </a:r>
                      <a:endParaRPr lang="fr-FR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12510"/>
                  </a:ext>
                </a:extLst>
              </a:tr>
              <a:tr h="6669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Arlene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Harvey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Ambattur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111.76 $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07319"/>
                  </a:ext>
                </a:extLst>
              </a:tr>
              <a:tr h="6669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Kyle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Spurlock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Shanwei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109.71 $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043598"/>
                  </a:ext>
                </a:extLst>
              </a:tr>
              <a:tr h="6669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Marlene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Welch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Japan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Iwaki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106.77 $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348517"/>
                  </a:ext>
                </a:extLst>
              </a:tr>
              <a:tr h="6669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Talbert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Mexico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Acua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100.77 $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491131"/>
                  </a:ext>
                </a:extLst>
              </a:tr>
              <a:tr h="6669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Clinton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Buford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Aurora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98.76   $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19198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AD5E7F-F740-432A-8611-8CE1BB787705}"/>
              </a:ext>
            </a:extLst>
          </p:cNvPr>
          <p:cNvSpPr txBox="1"/>
          <p:nvPr/>
        </p:nvSpPr>
        <p:spPr>
          <a:xfrm>
            <a:off x="1293876" y="1295400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Top 5 customers from the top 10 cities who’ve paid the highest total amounts to </a:t>
            </a:r>
            <a:r>
              <a:rPr lang="en-US" dirty="0" err="1">
                <a:solidFill>
                  <a:schemeClr val="bg1"/>
                </a:solidFill>
              </a:rPr>
              <a:t>Rockbuster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7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48" y="1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lang="fr-FR" dirty="0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939A66C5-8CB8-4D3B-8F94-F7175C18BE96}"/>
              </a:ext>
            </a:extLst>
          </p:cNvPr>
          <p:cNvSpPr txBox="1"/>
          <p:nvPr/>
        </p:nvSpPr>
        <p:spPr>
          <a:xfrm>
            <a:off x="2477444" y="217972"/>
            <a:ext cx="6257930" cy="723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95"/>
              </a:lnSpc>
              <a:spcBef>
                <a:spcPts val="209"/>
              </a:spcBef>
            </a:pPr>
            <a:r>
              <a:rPr lang="fr-FR" sz="2800" b="1" dirty="0" err="1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Recommendations</a:t>
            </a:r>
            <a:endParaRPr sz="2800" b="1" dirty="0">
              <a:solidFill>
                <a:schemeClr val="bg1"/>
              </a:solidFill>
              <a:latin typeface="Tw Cen MT" panose="020B0602020104020603" pitchFamily="34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F3301-36B4-4C54-AD38-2CF31CE5B83B}"/>
              </a:ext>
            </a:extLst>
          </p:cNvPr>
          <p:cNvSpPr txBox="1"/>
          <p:nvPr/>
        </p:nvSpPr>
        <p:spPr>
          <a:xfrm>
            <a:off x="304800" y="1175357"/>
            <a:ext cx="11430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chemeClr val="bg1"/>
                </a:solidFill>
              </a:rPr>
              <a:t>1 : </a:t>
            </a:r>
            <a:r>
              <a:rPr lang="en-US" sz="2000" dirty="0">
                <a:solidFill>
                  <a:schemeClr val="bg1"/>
                </a:solidFill>
              </a:rPr>
              <a:t>Our movies are just in English, even if we should have available more languages, this needs to change and extend.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2: Consider increasing the price for highly rented genre and decreasing it for those with low rentals.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3: Increase number of movies for </a:t>
            </a:r>
            <a:r>
              <a:rPr lang="fr-FR" sz="2000" dirty="0">
                <a:solidFill>
                  <a:schemeClr val="bg1"/>
                </a:solidFill>
              </a:rPr>
              <a:t>Sports </a:t>
            </a:r>
            <a:r>
              <a:rPr lang="fr-FR" sz="2000" dirty="0" err="1">
                <a:solidFill>
                  <a:schemeClr val="bg1"/>
                </a:solidFill>
              </a:rPr>
              <a:t>Sci</a:t>
            </a:r>
            <a:r>
              <a:rPr lang="fr-FR" sz="2000" dirty="0">
                <a:solidFill>
                  <a:schemeClr val="bg1"/>
                </a:solidFill>
              </a:rPr>
              <a:t>-FI, Animation, Drama, </a:t>
            </a:r>
            <a:r>
              <a:rPr lang="fr-FR" sz="2000" dirty="0" err="1">
                <a:solidFill>
                  <a:schemeClr val="bg1"/>
                </a:solidFill>
              </a:rPr>
              <a:t>Comedy</a:t>
            </a:r>
            <a:r>
              <a:rPr lang="fr-FR" sz="2000" dirty="0">
                <a:solidFill>
                  <a:schemeClr val="bg1"/>
                </a:solidFill>
              </a:rPr>
              <a:t>, New, Action, </a:t>
            </a:r>
            <a:r>
              <a:rPr lang="fr-FR" sz="2000" dirty="0" err="1">
                <a:solidFill>
                  <a:schemeClr val="bg1"/>
                </a:solidFill>
              </a:rPr>
              <a:t>Foreign</a:t>
            </a:r>
            <a:r>
              <a:rPr lang="fr-FR" sz="2000" dirty="0">
                <a:solidFill>
                  <a:schemeClr val="bg1"/>
                </a:solidFill>
              </a:rPr>
              <a:t>, Games, Thriller and </a:t>
            </a:r>
            <a:r>
              <a:rPr lang="fr-FR" sz="2000" dirty="0" err="1">
                <a:solidFill>
                  <a:schemeClr val="bg1"/>
                </a:solidFill>
              </a:rPr>
              <a:t>Documentary</a:t>
            </a:r>
            <a:r>
              <a:rPr lang="en-US" sz="2000" dirty="0">
                <a:solidFill>
                  <a:schemeClr val="bg1"/>
                </a:solidFill>
              </a:rPr>
              <a:t>  categories, also for PG-13 and N-17 rating since these are best rented and bought genre.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4: Investing less in unpopular categories.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5: Increase market and national content in the best performing markets, such as India and China.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6: Reward system for loyal customers and collect and measure customer satisfaction along the process.</a:t>
            </a: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8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48" y="1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lang="fr-FR" dirty="0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939A66C5-8CB8-4D3B-8F94-F7175C18BE96}"/>
              </a:ext>
            </a:extLst>
          </p:cNvPr>
          <p:cNvSpPr txBox="1"/>
          <p:nvPr/>
        </p:nvSpPr>
        <p:spPr>
          <a:xfrm>
            <a:off x="2477444" y="217972"/>
            <a:ext cx="6257930" cy="723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95"/>
              </a:lnSpc>
              <a:spcBef>
                <a:spcPts val="209"/>
              </a:spcBef>
            </a:pPr>
            <a:r>
              <a:rPr lang="fr-FR" sz="2800" b="1" dirty="0" err="1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Thank</a:t>
            </a:r>
            <a:r>
              <a:rPr lang="fr-FR" sz="2800" b="1" dirty="0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You</a:t>
            </a:r>
            <a:endParaRPr sz="2800" b="1" dirty="0">
              <a:solidFill>
                <a:schemeClr val="bg1"/>
              </a:solidFill>
              <a:latin typeface="Tw Cen MT" panose="020B0602020104020603" pitchFamily="34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5673B7-EEE2-4B60-998D-81141197BD80}"/>
              </a:ext>
            </a:extLst>
          </p:cNvPr>
          <p:cNvGrpSpPr/>
          <p:nvPr/>
        </p:nvGrpSpPr>
        <p:grpSpPr>
          <a:xfrm>
            <a:off x="2819400" y="1154988"/>
            <a:ext cx="6748137" cy="915923"/>
            <a:chOff x="2819400" y="1154988"/>
            <a:chExt cx="6748137" cy="915923"/>
          </a:xfrm>
        </p:grpSpPr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5A81B549-037E-4753-9CC1-AE50198FA434}"/>
                </a:ext>
              </a:extLst>
            </p:cNvPr>
            <p:cNvSpPr/>
            <p:nvPr/>
          </p:nvSpPr>
          <p:spPr>
            <a:xfrm>
              <a:off x="2819400" y="1154988"/>
              <a:ext cx="6263640" cy="915923"/>
            </a:xfrm>
            <a:custGeom>
              <a:avLst/>
              <a:gdLst/>
              <a:ahLst/>
              <a:cxnLst/>
              <a:rect l="l" t="t" r="r" b="b"/>
              <a:pathLst>
                <a:path w="6263640" h="915924">
                  <a:moveTo>
                    <a:pt x="0" y="91566"/>
                  </a:moveTo>
                  <a:lnTo>
                    <a:pt x="46" y="827265"/>
                  </a:lnTo>
                  <a:lnTo>
                    <a:pt x="11130" y="868124"/>
                  </a:lnTo>
                  <a:lnTo>
                    <a:pt x="38385" y="898893"/>
                  </a:lnTo>
                  <a:lnTo>
                    <a:pt x="77001" y="914770"/>
                  </a:lnTo>
                  <a:lnTo>
                    <a:pt x="91566" y="915923"/>
                  </a:lnTo>
                  <a:lnTo>
                    <a:pt x="6175004" y="915877"/>
                  </a:lnTo>
                  <a:lnTo>
                    <a:pt x="6215843" y="904795"/>
                  </a:lnTo>
                  <a:lnTo>
                    <a:pt x="6246607" y="877538"/>
                  </a:lnTo>
                  <a:lnTo>
                    <a:pt x="6262486" y="838906"/>
                  </a:lnTo>
                  <a:lnTo>
                    <a:pt x="6263640" y="824331"/>
                  </a:lnTo>
                  <a:lnTo>
                    <a:pt x="6263594" y="88655"/>
                  </a:lnTo>
                  <a:lnTo>
                    <a:pt x="6252516" y="47808"/>
                  </a:lnTo>
                  <a:lnTo>
                    <a:pt x="6225260" y="17037"/>
                  </a:lnTo>
                  <a:lnTo>
                    <a:pt x="6186640" y="1153"/>
                  </a:lnTo>
                  <a:lnTo>
                    <a:pt x="6172072" y="0"/>
                  </a:lnTo>
                  <a:lnTo>
                    <a:pt x="88655" y="45"/>
                  </a:lnTo>
                  <a:lnTo>
                    <a:pt x="47808" y="11123"/>
                  </a:lnTo>
                  <a:lnTo>
                    <a:pt x="17037" y="38379"/>
                  </a:lnTo>
                  <a:lnTo>
                    <a:pt x="1153" y="76999"/>
                  </a:lnTo>
                  <a:lnTo>
                    <a:pt x="0" y="91566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5B80AA33-D277-4A76-BF16-B989C2C5EDBE}"/>
                </a:ext>
              </a:extLst>
            </p:cNvPr>
            <p:cNvSpPr txBox="1"/>
            <p:nvPr/>
          </p:nvSpPr>
          <p:spPr>
            <a:xfrm>
              <a:off x="5257800" y="1454430"/>
              <a:ext cx="4309737" cy="531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035"/>
                </a:lnSpc>
                <a:spcBef>
                  <a:spcPts val="101"/>
                </a:spcBef>
              </a:pPr>
              <a:r>
                <a:rPr lang="fr-FR" sz="285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Questions ?</a:t>
              </a:r>
              <a:endParaRPr sz="1900" dirty="0">
                <a:latin typeface="Calibri"/>
                <a:cs typeface="Calibr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0CFF2E-02C9-4424-9E39-A91CD484469A}"/>
              </a:ext>
            </a:extLst>
          </p:cNvPr>
          <p:cNvGrpSpPr/>
          <p:nvPr/>
        </p:nvGrpSpPr>
        <p:grpSpPr>
          <a:xfrm>
            <a:off x="2819400" y="2192730"/>
            <a:ext cx="6544235" cy="915923"/>
            <a:chOff x="2832847" y="4460668"/>
            <a:chExt cx="6544235" cy="9159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8CCD73-9FFE-4F40-B13B-A574BBDF2415}"/>
                </a:ext>
              </a:extLst>
            </p:cNvPr>
            <p:cNvGrpSpPr/>
            <p:nvPr/>
          </p:nvGrpSpPr>
          <p:grpSpPr>
            <a:xfrm>
              <a:off x="2832847" y="4460668"/>
              <a:ext cx="6544235" cy="915923"/>
              <a:chOff x="2819400" y="1154988"/>
              <a:chExt cx="6544235" cy="915923"/>
            </a:xfrm>
          </p:grpSpPr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5C7C5F7B-0DC9-4508-A712-3116D325AC95}"/>
                  </a:ext>
                </a:extLst>
              </p:cNvPr>
              <p:cNvSpPr/>
              <p:nvPr/>
            </p:nvSpPr>
            <p:spPr>
              <a:xfrm>
                <a:off x="2819400" y="1154988"/>
                <a:ext cx="6263640" cy="915923"/>
              </a:xfrm>
              <a:custGeom>
                <a:avLst/>
                <a:gdLst/>
                <a:ahLst/>
                <a:cxnLst/>
                <a:rect l="l" t="t" r="r" b="b"/>
                <a:pathLst>
                  <a:path w="6263640" h="915924">
                    <a:moveTo>
                      <a:pt x="0" y="91566"/>
                    </a:moveTo>
                    <a:lnTo>
                      <a:pt x="46" y="827265"/>
                    </a:lnTo>
                    <a:lnTo>
                      <a:pt x="11130" y="868124"/>
                    </a:lnTo>
                    <a:lnTo>
                      <a:pt x="38385" y="898893"/>
                    </a:lnTo>
                    <a:lnTo>
                      <a:pt x="77001" y="914770"/>
                    </a:lnTo>
                    <a:lnTo>
                      <a:pt x="91566" y="915923"/>
                    </a:lnTo>
                    <a:lnTo>
                      <a:pt x="6175004" y="915877"/>
                    </a:lnTo>
                    <a:lnTo>
                      <a:pt x="6215843" y="904795"/>
                    </a:lnTo>
                    <a:lnTo>
                      <a:pt x="6246607" y="877538"/>
                    </a:lnTo>
                    <a:lnTo>
                      <a:pt x="6262486" y="838906"/>
                    </a:lnTo>
                    <a:lnTo>
                      <a:pt x="6263640" y="824331"/>
                    </a:lnTo>
                    <a:lnTo>
                      <a:pt x="6263594" y="88655"/>
                    </a:lnTo>
                    <a:lnTo>
                      <a:pt x="6252516" y="47808"/>
                    </a:lnTo>
                    <a:lnTo>
                      <a:pt x="6225260" y="17037"/>
                    </a:lnTo>
                    <a:lnTo>
                      <a:pt x="6186640" y="1153"/>
                    </a:lnTo>
                    <a:lnTo>
                      <a:pt x="6172072" y="0"/>
                    </a:lnTo>
                    <a:lnTo>
                      <a:pt x="88655" y="45"/>
                    </a:lnTo>
                    <a:lnTo>
                      <a:pt x="47808" y="11123"/>
                    </a:lnTo>
                    <a:lnTo>
                      <a:pt x="17037" y="38379"/>
                    </a:lnTo>
                    <a:lnTo>
                      <a:pt x="1153" y="76999"/>
                    </a:lnTo>
                    <a:lnTo>
                      <a:pt x="0" y="91566"/>
                    </a:lnTo>
                    <a:close/>
                  </a:path>
                </a:pathLst>
              </a:custGeom>
              <a:solidFill>
                <a:srgbClr val="44536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1AFEA569-FB09-40C3-A008-02D657A0D891}"/>
                  </a:ext>
                </a:extLst>
              </p:cNvPr>
              <p:cNvSpPr txBox="1"/>
              <p:nvPr/>
            </p:nvSpPr>
            <p:spPr>
              <a:xfrm>
                <a:off x="5053898" y="1488278"/>
                <a:ext cx="4309737" cy="531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2035"/>
                  </a:lnSpc>
                  <a:spcBef>
                    <a:spcPts val="101"/>
                  </a:spcBef>
                </a:pPr>
                <a:r>
                  <a:rPr lang="fr-FR" sz="2850" baseline="2874" dirty="0" err="1">
                    <a:solidFill>
                      <a:srgbClr val="FFFFFF"/>
                    </a:solidFill>
                    <a:latin typeface="Calibri"/>
                    <a:cs typeface="Calibri"/>
                  </a:rPr>
                  <a:t>December</a:t>
                </a:r>
                <a:r>
                  <a:rPr lang="fr-FR" sz="2850" baseline="2874" dirty="0">
                    <a:solidFill>
                      <a:srgbClr val="FFFFFF"/>
                    </a:solidFill>
                    <a:latin typeface="Calibri"/>
                    <a:cs typeface="Calibri"/>
                  </a:rPr>
                  <a:t> 2024</a:t>
                </a:r>
                <a:endParaRPr sz="1900" dirty="0">
                  <a:latin typeface="Calibri"/>
                  <a:cs typeface="Calibri"/>
                </a:endParaRPr>
              </a:p>
            </p:txBody>
          </p:sp>
        </p:grpSp>
        <p:pic>
          <p:nvPicPr>
            <p:cNvPr id="22" name="Graphic 21" descr="Daily calendar with solid fill">
              <a:extLst>
                <a:ext uri="{FF2B5EF4-FFF2-40B4-BE49-F238E27FC236}">
                  <a16:creationId xmlns:a16="http://schemas.microsoft.com/office/drawing/2014/main" id="{FB62F79B-FB95-44D2-9054-93F6C6B43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9066" y="4544908"/>
              <a:ext cx="771030" cy="77103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FC6233-8984-458F-8A9A-FC4E4C8942D8}"/>
              </a:ext>
            </a:extLst>
          </p:cNvPr>
          <p:cNvGrpSpPr/>
          <p:nvPr/>
        </p:nvGrpSpPr>
        <p:grpSpPr>
          <a:xfrm>
            <a:off x="2823883" y="3245437"/>
            <a:ext cx="6633558" cy="915923"/>
            <a:chOff x="2828365" y="3322142"/>
            <a:chExt cx="6633558" cy="91592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A4DF7F-86CC-4AD8-AC1E-C692DE1E0532}"/>
                </a:ext>
              </a:extLst>
            </p:cNvPr>
            <p:cNvGrpSpPr/>
            <p:nvPr/>
          </p:nvGrpSpPr>
          <p:grpSpPr>
            <a:xfrm>
              <a:off x="2828365" y="3322142"/>
              <a:ext cx="6633558" cy="915923"/>
              <a:chOff x="2814918" y="1154988"/>
              <a:chExt cx="6633558" cy="915923"/>
            </a:xfrm>
          </p:grpSpPr>
          <p:sp>
            <p:nvSpPr>
              <p:cNvPr id="19" name="object 8">
                <a:extLst>
                  <a:ext uri="{FF2B5EF4-FFF2-40B4-BE49-F238E27FC236}">
                    <a16:creationId xmlns:a16="http://schemas.microsoft.com/office/drawing/2014/main" id="{8E99253F-FC2B-4CAD-B2AC-A6182CEA7456}"/>
                  </a:ext>
                </a:extLst>
              </p:cNvPr>
              <p:cNvSpPr/>
              <p:nvPr/>
            </p:nvSpPr>
            <p:spPr>
              <a:xfrm>
                <a:off x="2814918" y="1154988"/>
                <a:ext cx="6263640" cy="915923"/>
              </a:xfrm>
              <a:custGeom>
                <a:avLst/>
                <a:gdLst/>
                <a:ahLst/>
                <a:cxnLst/>
                <a:rect l="l" t="t" r="r" b="b"/>
                <a:pathLst>
                  <a:path w="6263640" h="915924">
                    <a:moveTo>
                      <a:pt x="0" y="91566"/>
                    </a:moveTo>
                    <a:lnTo>
                      <a:pt x="46" y="827265"/>
                    </a:lnTo>
                    <a:lnTo>
                      <a:pt x="11130" y="868124"/>
                    </a:lnTo>
                    <a:lnTo>
                      <a:pt x="38385" y="898893"/>
                    </a:lnTo>
                    <a:lnTo>
                      <a:pt x="77001" y="914770"/>
                    </a:lnTo>
                    <a:lnTo>
                      <a:pt x="91566" y="915923"/>
                    </a:lnTo>
                    <a:lnTo>
                      <a:pt x="6175004" y="915877"/>
                    </a:lnTo>
                    <a:lnTo>
                      <a:pt x="6215843" y="904795"/>
                    </a:lnTo>
                    <a:lnTo>
                      <a:pt x="6246607" y="877538"/>
                    </a:lnTo>
                    <a:lnTo>
                      <a:pt x="6262486" y="838906"/>
                    </a:lnTo>
                    <a:lnTo>
                      <a:pt x="6263640" y="824331"/>
                    </a:lnTo>
                    <a:lnTo>
                      <a:pt x="6263594" y="88655"/>
                    </a:lnTo>
                    <a:lnTo>
                      <a:pt x="6252516" y="47808"/>
                    </a:lnTo>
                    <a:lnTo>
                      <a:pt x="6225260" y="17037"/>
                    </a:lnTo>
                    <a:lnTo>
                      <a:pt x="6186640" y="1153"/>
                    </a:lnTo>
                    <a:lnTo>
                      <a:pt x="6172072" y="0"/>
                    </a:lnTo>
                    <a:lnTo>
                      <a:pt x="88655" y="45"/>
                    </a:lnTo>
                    <a:lnTo>
                      <a:pt x="47808" y="11123"/>
                    </a:lnTo>
                    <a:lnTo>
                      <a:pt x="17037" y="38379"/>
                    </a:lnTo>
                    <a:lnTo>
                      <a:pt x="1153" y="76999"/>
                    </a:lnTo>
                    <a:lnTo>
                      <a:pt x="0" y="91566"/>
                    </a:lnTo>
                    <a:close/>
                  </a:path>
                </a:pathLst>
              </a:custGeom>
              <a:solidFill>
                <a:srgbClr val="44536A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A234B34A-FE93-47C4-A9B8-A6EF0219D0F7}"/>
                  </a:ext>
                </a:extLst>
              </p:cNvPr>
              <p:cNvSpPr txBox="1"/>
              <p:nvPr/>
            </p:nvSpPr>
            <p:spPr>
              <a:xfrm>
                <a:off x="5138739" y="1421446"/>
                <a:ext cx="4309737" cy="53190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2700">
                  <a:lnSpc>
                    <a:spcPts val="2035"/>
                  </a:lnSpc>
                  <a:spcBef>
                    <a:spcPts val="101"/>
                  </a:spcBef>
                </a:pPr>
                <a:r>
                  <a:rPr lang="fr-FR" sz="2850" baseline="2874" dirty="0">
                    <a:solidFill>
                      <a:srgbClr val="FFFFFF"/>
                    </a:solidFill>
                    <a:latin typeface="Calibri"/>
                    <a:cs typeface="Calibri"/>
                  </a:rPr>
                  <a:t>Bilel Yahyaoui</a:t>
                </a:r>
                <a:endParaRPr sz="1900" dirty="0">
                  <a:latin typeface="Calibri"/>
                  <a:cs typeface="Calibri"/>
                </a:endParaRPr>
              </a:p>
            </p:txBody>
          </p:sp>
        </p:grpSp>
        <p:pic>
          <p:nvPicPr>
            <p:cNvPr id="24" name="Graphic 23" descr="Employee badge with solid fill">
              <a:extLst>
                <a:ext uri="{FF2B5EF4-FFF2-40B4-BE49-F238E27FC236}">
                  <a16:creationId xmlns:a16="http://schemas.microsoft.com/office/drawing/2014/main" id="{13723046-7B6A-4E0C-A865-41CB0E28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8096" y="3415486"/>
              <a:ext cx="762000" cy="762000"/>
            </a:xfrm>
            <a:prstGeom prst="rect">
              <a:avLst/>
            </a:prstGeom>
          </p:spPr>
        </p:pic>
      </p:grpSp>
      <p:sp>
        <p:nvSpPr>
          <p:cNvPr id="34" name="object 8">
            <a:extLst>
              <a:ext uri="{FF2B5EF4-FFF2-40B4-BE49-F238E27FC236}">
                <a16:creationId xmlns:a16="http://schemas.microsoft.com/office/drawing/2014/main" id="{2AC15724-4BF9-4A89-9AC6-52FA329FB60A}"/>
              </a:ext>
            </a:extLst>
          </p:cNvPr>
          <p:cNvSpPr/>
          <p:nvPr/>
        </p:nvSpPr>
        <p:spPr>
          <a:xfrm>
            <a:off x="2819400" y="4318803"/>
            <a:ext cx="6263640" cy="915923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6"/>
                </a:moveTo>
                <a:lnTo>
                  <a:pt x="46" y="827265"/>
                </a:lnTo>
                <a:lnTo>
                  <a:pt x="11130" y="868124"/>
                </a:lnTo>
                <a:lnTo>
                  <a:pt x="38385" y="898893"/>
                </a:lnTo>
                <a:lnTo>
                  <a:pt x="77001" y="914770"/>
                </a:lnTo>
                <a:lnTo>
                  <a:pt x="91566" y="915923"/>
                </a:lnTo>
                <a:lnTo>
                  <a:pt x="6175004" y="915877"/>
                </a:lnTo>
                <a:lnTo>
                  <a:pt x="6215843" y="904795"/>
                </a:lnTo>
                <a:lnTo>
                  <a:pt x="6246607" y="877538"/>
                </a:lnTo>
                <a:lnTo>
                  <a:pt x="6262486" y="838906"/>
                </a:lnTo>
                <a:lnTo>
                  <a:pt x="6263640" y="824331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37" name="Graphic 36" descr="Email with solid fill">
            <a:extLst>
              <a:ext uri="{FF2B5EF4-FFF2-40B4-BE49-F238E27FC236}">
                <a16:creationId xmlns:a16="http://schemas.microsoft.com/office/drawing/2014/main" id="{EB987565-1825-416E-B040-F388905D6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4648" y="4326633"/>
            <a:ext cx="762001" cy="76200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79A470F-2378-421A-9C11-714F05581324}"/>
              </a:ext>
            </a:extLst>
          </p:cNvPr>
          <p:cNvSpPr txBox="1"/>
          <p:nvPr/>
        </p:nvSpPr>
        <p:spPr>
          <a:xfrm>
            <a:off x="4876800" y="4544210"/>
            <a:ext cx="2895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50" baseline="2874" dirty="0">
                <a:solidFill>
                  <a:srgbClr val="FFFFFF"/>
                </a:solidFill>
                <a:latin typeface="Calibri"/>
                <a:cs typeface="Calibri"/>
              </a:rPr>
              <a:t>y.bilel@gmail.com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0FC170-A66F-4ADF-8B15-AE790DF5A216}"/>
              </a:ext>
            </a:extLst>
          </p:cNvPr>
          <p:cNvGrpSpPr/>
          <p:nvPr/>
        </p:nvGrpSpPr>
        <p:grpSpPr>
          <a:xfrm>
            <a:off x="2821641" y="5406023"/>
            <a:ext cx="6378343" cy="915923"/>
            <a:chOff x="2814918" y="1154988"/>
            <a:chExt cx="6378343" cy="915923"/>
          </a:xfrm>
        </p:grpSpPr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7E8BED4E-B1B0-411C-B8D1-31A63D390FEA}"/>
                </a:ext>
              </a:extLst>
            </p:cNvPr>
            <p:cNvSpPr/>
            <p:nvPr/>
          </p:nvSpPr>
          <p:spPr>
            <a:xfrm>
              <a:off x="2814918" y="1154988"/>
              <a:ext cx="6263640" cy="915923"/>
            </a:xfrm>
            <a:custGeom>
              <a:avLst/>
              <a:gdLst/>
              <a:ahLst/>
              <a:cxnLst/>
              <a:rect l="l" t="t" r="r" b="b"/>
              <a:pathLst>
                <a:path w="6263640" h="915924">
                  <a:moveTo>
                    <a:pt x="0" y="91566"/>
                  </a:moveTo>
                  <a:lnTo>
                    <a:pt x="46" y="827265"/>
                  </a:lnTo>
                  <a:lnTo>
                    <a:pt x="11130" y="868124"/>
                  </a:lnTo>
                  <a:lnTo>
                    <a:pt x="38385" y="898893"/>
                  </a:lnTo>
                  <a:lnTo>
                    <a:pt x="77001" y="914770"/>
                  </a:lnTo>
                  <a:lnTo>
                    <a:pt x="91566" y="915923"/>
                  </a:lnTo>
                  <a:lnTo>
                    <a:pt x="6175004" y="915877"/>
                  </a:lnTo>
                  <a:lnTo>
                    <a:pt x="6215843" y="904795"/>
                  </a:lnTo>
                  <a:lnTo>
                    <a:pt x="6246607" y="877538"/>
                  </a:lnTo>
                  <a:lnTo>
                    <a:pt x="6262486" y="838906"/>
                  </a:lnTo>
                  <a:lnTo>
                    <a:pt x="6263640" y="824331"/>
                  </a:lnTo>
                  <a:lnTo>
                    <a:pt x="6263594" y="88655"/>
                  </a:lnTo>
                  <a:lnTo>
                    <a:pt x="6252516" y="47808"/>
                  </a:lnTo>
                  <a:lnTo>
                    <a:pt x="6225260" y="17037"/>
                  </a:lnTo>
                  <a:lnTo>
                    <a:pt x="6186640" y="1153"/>
                  </a:lnTo>
                  <a:lnTo>
                    <a:pt x="6172072" y="0"/>
                  </a:lnTo>
                  <a:lnTo>
                    <a:pt x="88655" y="45"/>
                  </a:lnTo>
                  <a:lnTo>
                    <a:pt x="47808" y="11123"/>
                  </a:lnTo>
                  <a:lnTo>
                    <a:pt x="17037" y="38379"/>
                  </a:lnTo>
                  <a:lnTo>
                    <a:pt x="1153" y="76999"/>
                  </a:lnTo>
                  <a:lnTo>
                    <a:pt x="0" y="91566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2">
              <a:extLst>
                <a:ext uri="{FF2B5EF4-FFF2-40B4-BE49-F238E27FC236}">
                  <a16:creationId xmlns:a16="http://schemas.microsoft.com/office/drawing/2014/main" id="{547BBD29-02B1-441B-A6FC-D9D44E667E8F}"/>
                </a:ext>
              </a:extLst>
            </p:cNvPr>
            <p:cNvSpPr txBox="1"/>
            <p:nvPr/>
          </p:nvSpPr>
          <p:spPr>
            <a:xfrm>
              <a:off x="4883524" y="1228318"/>
              <a:ext cx="4309737" cy="531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035"/>
                </a:lnSpc>
                <a:spcBef>
                  <a:spcPts val="101"/>
                </a:spcBef>
              </a:pPr>
              <a:r>
                <a:rPr lang="fr-FR" sz="2850" baseline="2874" dirty="0">
                  <a:solidFill>
                    <a:srgbClr val="FFFFFF"/>
                  </a:solidFill>
                  <a:latin typeface="Calibri"/>
                  <a:cs typeface="Calibri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Tableau Dashboard 1</a:t>
              </a:r>
              <a:endParaRPr lang="fr-FR" sz="2850" baseline="2874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pPr marL="12700">
                <a:lnSpc>
                  <a:spcPts val="2035"/>
                </a:lnSpc>
                <a:spcBef>
                  <a:spcPts val="101"/>
                </a:spcBef>
              </a:pPr>
              <a:endParaRPr lang="fr-FR" sz="2850" baseline="2874" dirty="0">
                <a:solidFill>
                  <a:srgbClr val="FFFFFF"/>
                </a:solidFill>
                <a:latin typeface="Calibri"/>
                <a:cs typeface="Calibri"/>
              </a:endParaRPr>
            </a:p>
            <a:p>
              <a:pPr marL="12700">
                <a:lnSpc>
                  <a:spcPts val="2035"/>
                </a:lnSpc>
                <a:spcBef>
                  <a:spcPts val="101"/>
                </a:spcBef>
              </a:pPr>
              <a:r>
                <a:rPr lang="fr-FR" sz="2850" baseline="2874" dirty="0">
                  <a:solidFill>
                    <a:srgbClr val="FFFFFF"/>
                  </a:solidFill>
                  <a:latin typeface="Calibri"/>
                  <a:cs typeface="Calibri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Tableau Dashboard 2</a:t>
              </a:r>
              <a:endParaRPr sz="2850" baseline="2874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55" name="Graphic 54" descr="Presentation with bar chart with solid fill">
            <a:extLst>
              <a:ext uri="{FF2B5EF4-FFF2-40B4-BE49-F238E27FC236}">
                <a16:creationId xmlns:a16="http://schemas.microsoft.com/office/drawing/2014/main" id="{D31BC14B-4C46-451B-AB54-22658990E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0538" y="5479353"/>
            <a:ext cx="842593" cy="842593"/>
          </a:xfrm>
          <a:prstGeom prst="rect">
            <a:avLst/>
          </a:prstGeom>
        </p:spPr>
      </p:pic>
      <p:pic>
        <p:nvPicPr>
          <p:cNvPr id="57" name="Graphic 56" descr="Questions with solid fill">
            <a:extLst>
              <a:ext uri="{FF2B5EF4-FFF2-40B4-BE49-F238E27FC236}">
                <a16:creationId xmlns:a16="http://schemas.microsoft.com/office/drawing/2014/main" id="{81E85CD1-36B4-4BFB-9671-0D5577FF5C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32034" y="1237576"/>
            <a:ext cx="838200" cy="838200"/>
          </a:xfrm>
          <a:prstGeom prst="rect">
            <a:avLst/>
          </a:prstGeom>
        </p:spPr>
      </p:pic>
      <p:pic>
        <p:nvPicPr>
          <p:cNvPr id="59" name="Graphic 58" descr="Clapping hands with solid fill">
            <a:extLst>
              <a:ext uri="{FF2B5EF4-FFF2-40B4-BE49-F238E27FC236}">
                <a16:creationId xmlns:a16="http://schemas.microsoft.com/office/drawing/2014/main" id="{D1B5153B-E1E5-4920-B08E-75A1EAE063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87915" y="39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48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939A66C5-8CB8-4D3B-8F94-F7175C18BE96}"/>
              </a:ext>
            </a:extLst>
          </p:cNvPr>
          <p:cNvSpPr txBox="1"/>
          <p:nvPr/>
        </p:nvSpPr>
        <p:spPr>
          <a:xfrm>
            <a:off x="2477444" y="217972"/>
            <a:ext cx="6257930" cy="723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95"/>
              </a:lnSpc>
              <a:spcBef>
                <a:spcPts val="209"/>
              </a:spcBef>
            </a:pPr>
            <a:r>
              <a:rPr lang="fr-FR" sz="2800" b="1" dirty="0" err="1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Outline</a:t>
            </a:r>
            <a:endParaRPr sz="2800" b="1" dirty="0">
              <a:solidFill>
                <a:schemeClr val="bg1"/>
              </a:solidFill>
              <a:latin typeface="Tw Cen MT" panose="020B0602020104020603" pitchFamily="34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71802E-3863-4E13-8FFC-577654AB9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167886"/>
              </p:ext>
            </p:extLst>
          </p:nvPr>
        </p:nvGraphicFramePr>
        <p:xfrm>
          <a:off x="762000" y="990600"/>
          <a:ext cx="10515600" cy="5268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10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0152C6E3-5178-430C-B3E2-E17A978D0C18}"/>
              </a:ext>
            </a:extLst>
          </p:cNvPr>
          <p:cNvSpPr/>
          <p:nvPr/>
        </p:nvSpPr>
        <p:spPr>
          <a:xfrm>
            <a:off x="7239000" y="961552"/>
            <a:ext cx="4509515" cy="5112257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939A66C5-8CB8-4D3B-8F94-F7175C18BE96}"/>
              </a:ext>
            </a:extLst>
          </p:cNvPr>
          <p:cNvSpPr txBox="1"/>
          <p:nvPr/>
        </p:nvSpPr>
        <p:spPr>
          <a:xfrm>
            <a:off x="2477444" y="217972"/>
            <a:ext cx="6257930" cy="723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95"/>
              </a:lnSpc>
              <a:spcBef>
                <a:spcPts val="209"/>
              </a:spcBef>
            </a:pPr>
            <a:r>
              <a:rPr sz="2800" b="1" dirty="0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Project Overview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FABB68C-6F59-4672-9373-93EE560833E7}"/>
              </a:ext>
            </a:extLst>
          </p:cNvPr>
          <p:cNvSpPr txBox="1"/>
          <p:nvPr/>
        </p:nvSpPr>
        <p:spPr>
          <a:xfrm>
            <a:off x="990600" y="1143428"/>
            <a:ext cx="4285541" cy="403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ct val="150000"/>
              </a:lnSpc>
              <a:spcBef>
                <a:spcPts val="106"/>
              </a:spcBef>
            </a:pP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Rockbust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-5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St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th</a:t>
            </a:r>
            <a:r>
              <a:rPr sz="2000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LLC</a:t>
            </a:r>
            <a:r>
              <a:rPr sz="2000" spc="2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used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2"/>
              </a:spcBef>
            </a:pP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lang="en-US" sz="2000" spc="23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ope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en-US" sz="2000" spc="-7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9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ovie</a:t>
            </a:r>
            <a:r>
              <a:rPr lang="en-US" sz="2000" spc="38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lang="en-US" sz="2000" spc="9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ntal</a:t>
            </a:r>
            <a:r>
              <a:rPr lang="en-US" sz="2000" spc="4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stor</a:t>
            </a:r>
            <a:r>
              <a:rPr lang="en-US"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en-US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43811">
              <a:lnSpc>
                <a:spcPct val="150000"/>
              </a:lnSpc>
            </a:pPr>
            <a:r>
              <a:rPr lang="fr-FR" sz="2000" spc="0" dirty="0" err="1">
                <a:solidFill>
                  <a:schemeClr val="bg1"/>
                </a:solidFill>
                <a:latin typeface="Times New Roman"/>
                <a:cs typeface="Times New Roman"/>
              </a:rPr>
              <a:t>wor</a:t>
            </a:r>
            <a:r>
              <a:rPr lang="fr-FR" sz="2000" spc="4" dirty="0" err="1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lang="fr-FR" sz="2000" spc="0" dirty="0" err="1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lang="fr-FR" sz="2000" spc="-9" dirty="0" err="1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fr-FR" sz="2000" spc="0" dirty="0" err="1">
                <a:solidFill>
                  <a:schemeClr val="bg1"/>
                </a:solidFill>
                <a:latin typeface="Times New Roman"/>
                <a:cs typeface="Times New Roman"/>
              </a:rPr>
              <a:t>id</a:t>
            </a:r>
            <a:r>
              <a:rPr lang="fr-FR" sz="2000" spc="-4" dirty="0" err="1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fr-FR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fr-FR" sz="2000" spc="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fr-FR" sz="2000" spc="0" dirty="0" err="1">
                <a:solidFill>
                  <a:schemeClr val="bg1"/>
                </a:solidFill>
                <a:latin typeface="Times New Roman"/>
                <a:cs typeface="Times New Roman"/>
              </a:rPr>
              <a:t>H</a:t>
            </a:r>
            <a:r>
              <a:rPr lang="fr-FR" sz="2000" spc="-4" dirty="0" err="1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lang="fr-FR" sz="2000" spc="0" dirty="0" err="1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fr-FR" sz="2000" spc="4" dirty="0" err="1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lang="fr-FR" sz="2000" spc="0" dirty="0" err="1">
                <a:solidFill>
                  <a:schemeClr val="bg1"/>
                </a:solidFill>
                <a:latin typeface="Times New Roman"/>
                <a:cs typeface="Times New Roman"/>
              </a:rPr>
              <a:t>ve</a:t>
            </a:r>
            <a:r>
              <a:rPr lang="fr-FR" sz="2000" spc="4" dirty="0" err="1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lang="fr-FR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lang="fr-FR" sz="2000" spc="-1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fr-FR" sz="2000" spc="-9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lang="fr-FR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ue</a:t>
            </a:r>
            <a:r>
              <a:rPr lang="fr-FR" sz="2000" spc="3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fr-FR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endParaRPr lang="fr-FR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62911">
              <a:lnSpc>
                <a:spcPct val="150000"/>
              </a:lnSpc>
            </a:pP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000" spc="3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11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se</a:t>
            </a:r>
            <a:r>
              <a:rPr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000" spc="15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st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ming</a:t>
            </a:r>
            <a:r>
              <a:rPr sz="2000" spc="-6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se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v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ces l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ke</a:t>
            </a:r>
            <a:r>
              <a:rPr sz="2000" spc="3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Ne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fl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x</a:t>
            </a:r>
            <a:r>
              <a:rPr sz="2000" spc="11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000" spc="42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Amazon Prime,</a:t>
            </a:r>
            <a:r>
              <a:rPr sz="2000" spc="-5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2000" spc="22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faced</a:t>
            </a:r>
            <a:r>
              <a:rPr sz="2000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tough c</a:t>
            </a:r>
            <a:r>
              <a:rPr sz="2000" spc="-11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mpe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io</a:t>
            </a:r>
            <a:r>
              <a:rPr sz="2000" spc="-16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20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2000" spc="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main c</a:t>
            </a:r>
            <a:r>
              <a:rPr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mpe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v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e,</a:t>
            </a:r>
            <a:r>
              <a:rPr sz="2000" spc="-5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2000" spc="2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plan</a:t>
            </a:r>
            <a:r>
              <a:rPr sz="2000" spc="29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to l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ve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age</a:t>
            </a:r>
            <a:r>
              <a:rPr sz="2000" spc="-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our</a:t>
            </a:r>
            <a:r>
              <a:rPr sz="2000" spc="21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u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ent</a:t>
            </a:r>
            <a:r>
              <a:rPr sz="20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ovie</a:t>
            </a:r>
            <a:r>
              <a:rPr lang="fr-FR"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censes</a:t>
            </a:r>
            <a:r>
              <a:rPr sz="2000" spc="-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000" spc="42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launch </a:t>
            </a:r>
            <a:r>
              <a:rPr sz="20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an</a:t>
            </a:r>
            <a:r>
              <a:rPr sz="2000" spc="30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nl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ne v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deo</a:t>
            </a:r>
            <a:r>
              <a:rPr sz="2000" spc="3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ntal </a:t>
            </a:r>
            <a:r>
              <a:rPr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se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v</a:t>
            </a:r>
            <a:r>
              <a:rPr sz="2000" spc="4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000" spc="0" dirty="0">
                <a:solidFill>
                  <a:schemeClr val="bg1"/>
                </a:solidFill>
                <a:latin typeface="Times New Roman"/>
                <a:cs typeface="Times New Roman"/>
              </a:rPr>
              <a:t>ce.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16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5">
            <a:extLst>
              <a:ext uri="{FF2B5EF4-FFF2-40B4-BE49-F238E27FC236}">
                <a16:creationId xmlns:a16="http://schemas.microsoft.com/office/drawing/2014/main" id="{B817299E-D426-429F-9616-F2DDB12F49B3}"/>
              </a:ext>
            </a:extLst>
          </p:cNvPr>
          <p:cNvSpPr/>
          <p:nvPr/>
        </p:nvSpPr>
        <p:spPr>
          <a:xfrm>
            <a:off x="5093208" y="1769364"/>
            <a:ext cx="6263640" cy="915924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6"/>
                </a:moveTo>
                <a:lnTo>
                  <a:pt x="45" y="827268"/>
                </a:lnTo>
                <a:lnTo>
                  <a:pt x="11123" y="868115"/>
                </a:lnTo>
                <a:lnTo>
                  <a:pt x="38379" y="898886"/>
                </a:lnTo>
                <a:lnTo>
                  <a:pt x="76999" y="914770"/>
                </a:lnTo>
                <a:lnTo>
                  <a:pt x="91566" y="915924"/>
                </a:lnTo>
                <a:lnTo>
                  <a:pt x="6174984" y="915878"/>
                </a:lnTo>
                <a:lnTo>
                  <a:pt x="6215831" y="904800"/>
                </a:lnTo>
                <a:lnTo>
                  <a:pt x="6246602" y="877544"/>
                </a:lnTo>
                <a:lnTo>
                  <a:pt x="6262486" y="838924"/>
                </a:lnTo>
                <a:lnTo>
                  <a:pt x="6263640" y="824357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B5197E25-E9B7-4BD2-A1D4-570F713B7E93}"/>
              </a:ext>
            </a:extLst>
          </p:cNvPr>
          <p:cNvSpPr/>
          <p:nvPr/>
        </p:nvSpPr>
        <p:spPr>
          <a:xfrm>
            <a:off x="5089567" y="2915412"/>
            <a:ext cx="6263640" cy="915924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6"/>
                </a:moveTo>
                <a:lnTo>
                  <a:pt x="45" y="827268"/>
                </a:lnTo>
                <a:lnTo>
                  <a:pt x="11123" y="868115"/>
                </a:lnTo>
                <a:lnTo>
                  <a:pt x="38379" y="898886"/>
                </a:lnTo>
                <a:lnTo>
                  <a:pt x="76999" y="914770"/>
                </a:lnTo>
                <a:lnTo>
                  <a:pt x="91566" y="915924"/>
                </a:lnTo>
                <a:lnTo>
                  <a:pt x="6174984" y="915878"/>
                </a:lnTo>
                <a:lnTo>
                  <a:pt x="6215831" y="904800"/>
                </a:lnTo>
                <a:lnTo>
                  <a:pt x="6246602" y="877544"/>
                </a:lnTo>
                <a:lnTo>
                  <a:pt x="6262486" y="838924"/>
                </a:lnTo>
                <a:lnTo>
                  <a:pt x="6263640" y="824357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9BBDD14-BC7F-4323-8967-0CFBB330BEC6}"/>
              </a:ext>
            </a:extLst>
          </p:cNvPr>
          <p:cNvSpPr/>
          <p:nvPr/>
        </p:nvSpPr>
        <p:spPr>
          <a:xfrm>
            <a:off x="5093208" y="4059936"/>
            <a:ext cx="6263640" cy="915924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6"/>
                </a:moveTo>
                <a:lnTo>
                  <a:pt x="45" y="827268"/>
                </a:lnTo>
                <a:lnTo>
                  <a:pt x="11123" y="868115"/>
                </a:lnTo>
                <a:lnTo>
                  <a:pt x="38379" y="898886"/>
                </a:lnTo>
                <a:lnTo>
                  <a:pt x="76999" y="914770"/>
                </a:lnTo>
                <a:lnTo>
                  <a:pt x="91566" y="915924"/>
                </a:lnTo>
                <a:lnTo>
                  <a:pt x="6174984" y="915878"/>
                </a:lnTo>
                <a:lnTo>
                  <a:pt x="6215831" y="904800"/>
                </a:lnTo>
                <a:lnTo>
                  <a:pt x="6246602" y="877544"/>
                </a:lnTo>
                <a:lnTo>
                  <a:pt x="6262486" y="838924"/>
                </a:lnTo>
                <a:lnTo>
                  <a:pt x="6263640" y="824357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442AE26-5C81-4A23-B81F-067B5EF86EDA}"/>
              </a:ext>
            </a:extLst>
          </p:cNvPr>
          <p:cNvSpPr/>
          <p:nvPr/>
        </p:nvSpPr>
        <p:spPr>
          <a:xfrm>
            <a:off x="5093208" y="5204460"/>
            <a:ext cx="6263640" cy="915923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6"/>
                </a:moveTo>
                <a:lnTo>
                  <a:pt x="46" y="827265"/>
                </a:lnTo>
                <a:lnTo>
                  <a:pt x="11130" y="868124"/>
                </a:lnTo>
                <a:lnTo>
                  <a:pt x="38385" y="898893"/>
                </a:lnTo>
                <a:lnTo>
                  <a:pt x="77001" y="914770"/>
                </a:lnTo>
                <a:lnTo>
                  <a:pt x="91566" y="915923"/>
                </a:lnTo>
                <a:lnTo>
                  <a:pt x="6175004" y="915877"/>
                </a:lnTo>
                <a:lnTo>
                  <a:pt x="6215843" y="904795"/>
                </a:lnTo>
                <a:lnTo>
                  <a:pt x="6246607" y="877538"/>
                </a:lnTo>
                <a:lnTo>
                  <a:pt x="6262486" y="838906"/>
                </a:lnTo>
                <a:lnTo>
                  <a:pt x="6263640" y="824331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A3D51649-9DBC-4EFF-B69A-C7FF2A3AF0DD}"/>
              </a:ext>
            </a:extLst>
          </p:cNvPr>
          <p:cNvSpPr/>
          <p:nvPr/>
        </p:nvSpPr>
        <p:spPr>
          <a:xfrm>
            <a:off x="5474210" y="2035971"/>
            <a:ext cx="297307" cy="384663"/>
          </a:xfrm>
          <a:custGeom>
            <a:avLst/>
            <a:gdLst/>
            <a:ahLst/>
            <a:cxnLst/>
            <a:rect l="l" t="t" r="r" b="b"/>
            <a:pathLst>
              <a:path w="297307" h="384663">
                <a:moveTo>
                  <a:pt x="0" y="0"/>
                </a:moveTo>
                <a:lnTo>
                  <a:pt x="0" y="384663"/>
                </a:lnTo>
                <a:lnTo>
                  <a:pt x="297307" y="192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E60F18D5-4F21-4ACB-9D76-E4346E8FA7AC}"/>
              </a:ext>
            </a:extLst>
          </p:cNvPr>
          <p:cNvSpPr/>
          <p:nvPr/>
        </p:nvSpPr>
        <p:spPr>
          <a:xfrm>
            <a:off x="5296045" y="3257253"/>
            <a:ext cx="37955" cy="167903"/>
          </a:xfrm>
          <a:custGeom>
            <a:avLst/>
            <a:gdLst/>
            <a:ahLst/>
            <a:cxnLst/>
            <a:rect l="l" t="t" r="r" b="b"/>
            <a:pathLst>
              <a:path w="37955" h="167903">
                <a:moveTo>
                  <a:pt x="29472" y="12569"/>
                </a:moveTo>
                <a:lnTo>
                  <a:pt x="21956" y="25803"/>
                </a:lnTo>
                <a:lnTo>
                  <a:pt x="23124" y="87306"/>
                </a:lnTo>
                <a:lnTo>
                  <a:pt x="26058" y="73327"/>
                </a:lnTo>
                <a:lnTo>
                  <a:pt x="30081" y="59770"/>
                </a:lnTo>
                <a:lnTo>
                  <a:pt x="37955" y="0"/>
                </a:lnTo>
                <a:lnTo>
                  <a:pt x="29472" y="12569"/>
                </a:lnTo>
                <a:close/>
              </a:path>
              <a:path w="37955" h="167903">
                <a:moveTo>
                  <a:pt x="48192" y="22118"/>
                </a:moveTo>
                <a:lnTo>
                  <a:pt x="56080" y="10738"/>
                </a:lnTo>
                <a:lnTo>
                  <a:pt x="64812" y="25"/>
                </a:lnTo>
                <a:lnTo>
                  <a:pt x="74339" y="-9970"/>
                </a:lnTo>
                <a:lnTo>
                  <a:pt x="84611" y="-19202"/>
                </a:lnTo>
                <a:lnTo>
                  <a:pt x="95580" y="-27620"/>
                </a:lnTo>
                <a:lnTo>
                  <a:pt x="107197" y="-35175"/>
                </a:lnTo>
                <a:lnTo>
                  <a:pt x="119412" y="-41818"/>
                </a:lnTo>
                <a:lnTo>
                  <a:pt x="132178" y="-47499"/>
                </a:lnTo>
                <a:lnTo>
                  <a:pt x="145444" y="-52171"/>
                </a:lnTo>
                <a:lnTo>
                  <a:pt x="159162" y="-55783"/>
                </a:lnTo>
                <a:lnTo>
                  <a:pt x="173282" y="-58287"/>
                </a:lnTo>
                <a:lnTo>
                  <a:pt x="187757" y="-59634"/>
                </a:lnTo>
                <a:lnTo>
                  <a:pt x="196823" y="-59867"/>
                </a:lnTo>
                <a:lnTo>
                  <a:pt x="210009" y="-59393"/>
                </a:lnTo>
                <a:lnTo>
                  <a:pt x="222892" y="-57982"/>
                </a:lnTo>
                <a:lnTo>
                  <a:pt x="235456" y="-55652"/>
                </a:lnTo>
                <a:lnTo>
                  <a:pt x="247684" y="-52419"/>
                </a:lnTo>
                <a:lnTo>
                  <a:pt x="259559" y="-48299"/>
                </a:lnTo>
                <a:lnTo>
                  <a:pt x="267783" y="-44838"/>
                </a:lnTo>
                <a:lnTo>
                  <a:pt x="251209" y="-31363"/>
                </a:lnTo>
                <a:lnTo>
                  <a:pt x="247065" y="-28772"/>
                </a:lnTo>
                <a:lnTo>
                  <a:pt x="232044" y="-28772"/>
                </a:lnTo>
                <a:lnTo>
                  <a:pt x="231008" y="-29290"/>
                </a:lnTo>
                <a:lnTo>
                  <a:pt x="225207" y="-32498"/>
                </a:lnTo>
                <a:lnTo>
                  <a:pt x="211640" y="-38942"/>
                </a:lnTo>
                <a:lnTo>
                  <a:pt x="196064" y="-43848"/>
                </a:lnTo>
                <a:lnTo>
                  <a:pt x="191126" y="-44319"/>
                </a:lnTo>
                <a:lnTo>
                  <a:pt x="178894" y="-42742"/>
                </a:lnTo>
                <a:lnTo>
                  <a:pt x="165387" y="-38761"/>
                </a:lnTo>
                <a:lnTo>
                  <a:pt x="152857" y="-33504"/>
                </a:lnTo>
                <a:lnTo>
                  <a:pt x="144509" y="-28772"/>
                </a:lnTo>
                <a:lnTo>
                  <a:pt x="138238" y="-20583"/>
                </a:lnTo>
                <a:lnTo>
                  <a:pt x="143040" y="-15514"/>
                </a:lnTo>
                <a:lnTo>
                  <a:pt x="149171" y="-13225"/>
                </a:lnTo>
                <a:lnTo>
                  <a:pt x="168336" y="-13225"/>
                </a:lnTo>
                <a:lnTo>
                  <a:pt x="171443" y="-14780"/>
                </a:lnTo>
                <a:lnTo>
                  <a:pt x="173515" y="-17889"/>
                </a:lnTo>
                <a:lnTo>
                  <a:pt x="179213" y="-26699"/>
                </a:lnTo>
                <a:lnTo>
                  <a:pt x="181802" y="-28772"/>
                </a:lnTo>
                <a:lnTo>
                  <a:pt x="191644" y="-28772"/>
                </a:lnTo>
                <a:lnTo>
                  <a:pt x="180767" y="-10634"/>
                </a:lnTo>
                <a:lnTo>
                  <a:pt x="178177" y="-5970"/>
                </a:lnTo>
                <a:lnTo>
                  <a:pt x="172997" y="-2860"/>
                </a:lnTo>
                <a:lnTo>
                  <a:pt x="153315" y="-2860"/>
                </a:lnTo>
                <a:lnTo>
                  <a:pt x="149171" y="-2342"/>
                </a:lnTo>
                <a:lnTo>
                  <a:pt x="147617" y="-1305"/>
                </a:lnTo>
                <a:lnTo>
                  <a:pt x="134668" y="7504"/>
                </a:lnTo>
                <a:lnTo>
                  <a:pt x="121201" y="7504"/>
                </a:lnTo>
                <a:lnTo>
                  <a:pt x="119130" y="9577"/>
                </a:lnTo>
                <a:lnTo>
                  <a:pt x="119130" y="20978"/>
                </a:lnTo>
                <a:lnTo>
                  <a:pt x="117058" y="23051"/>
                </a:lnTo>
                <a:lnTo>
                  <a:pt x="105663" y="23051"/>
                </a:lnTo>
                <a:lnTo>
                  <a:pt x="102555" y="24606"/>
                </a:lnTo>
                <a:lnTo>
                  <a:pt x="100483" y="27715"/>
                </a:lnTo>
                <a:lnTo>
                  <a:pt x="94268" y="37562"/>
                </a:lnTo>
                <a:lnTo>
                  <a:pt x="93232" y="40671"/>
                </a:lnTo>
                <a:lnTo>
                  <a:pt x="93232" y="46890"/>
                </a:lnTo>
                <a:lnTo>
                  <a:pt x="95304" y="48963"/>
                </a:lnTo>
                <a:lnTo>
                  <a:pt x="117058" y="48963"/>
                </a:lnTo>
                <a:lnTo>
                  <a:pt x="119648" y="48445"/>
                </a:lnTo>
                <a:lnTo>
                  <a:pt x="120684" y="47408"/>
                </a:lnTo>
                <a:lnTo>
                  <a:pt x="136740" y="31343"/>
                </a:lnTo>
                <a:lnTo>
                  <a:pt x="138812" y="29270"/>
                </a:lnTo>
                <a:lnTo>
                  <a:pt x="141402" y="28233"/>
                </a:lnTo>
                <a:lnTo>
                  <a:pt x="148653" y="28233"/>
                </a:lnTo>
                <a:lnTo>
                  <a:pt x="150725" y="29788"/>
                </a:lnTo>
                <a:lnTo>
                  <a:pt x="151243" y="32379"/>
                </a:lnTo>
                <a:lnTo>
                  <a:pt x="154351" y="45335"/>
                </a:lnTo>
                <a:lnTo>
                  <a:pt x="156941" y="49481"/>
                </a:lnTo>
                <a:lnTo>
                  <a:pt x="163674" y="49481"/>
                </a:lnTo>
                <a:lnTo>
                  <a:pt x="165746" y="47408"/>
                </a:lnTo>
                <a:lnTo>
                  <a:pt x="165746" y="30825"/>
                </a:lnTo>
                <a:lnTo>
                  <a:pt x="166264" y="28233"/>
                </a:lnTo>
                <a:lnTo>
                  <a:pt x="167300" y="27197"/>
                </a:lnTo>
                <a:lnTo>
                  <a:pt x="170925" y="23051"/>
                </a:lnTo>
                <a:lnTo>
                  <a:pt x="175069" y="34971"/>
                </a:lnTo>
                <a:lnTo>
                  <a:pt x="177659" y="38598"/>
                </a:lnTo>
                <a:lnTo>
                  <a:pt x="184392" y="38598"/>
                </a:lnTo>
                <a:lnTo>
                  <a:pt x="186982" y="38080"/>
                </a:lnTo>
                <a:lnTo>
                  <a:pt x="190090" y="34971"/>
                </a:lnTo>
                <a:lnTo>
                  <a:pt x="193715" y="33416"/>
                </a:lnTo>
                <a:lnTo>
                  <a:pt x="199931" y="33416"/>
                </a:lnTo>
                <a:lnTo>
                  <a:pt x="202003" y="35489"/>
                </a:lnTo>
                <a:lnTo>
                  <a:pt x="202003" y="46890"/>
                </a:lnTo>
                <a:lnTo>
                  <a:pt x="204075" y="48963"/>
                </a:lnTo>
                <a:lnTo>
                  <a:pt x="229455" y="48963"/>
                </a:lnTo>
                <a:lnTo>
                  <a:pt x="232044" y="52591"/>
                </a:lnTo>
                <a:lnTo>
                  <a:pt x="230490" y="55700"/>
                </a:lnTo>
                <a:lnTo>
                  <a:pt x="228937" y="60364"/>
                </a:lnTo>
                <a:lnTo>
                  <a:pt x="227901" y="62956"/>
                </a:lnTo>
                <a:lnTo>
                  <a:pt x="225829" y="64510"/>
                </a:lnTo>
                <a:lnTo>
                  <a:pt x="223239" y="63992"/>
                </a:lnTo>
                <a:lnTo>
                  <a:pt x="198377" y="59846"/>
                </a:lnTo>
                <a:lnTo>
                  <a:pt x="194751" y="59846"/>
                </a:lnTo>
                <a:lnTo>
                  <a:pt x="173515" y="63992"/>
                </a:lnTo>
                <a:lnTo>
                  <a:pt x="169889" y="63992"/>
                </a:lnTo>
                <a:lnTo>
                  <a:pt x="167818" y="63474"/>
                </a:lnTo>
                <a:lnTo>
                  <a:pt x="156650" y="59461"/>
                </a:lnTo>
                <a:lnTo>
                  <a:pt x="142620" y="55341"/>
                </a:lnTo>
                <a:lnTo>
                  <a:pt x="134668" y="54146"/>
                </a:lnTo>
                <a:lnTo>
                  <a:pt x="110775" y="56736"/>
                </a:lnTo>
                <a:lnTo>
                  <a:pt x="93955" y="63586"/>
                </a:lnTo>
                <a:lnTo>
                  <a:pt x="82967" y="73317"/>
                </a:lnTo>
                <a:lnTo>
                  <a:pt x="76570" y="84548"/>
                </a:lnTo>
                <a:lnTo>
                  <a:pt x="73522" y="95898"/>
                </a:lnTo>
                <a:lnTo>
                  <a:pt x="72582" y="105988"/>
                </a:lnTo>
                <a:lnTo>
                  <a:pt x="72514" y="111152"/>
                </a:lnTo>
                <a:lnTo>
                  <a:pt x="74952" y="126392"/>
                </a:lnTo>
                <a:lnTo>
                  <a:pt x="81918" y="138266"/>
                </a:lnTo>
                <a:lnTo>
                  <a:pt x="92884" y="145604"/>
                </a:lnTo>
                <a:lnTo>
                  <a:pt x="103591" y="147429"/>
                </a:lnTo>
                <a:lnTo>
                  <a:pt x="116848" y="147614"/>
                </a:lnTo>
                <a:lnTo>
                  <a:pt x="130022" y="149349"/>
                </a:lnTo>
                <a:lnTo>
                  <a:pt x="141715" y="154401"/>
                </a:lnTo>
                <a:lnTo>
                  <a:pt x="150528" y="164540"/>
                </a:lnTo>
                <a:lnTo>
                  <a:pt x="155066" y="181534"/>
                </a:lnTo>
                <a:lnTo>
                  <a:pt x="155387" y="188889"/>
                </a:lnTo>
                <a:lnTo>
                  <a:pt x="155387" y="227238"/>
                </a:lnTo>
                <a:lnTo>
                  <a:pt x="157459" y="232939"/>
                </a:lnTo>
                <a:lnTo>
                  <a:pt x="161602" y="237603"/>
                </a:lnTo>
                <a:lnTo>
                  <a:pt x="176623" y="255742"/>
                </a:lnTo>
                <a:lnTo>
                  <a:pt x="179731" y="259370"/>
                </a:lnTo>
                <a:lnTo>
                  <a:pt x="183874" y="261442"/>
                </a:lnTo>
                <a:lnTo>
                  <a:pt x="205111" y="261442"/>
                </a:lnTo>
                <a:lnTo>
                  <a:pt x="209254" y="259888"/>
                </a:lnTo>
                <a:lnTo>
                  <a:pt x="211844" y="256778"/>
                </a:lnTo>
                <a:lnTo>
                  <a:pt x="224275" y="244341"/>
                </a:lnTo>
                <a:lnTo>
                  <a:pt x="226865" y="241749"/>
                </a:lnTo>
                <a:lnTo>
                  <a:pt x="228419" y="239158"/>
                </a:lnTo>
                <a:lnTo>
                  <a:pt x="229973" y="236049"/>
                </a:lnTo>
                <a:lnTo>
                  <a:pt x="240332" y="214801"/>
                </a:lnTo>
                <a:lnTo>
                  <a:pt x="241886" y="211173"/>
                </a:lnTo>
                <a:lnTo>
                  <a:pt x="242922" y="207027"/>
                </a:lnTo>
                <a:lnTo>
                  <a:pt x="242922" y="175414"/>
                </a:lnTo>
                <a:lnTo>
                  <a:pt x="244475" y="171268"/>
                </a:lnTo>
                <a:lnTo>
                  <a:pt x="247583" y="168677"/>
                </a:lnTo>
                <a:lnTo>
                  <a:pt x="275035" y="141210"/>
                </a:lnTo>
                <a:lnTo>
                  <a:pt x="277107" y="139137"/>
                </a:lnTo>
                <a:lnTo>
                  <a:pt x="277107" y="134991"/>
                </a:lnTo>
                <a:lnTo>
                  <a:pt x="274517" y="133437"/>
                </a:lnTo>
                <a:lnTo>
                  <a:pt x="271717" y="131709"/>
                </a:lnTo>
                <a:lnTo>
                  <a:pt x="264394" y="126575"/>
                </a:lnTo>
                <a:lnTo>
                  <a:pt x="254162" y="118110"/>
                </a:lnTo>
                <a:lnTo>
                  <a:pt x="242637" y="106388"/>
                </a:lnTo>
                <a:lnTo>
                  <a:pt x="231433" y="91482"/>
                </a:lnTo>
                <a:lnTo>
                  <a:pt x="226347" y="82649"/>
                </a:lnTo>
                <a:lnTo>
                  <a:pt x="224793" y="79021"/>
                </a:lnTo>
                <a:lnTo>
                  <a:pt x="226865" y="74875"/>
                </a:lnTo>
                <a:lnTo>
                  <a:pt x="233080" y="74875"/>
                </a:lnTo>
                <a:lnTo>
                  <a:pt x="262604" y="113225"/>
                </a:lnTo>
                <a:lnTo>
                  <a:pt x="266230" y="117889"/>
                </a:lnTo>
                <a:lnTo>
                  <a:pt x="272963" y="118408"/>
                </a:lnTo>
                <a:lnTo>
                  <a:pt x="277625" y="114780"/>
                </a:lnTo>
                <a:lnTo>
                  <a:pt x="294717" y="100269"/>
                </a:lnTo>
                <a:lnTo>
                  <a:pt x="297307" y="98196"/>
                </a:lnTo>
                <a:lnTo>
                  <a:pt x="297307" y="93532"/>
                </a:lnTo>
                <a:lnTo>
                  <a:pt x="294199" y="91977"/>
                </a:lnTo>
                <a:lnTo>
                  <a:pt x="278661" y="82649"/>
                </a:lnTo>
                <a:lnTo>
                  <a:pt x="276589" y="81094"/>
                </a:lnTo>
                <a:lnTo>
                  <a:pt x="275553" y="78503"/>
                </a:lnTo>
                <a:lnTo>
                  <a:pt x="276589" y="75912"/>
                </a:lnTo>
                <a:lnTo>
                  <a:pt x="277107" y="74875"/>
                </a:lnTo>
                <a:lnTo>
                  <a:pt x="278661" y="72284"/>
                </a:lnTo>
                <a:lnTo>
                  <a:pt x="281768" y="71248"/>
                </a:lnTo>
                <a:lnTo>
                  <a:pt x="284358" y="72802"/>
                </a:lnTo>
                <a:lnTo>
                  <a:pt x="303005" y="84204"/>
                </a:lnTo>
                <a:lnTo>
                  <a:pt x="306630" y="85758"/>
                </a:lnTo>
                <a:lnTo>
                  <a:pt x="318025" y="85758"/>
                </a:lnTo>
                <a:lnTo>
                  <a:pt x="321651" y="88350"/>
                </a:lnTo>
                <a:lnTo>
                  <a:pt x="323205" y="91977"/>
                </a:lnTo>
                <a:lnTo>
                  <a:pt x="338226" y="126181"/>
                </a:lnTo>
                <a:lnTo>
                  <a:pt x="339780" y="129809"/>
                </a:lnTo>
                <a:lnTo>
                  <a:pt x="343405" y="132400"/>
                </a:lnTo>
                <a:lnTo>
                  <a:pt x="352210" y="132400"/>
                </a:lnTo>
                <a:lnTo>
                  <a:pt x="356354" y="128254"/>
                </a:lnTo>
                <a:lnTo>
                  <a:pt x="356354" y="109079"/>
                </a:lnTo>
                <a:lnTo>
                  <a:pt x="356872" y="105970"/>
                </a:lnTo>
                <a:lnTo>
                  <a:pt x="358426" y="104933"/>
                </a:lnTo>
                <a:lnTo>
                  <a:pt x="370339" y="95605"/>
                </a:lnTo>
                <a:lnTo>
                  <a:pt x="371375" y="102342"/>
                </a:lnTo>
                <a:lnTo>
                  <a:pt x="371893" y="109598"/>
                </a:lnTo>
                <a:lnTo>
                  <a:pt x="371893" y="116853"/>
                </a:lnTo>
                <a:lnTo>
                  <a:pt x="371435" y="131432"/>
                </a:lnTo>
                <a:lnTo>
                  <a:pt x="369779" y="145697"/>
                </a:lnTo>
                <a:lnTo>
                  <a:pt x="366974" y="159596"/>
                </a:lnTo>
                <a:lnTo>
                  <a:pt x="363069" y="173083"/>
                </a:lnTo>
                <a:lnTo>
                  <a:pt x="358115" y="186106"/>
                </a:lnTo>
                <a:lnTo>
                  <a:pt x="352160" y="198618"/>
                </a:lnTo>
                <a:lnTo>
                  <a:pt x="345255" y="210568"/>
                </a:lnTo>
                <a:lnTo>
                  <a:pt x="337449" y="221908"/>
                </a:lnTo>
                <a:lnTo>
                  <a:pt x="328791" y="232589"/>
                </a:lnTo>
                <a:lnTo>
                  <a:pt x="319331" y="242560"/>
                </a:lnTo>
                <a:lnTo>
                  <a:pt x="309120" y="251773"/>
                </a:lnTo>
                <a:lnTo>
                  <a:pt x="298206" y="260179"/>
                </a:lnTo>
                <a:lnTo>
                  <a:pt x="286638" y="267729"/>
                </a:lnTo>
                <a:lnTo>
                  <a:pt x="274468" y="274373"/>
                </a:lnTo>
                <a:lnTo>
                  <a:pt x="261743" y="280062"/>
                </a:lnTo>
                <a:lnTo>
                  <a:pt x="248515" y="284746"/>
                </a:lnTo>
                <a:lnTo>
                  <a:pt x="234832" y="288378"/>
                </a:lnTo>
                <a:lnTo>
                  <a:pt x="220744" y="290906"/>
                </a:lnTo>
                <a:lnTo>
                  <a:pt x="206300" y="292283"/>
                </a:lnTo>
                <a:lnTo>
                  <a:pt x="196823" y="292537"/>
                </a:lnTo>
                <a:lnTo>
                  <a:pt x="182156" y="291927"/>
                </a:lnTo>
                <a:lnTo>
                  <a:pt x="167811" y="290130"/>
                </a:lnTo>
                <a:lnTo>
                  <a:pt x="153840" y="287194"/>
                </a:lnTo>
                <a:lnTo>
                  <a:pt x="140290" y="283169"/>
                </a:lnTo>
                <a:lnTo>
                  <a:pt x="127210" y="278103"/>
                </a:lnTo>
                <a:lnTo>
                  <a:pt x="114650" y="272046"/>
                </a:lnTo>
                <a:lnTo>
                  <a:pt x="102659" y="265047"/>
                </a:lnTo>
                <a:lnTo>
                  <a:pt x="91285" y="257155"/>
                </a:lnTo>
                <a:lnTo>
                  <a:pt x="80578" y="248418"/>
                </a:lnTo>
                <a:lnTo>
                  <a:pt x="70587" y="238886"/>
                </a:lnTo>
                <a:lnTo>
                  <a:pt x="61360" y="228609"/>
                </a:lnTo>
                <a:lnTo>
                  <a:pt x="52947" y="217634"/>
                </a:lnTo>
                <a:lnTo>
                  <a:pt x="45396" y="206010"/>
                </a:lnTo>
                <a:lnTo>
                  <a:pt x="38757" y="193788"/>
                </a:lnTo>
                <a:lnTo>
                  <a:pt x="33078" y="181016"/>
                </a:lnTo>
                <a:lnTo>
                  <a:pt x="28409" y="167742"/>
                </a:lnTo>
                <a:lnTo>
                  <a:pt x="24799" y="154017"/>
                </a:lnTo>
                <a:lnTo>
                  <a:pt x="22296" y="139888"/>
                </a:lnTo>
                <a:lnTo>
                  <a:pt x="20950" y="125406"/>
                </a:lnTo>
                <a:lnTo>
                  <a:pt x="20718" y="116335"/>
                </a:lnTo>
                <a:lnTo>
                  <a:pt x="21327" y="101659"/>
                </a:lnTo>
                <a:lnTo>
                  <a:pt x="23124" y="87306"/>
                </a:lnTo>
                <a:lnTo>
                  <a:pt x="21956" y="25803"/>
                </a:lnTo>
                <a:lnTo>
                  <a:pt x="15457" y="39651"/>
                </a:lnTo>
                <a:lnTo>
                  <a:pt x="10027" y="54063"/>
                </a:lnTo>
                <a:lnTo>
                  <a:pt x="5716" y="68987"/>
                </a:lnTo>
                <a:lnTo>
                  <a:pt x="2574" y="84375"/>
                </a:lnTo>
                <a:lnTo>
                  <a:pt x="651" y="100174"/>
                </a:lnTo>
                <a:lnTo>
                  <a:pt x="0" y="116335"/>
                </a:lnTo>
                <a:lnTo>
                  <a:pt x="651" y="132495"/>
                </a:lnTo>
                <a:lnTo>
                  <a:pt x="2574" y="148295"/>
                </a:lnTo>
                <a:lnTo>
                  <a:pt x="5716" y="163682"/>
                </a:lnTo>
                <a:lnTo>
                  <a:pt x="10027" y="178607"/>
                </a:lnTo>
                <a:lnTo>
                  <a:pt x="15457" y="193018"/>
                </a:lnTo>
                <a:lnTo>
                  <a:pt x="21956" y="206866"/>
                </a:lnTo>
                <a:lnTo>
                  <a:pt x="29472" y="220100"/>
                </a:lnTo>
                <a:lnTo>
                  <a:pt x="37955" y="232670"/>
                </a:lnTo>
                <a:lnTo>
                  <a:pt x="47356" y="244524"/>
                </a:lnTo>
                <a:lnTo>
                  <a:pt x="57622" y="255612"/>
                </a:lnTo>
                <a:lnTo>
                  <a:pt x="68705" y="265884"/>
                </a:lnTo>
                <a:lnTo>
                  <a:pt x="80552" y="275290"/>
                </a:lnTo>
                <a:lnTo>
                  <a:pt x="93115" y="283778"/>
                </a:lnTo>
                <a:lnTo>
                  <a:pt x="106341" y="291298"/>
                </a:lnTo>
                <a:lnTo>
                  <a:pt x="120182" y="297800"/>
                </a:lnTo>
                <a:lnTo>
                  <a:pt x="134586" y="303233"/>
                </a:lnTo>
                <a:lnTo>
                  <a:pt x="149502" y="307547"/>
                </a:lnTo>
                <a:lnTo>
                  <a:pt x="164881" y="310691"/>
                </a:lnTo>
                <a:lnTo>
                  <a:pt x="180672" y="312614"/>
                </a:lnTo>
                <a:lnTo>
                  <a:pt x="196823" y="313267"/>
                </a:lnTo>
                <a:lnTo>
                  <a:pt x="212975" y="312614"/>
                </a:lnTo>
                <a:lnTo>
                  <a:pt x="228766" y="310691"/>
                </a:lnTo>
                <a:lnTo>
                  <a:pt x="244145" y="307547"/>
                </a:lnTo>
                <a:lnTo>
                  <a:pt x="259061" y="303234"/>
                </a:lnTo>
                <a:lnTo>
                  <a:pt x="273465" y="297800"/>
                </a:lnTo>
                <a:lnTo>
                  <a:pt x="287305" y="291298"/>
                </a:lnTo>
                <a:lnTo>
                  <a:pt x="300532" y="283778"/>
                </a:lnTo>
                <a:lnTo>
                  <a:pt x="313094" y="275290"/>
                </a:lnTo>
                <a:lnTo>
                  <a:pt x="324942" y="265885"/>
                </a:lnTo>
                <a:lnTo>
                  <a:pt x="336024" y="255612"/>
                </a:lnTo>
                <a:lnTo>
                  <a:pt x="346291" y="244524"/>
                </a:lnTo>
                <a:lnTo>
                  <a:pt x="355691" y="232670"/>
                </a:lnTo>
                <a:lnTo>
                  <a:pt x="364175" y="220100"/>
                </a:lnTo>
                <a:lnTo>
                  <a:pt x="371691" y="206867"/>
                </a:lnTo>
                <a:lnTo>
                  <a:pt x="378189" y="193018"/>
                </a:lnTo>
                <a:lnTo>
                  <a:pt x="383619" y="178607"/>
                </a:lnTo>
                <a:lnTo>
                  <a:pt x="387931" y="163682"/>
                </a:lnTo>
                <a:lnTo>
                  <a:pt x="391073" y="148295"/>
                </a:lnTo>
                <a:lnTo>
                  <a:pt x="392995" y="132496"/>
                </a:lnTo>
                <a:lnTo>
                  <a:pt x="393647" y="116335"/>
                </a:lnTo>
                <a:lnTo>
                  <a:pt x="392995" y="100174"/>
                </a:lnTo>
                <a:lnTo>
                  <a:pt x="391073" y="84375"/>
                </a:lnTo>
                <a:lnTo>
                  <a:pt x="387931" y="68988"/>
                </a:lnTo>
                <a:lnTo>
                  <a:pt x="383619" y="54063"/>
                </a:lnTo>
                <a:lnTo>
                  <a:pt x="378189" y="39651"/>
                </a:lnTo>
                <a:lnTo>
                  <a:pt x="371691" y="25803"/>
                </a:lnTo>
                <a:lnTo>
                  <a:pt x="364175" y="12569"/>
                </a:lnTo>
                <a:lnTo>
                  <a:pt x="355691" y="0"/>
                </a:lnTo>
                <a:lnTo>
                  <a:pt x="346291" y="-11853"/>
                </a:lnTo>
                <a:lnTo>
                  <a:pt x="336024" y="-22942"/>
                </a:lnTo>
                <a:lnTo>
                  <a:pt x="324942" y="-33214"/>
                </a:lnTo>
                <a:lnTo>
                  <a:pt x="313094" y="-42620"/>
                </a:lnTo>
                <a:lnTo>
                  <a:pt x="300532" y="-51108"/>
                </a:lnTo>
                <a:lnTo>
                  <a:pt x="287305" y="-58628"/>
                </a:lnTo>
                <a:lnTo>
                  <a:pt x="273465" y="-65130"/>
                </a:lnTo>
                <a:lnTo>
                  <a:pt x="259061" y="-70563"/>
                </a:lnTo>
                <a:lnTo>
                  <a:pt x="244144" y="-74877"/>
                </a:lnTo>
                <a:lnTo>
                  <a:pt x="228766" y="-78021"/>
                </a:lnTo>
                <a:lnTo>
                  <a:pt x="212975" y="-79944"/>
                </a:lnTo>
                <a:lnTo>
                  <a:pt x="196823" y="-80596"/>
                </a:lnTo>
                <a:lnTo>
                  <a:pt x="180671" y="-79944"/>
                </a:lnTo>
                <a:lnTo>
                  <a:pt x="164881" y="-78021"/>
                </a:lnTo>
                <a:lnTo>
                  <a:pt x="149502" y="-74877"/>
                </a:lnTo>
                <a:lnTo>
                  <a:pt x="134585" y="-70563"/>
                </a:lnTo>
                <a:lnTo>
                  <a:pt x="120182" y="-65130"/>
                </a:lnTo>
                <a:lnTo>
                  <a:pt x="106341" y="-58628"/>
                </a:lnTo>
                <a:lnTo>
                  <a:pt x="93115" y="-51108"/>
                </a:lnTo>
                <a:lnTo>
                  <a:pt x="80552" y="-42620"/>
                </a:lnTo>
                <a:lnTo>
                  <a:pt x="68704" y="-33214"/>
                </a:lnTo>
                <a:lnTo>
                  <a:pt x="57622" y="-22942"/>
                </a:lnTo>
                <a:lnTo>
                  <a:pt x="47356" y="-11854"/>
                </a:lnTo>
                <a:lnTo>
                  <a:pt x="37955" y="0"/>
                </a:lnTo>
                <a:lnTo>
                  <a:pt x="30081" y="59770"/>
                </a:lnTo>
                <a:lnTo>
                  <a:pt x="35144" y="46683"/>
                </a:lnTo>
                <a:lnTo>
                  <a:pt x="41197" y="34116"/>
                </a:lnTo>
                <a:lnTo>
                  <a:pt x="48192" y="22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69730C42-0C89-4ED8-93CB-A98F47BC47BD}"/>
              </a:ext>
            </a:extLst>
          </p:cNvPr>
          <p:cNvSpPr/>
          <p:nvPr/>
        </p:nvSpPr>
        <p:spPr>
          <a:xfrm>
            <a:off x="5093208" y="4059936"/>
            <a:ext cx="6263640" cy="915924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6"/>
                </a:moveTo>
                <a:lnTo>
                  <a:pt x="45" y="827268"/>
                </a:lnTo>
                <a:lnTo>
                  <a:pt x="11123" y="868115"/>
                </a:lnTo>
                <a:lnTo>
                  <a:pt x="38379" y="898886"/>
                </a:lnTo>
                <a:lnTo>
                  <a:pt x="76999" y="914770"/>
                </a:lnTo>
                <a:lnTo>
                  <a:pt x="91566" y="915924"/>
                </a:lnTo>
                <a:lnTo>
                  <a:pt x="6174984" y="915878"/>
                </a:lnTo>
                <a:lnTo>
                  <a:pt x="6215831" y="904800"/>
                </a:lnTo>
                <a:lnTo>
                  <a:pt x="6246602" y="877544"/>
                </a:lnTo>
                <a:lnTo>
                  <a:pt x="6262486" y="838924"/>
                </a:lnTo>
                <a:lnTo>
                  <a:pt x="6263640" y="824357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367141F0-397E-404F-A4DF-382408FC2A23}"/>
              </a:ext>
            </a:extLst>
          </p:cNvPr>
          <p:cNvSpPr/>
          <p:nvPr/>
        </p:nvSpPr>
        <p:spPr>
          <a:xfrm>
            <a:off x="5514489" y="5499275"/>
            <a:ext cx="216744" cy="258348"/>
          </a:xfrm>
          <a:custGeom>
            <a:avLst/>
            <a:gdLst/>
            <a:ahLst/>
            <a:cxnLst/>
            <a:rect l="l" t="t" r="r" b="b"/>
            <a:pathLst>
              <a:path w="216744" h="258348">
                <a:moveTo>
                  <a:pt x="0" y="93559"/>
                </a:moveTo>
                <a:lnTo>
                  <a:pt x="353" y="105960"/>
                </a:lnTo>
                <a:lnTo>
                  <a:pt x="2099" y="118321"/>
                </a:lnTo>
                <a:lnTo>
                  <a:pt x="5248" y="130520"/>
                </a:lnTo>
                <a:lnTo>
                  <a:pt x="56579" y="245735"/>
                </a:lnTo>
                <a:lnTo>
                  <a:pt x="61849" y="99527"/>
                </a:lnTo>
                <a:lnTo>
                  <a:pt x="61758" y="96548"/>
                </a:lnTo>
                <a:lnTo>
                  <a:pt x="57730" y="0"/>
                </a:lnTo>
                <a:lnTo>
                  <a:pt x="46557" y="6840"/>
                </a:lnTo>
                <a:lnTo>
                  <a:pt x="36247" y="15034"/>
                </a:lnTo>
                <a:lnTo>
                  <a:pt x="26933" y="24520"/>
                </a:lnTo>
                <a:lnTo>
                  <a:pt x="18768" y="35210"/>
                </a:lnTo>
                <a:lnTo>
                  <a:pt x="12309" y="45986"/>
                </a:lnTo>
                <a:lnTo>
                  <a:pt x="7194" y="57331"/>
                </a:lnTo>
                <a:lnTo>
                  <a:pt x="3430" y="69123"/>
                </a:lnTo>
                <a:lnTo>
                  <a:pt x="1028" y="81239"/>
                </a:lnTo>
                <a:lnTo>
                  <a:pt x="0" y="93559"/>
                </a:lnTo>
                <a:close/>
              </a:path>
              <a:path w="216744" h="258348">
                <a:moveTo>
                  <a:pt x="99051" y="335143"/>
                </a:moveTo>
                <a:lnTo>
                  <a:pt x="100605" y="338782"/>
                </a:lnTo>
                <a:lnTo>
                  <a:pt x="104231" y="340861"/>
                </a:lnTo>
                <a:lnTo>
                  <a:pt x="112518" y="340861"/>
                </a:lnTo>
                <a:lnTo>
                  <a:pt x="116144" y="338782"/>
                </a:lnTo>
                <a:lnTo>
                  <a:pt x="117698" y="335143"/>
                </a:lnTo>
                <a:lnTo>
                  <a:pt x="160170" y="245735"/>
                </a:lnTo>
                <a:lnTo>
                  <a:pt x="209376" y="136574"/>
                </a:lnTo>
                <a:lnTo>
                  <a:pt x="213236" y="124503"/>
                </a:lnTo>
                <a:lnTo>
                  <a:pt x="215689" y="112208"/>
                </a:lnTo>
                <a:lnTo>
                  <a:pt x="216744" y="99812"/>
                </a:lnTo>
                <a:lnTo>
                  <a:pt x="216411" y="87436"/>
                </a:lnTo>
                <a:lnTo>
                  <a:pt x="214701" y="75202"/>
                </a:lnTo>
                <a:lnTo>
                  <a:pt x="211623" y="63232"/>
                </a:lnTo>
                <a:lnTo>
                  <a:pt x="207188" y="51646"/>
                </a:lnTo>
                <a:lnTo>
                  <a:pt x="201406" y="40568"/>
                </a:lnTo>
                <a:lnTo>
                  <a:pt x="189794" y="24496"/>
                </a:lnTo>
                <a:lnTo>
                  <a:pt x="180478" y="15013"/>
                </a:lnTo>
                <a:lnTo>
                  <a:pt x="170165" y="6822"/>
                </a:lnTo>
                <a:lnTo>
                  <a:pt x="158991" y="-14"/>
                </a:lnTo>
                <a:lnTo>
                  <a:pt x="147087" y="-5437"/>
                </a:lnTo>
                <a:lnTo>
                  <a:pt x="134589" y="-9385"/>
                </a:lnTo>
                <a:lnTo>
                  <a:pt x="121629" y="-11797"/>
                </a:lnTo>
                <a:lnTo>
                  <a:pt x="108374" y="-12612"/>
                </a:lnTo>
                <a:lnTo>
                  <a:pt x="95087" y="-11794"/>
                </a:lnTo>
                <a:lnTo>
                  <a:pt x="82129" y="-9378"/>
                </a:lnTo>
                <a:lnTo>
                  <a:pt x="69632" y="-5426"/>
                </a:lnTo>
                <a:lnTo>
                  <a:pt x="57730" y="0"/>
                </a:lnTo>
                <a:lnTo>
                  <a:pt x="61758" y="96548"/>
                </a:lnTo>
                <a:lnTo>
                  <a:pt x="63946" y="82242"/>
                </a:lnTo>
                <a:lnTo>
                  <a:pt x="70068" y="69754"/>
                </a:lnTo>
                <a:lnTo>
                  <a:pt x="79460" y="59750"/>
                </a:lnTo>
                <a:lnTo>
                  <a:pt x="91461" y="52896"/>
                </a:lnTo>
                <a:lnTo>
                  <a:pt x="105406" y="49856"/>
                </a:lnTo>
                <a:lnTo>
                  <a:pt x="108374" y="49765"/>
                </a:lnTo>
                <a:lnTo>
                  <a:pt x="122629" y="51960"/>
                </a:lnTo>
                <a:lnTo>
                  <a:pt x="135072" y="58104"/>
                </a:lnTo>
                <a:lnTo>
                  <a:pt x="145040" y="67530"/>
                </a:lnTo>
                <a:lnTo>
                  <a:pt x="151870" y="79574"/>
                </a:lnTo>
                <a:lnTo>
                  <a:pt x="154899" y="93569"/>
                </a:lnTo>
                <a:lnTo>
                  <a:pt x="154990" y="96548"/>
                </a:lnTo>
                <a:lnTo>
                  <a:pt x="152802" y="110854"/>
                </a:lnTo>
                <a:lnTo>
                  <a:pt x="146681" y="123342"/>
                </a:lnTo>
                <a:lnTo>
                  <a:pt x="137288" y="133346"/>
                </a:lnTo>
                <a:lnTo>
                  <a:pt x="125288" y="140200"/>
                </a:lnTo>
                <a:lnTo>
                  <a:pt x="111343" y="143240"/>
                </a:lnTo>
                <a:lnTo>
                  <a:pt x="108374" y="143331"/>
                </a:lnTo>
                <a:lnTo>
                  <a:pt x="94119" y="141136"/>
                </a:lnTo>
                <a:lnTo>
                  <a:pt x="81676" y="134992"/>
                </a:lnTo>
                <a:lnTo>
                  <a:pt x="71708" y="125566"/>
                </a:lnTo>
                <a:lnTo>
                  <a:pt x="64878" y="113522"/>
                </a:lnTo>
                <a:lnTo>
                  <a:pt x="61849" y="99527"/>
                </a:lnTo>
                <a:lnTo>
                  <a:pt x="56579" y="245735"/>
                </a:lnTo>
                <a:lnTo>
                  <a:pt x="99051" y="335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430DB2F-42EB-45BE-B929-327EED563322}"/>
              </a:ext>
            </a:extLst>
          </p:cNvPr>
          <p:cNvSpPr/>
          <p:nvPr/>
        </p:nvSpPr>
        <p:spPr>
          <a:xfrm>
            <a:off x="5389783" y="4347336"/>
            <a:ext cx="466161" cy="287406"/>
          </a:xfrm>
          <a:custGeom>
            <a:avLst/>
            <a:gdLst/>
            <a:ahLst/>
            <a:cxnLst/>
            <a:rect l="l" t="t" r="r" b="b"/>
            <a:pathLst>
              <a:path w="466161" h="287406">
                <a:moveTo>
                  <a:pt x="254938" y="287406"/>
                </a:moveTo>
                <a:lnTo>
                  <a:pt x="322739" y="129953"/>
                </a:lnTo>
                <a:lnTo>
                  <a:pt x="411827" y="129953"/>
                </a:lnTo>
                <a:lnTo>
                  <a:pt x="466161" y="119557"/>
                </a:lnTo>
                <a:lnTo>
                  <a:pt x="372929" y="0"/>
                </a:lnTo>
                <a:lnTo>
                  <a:pt x="418595" y="109161"/>
                </a:lnTo>
                <a:lnTo>
                  <a:pt x="164244" y="109161"/>
                </a:lnTo>
                <a:lnTo>
                  <a:pt x="166471" y="31188"/>
                </a:lnTo>
                <a:lnTo>
                  <a:pt x="142541" y="109161"/>
                </a:lnTo>
                <a:lnTo>
                  <a:pt x="47548" y="109161"/>
                </a:lnTo>
                <a:lnTo>
                  <a:pt x="54281" y="129953"/>
                </a:lnTo>
                <a:lnTo>
                  <a:pt x="300415" y="129953"/>
                </a:lnTo>
                <a:lnTo>
                  <a:pt x="254938" y="287406"/>
                </a:lnTo>
                <a:close/>
              </a:path>
              <a:path w="466161" h="287406">
                <a:moveTo>
                  <a:pt x="299690" y="31188"/>
                </a:moveTo>
                <a:lnTo>
                  <a:pt x="357804" y="31188"/>
                </a:lnTo>
                <a:lnTo>
                  <a:pt x="418595" y="109161"/>
                </a:lnTo>
                <a:lnTo>
                  <a:pt x="372929" y="0"/>
                </a:lnTo>
                <a:lnTo>
                  <a:pt x="93232" y="0"/>
                </a:lnTo>
                <a:lnTo>
                  <a:pt x="0" y="119557"/>
                </a:lnTo>
                <a:lnTo>
                  <a:pt x="233080" y="353474"/>
                </a:lnTo>
                <a:lnTo>
                  <a:pt x="466161" y="119557"/>
                </a:lnTo>
                <a:lnTo>
                  <a:pt x="411827" y="129953"/>
                </a:lnTo>
                <a:lnTo>
                  <a:pt x="254938" y="287406"/>
                </a:lnTo>
                <a:lnTo>
                  <a:pt x="300415" y="129953"/>
                </a:lnTo>
                <a:lnTo>
                  <a:pt x="233080" y="285898"/>
                </a:lnTo>
                <a:lnTo>
                  <a:pt x="165746" y="129953"/>
                </a:lnTo>
                <a:lnTo>
                  <a:pt x="143422" y="129953"/>
                </a:lnTo>
                <a:lnTo>
                  <a:pt x="211326" y="287562"/>
                </a:lnTo>
                <a:lnTo>
                  <a:pt x="54281" y="129953"/>
                </a:lnTo>
                <a:lnTo>
                  <a:pt x="47548" y="109161"/>
                </a:lnTo>
                <a:lnTo>
                  <a:pt x="108356" y="31188"/>
                </a:lnTo>
                <a:lnTo>
                  <a:pt x="166471" y="31188"/>
                </a:lnTo>
                <a:lnTo>
                  <a:pt x="164244" y="109161"/>
                </a:lnTo>
                <a:lnTo>
                  <a:pt x="188122" y="31188"/>
                </a:lnTo>
                <a:lnTo>
                  <a:pt x="278039" y="31188"/>
                </a:lnTo>
                <a:lnTo>
                  <a:pt x="301917" y="109161"/>
                </a:lnTo>
                <a:lnTo>
                  <a:pt x="323619" y="109161"/>
                </a:lnTo>
                <a:lnTo>
                  <a:pt x="299690" y="31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7CBBF909-1661-4310-920F-294EDE73E388}"/>
              </a:ext>
            </a:extLst>
          </p:cNvPr>
          <p:cNvSpPr txBox="1"/>
          <p:nvPr/>
        </p:nvSpPr>
        <p:spPr>
          <a:xfrm>
            <a:off x="916940" y="1946682"/>
            <a:ext cx="2893060" cy="2313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8983" algn="ctr">
              <a:lnSpc>
                <a:spcPts val="4195"/>
              </a:lnSpc>
              <a:spcBef>
                <a:spcPts val="209"/>
              </a:spcBef>
            </a:pPr>
            <a:r>
              <a:rPr sz="2800" b="1" dirty="0">
                <a:solidFill>
                  <a:prstClr val="white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Key</a:t>
            </a:r>
          </a:p>
          <a:p>
            <a:pPr marL="12700" marR="98983" algn="ctr">
              <a:lnSpc>
                <a:spcPts val="4195"/>
              </a:lnSpc>
              <a:spcBef>
                <a:spcPts val="209"/>
              </a:spcBef>
            </a:pPr>
            <a:r>
              <a:rPr sz="2800" b="1" dirty="0">
                <a:solidFill>
                  <a:prstClr val="white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Questions</a:t>
            </a:r>
          </a:p>
          <a:p>
            <a:pPr marL="12700" marR="98983" algn="ctr">
              <a:lnSpc>
                <a:spcPts val="4195"/>
              </a:lnSpc>
              <a:spcBef>
                <a:spcPts val="209"/>
              </a:spcBef>
            </a:pPr>
            <a:r>
              <a:rPr sz="2800" b="1" dirty="0">
                <a:solidFill>
                  <a:prstClr val="white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and</a:t>
            </a:r>
          </a:p>
          <a:p>
            <a:pPr marL="12700" algn="ctr">
              <a:lnSpc>
                <a:spcPts val="4195"/>
              </a:lnSpc>
              <a:spcBef>
                <a:spcPts val="209"/>
              </a:spcBef>
            </a:pPr>
            <a:r>
              <a:rPr sz="2800" b="1" dirty="0">
                <a:solidFill>
                  <a:prstClr val="white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Objectives</a:t>
            </a:r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61669C35-A723-4B2C-9D68-D6D977F3F714}"/>
              </a:ext>
            </a:extLst>
          </p:cNvPr>
          <p:cNvSpPr/>
          <p:nvPr/>
        </p:nvSpPr>
        <p:spPr>
          <a:xfrm>
            <a:off x="5093208" y="624839"/>
            <a:ext cx="6263640" cy="915924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7"/>
                </a:moveTo>
                <a:lnTo>
                  <a:pt x="45" y="827268"/>
                </a:lnTo>
                <a:lnTo>
                  <a:pt x="11123" y="868115"/>
                </a:lnTo>
                <a:lnTo>
                  <a:pt x="38379" y="898886"/>
                </a:lnTo>
                <a:lnTo>
                  <a:pt x="76999" y="914770"/>
                </a:lnTo>
                <a:lnTo>
                  <a:pt x="91566" y="915924"/>
                </a:lnTo>
                <a:lnTo>
                  <a:pt x="6174984" y="915878"/>
                </a:lnTo>
                <a:lnTo>
                  <a:pt x="6215831" y="904800"/>
                </a:lnTo>
                <a:lnTo>
                  <a:pt x="6246602" y="877544"/>
                </a:lnTo>
                <a:lnTo>
                  <a:pt x="6262486" y="838924"/>
                </a:lnTo>
                <a:lnTo>
                  <a:pt x="6263640" y="824357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7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0EFAFA6B-CE4A-4C5C-9216-8EA44A02E75F}"/>
              </a:ext>
            </a:extLst>
          </p:cNvPr>
          <p:cNvSpPr/>
          <p:nvPr/>
        </p:nvSpPr>
        <p:spPr>
          <a:xfrm>
            <a:off x="5415681" y="927691"/>
            <a:ext cx="238260" cy="286418"/>
          </a:xfrm>
          <a:custGeom>
            <a:avLst/>
            <a:gdLst/>
            <a:ahLst/>
            <a:cxnLst/>
            <a:rect l="l" t="t" r="r" b="b"/>
            <a:pathLst>
              <a:path w="238260" h="286418">
                <a:moveTo>
                  <a:pt x="49746" y="66916"/>
                </a:moveTo>
                <a:lnTo>
                  <a:pt x="59138" y="56912"/>
                </a:lnTo>
                <a:lnTo>
                  <a:pt x="71139" y="50058"/>
                </a:lnTo>
                <a:lnTo>
                  <a:pt x="85084" y="47018"/>
                </a:lnTo>
                <a:lnTo>
                  <a:pt x="88052" y="46927"/>
                </a:lnTo>
                <a:lnTo>
                  <a:pt x="102307" y="49122"/>
                </a:lnTo>
                <a:lnTo>
                  <a:pt x="114750" y="55266"/>
                </a:lnTo>
                <a:lnTo>
                  <a:pt x="124718" y="64692"/>
                </a:lnTo>
                <a:lnTo>
                  <a:pt x="131548" y="76736"/>
                </a:lnTo>
                <a:lnTo>
                  <a:pt x="134577" y="90731"/>
                </a:lnTo>
                <a:lnTo>
                  <a:pt x="134668" y="93710"/>
                </a:lnTo>
                <a:lnTo>
                  <a:pt x="132480" y="108016"/>
                </a:lnTo>
                <a:lnTo>
                  <a:pt x="126359" y="120504"/>
                </a:lnTo>
                <a:lnTo>
                  <a:pt x="238260" y="281364"/>
                </a:lnTo>
                <a:lnTo>
                  <a:pt x="238260" y="269928"/>
                </a:lnTo>
                <a:lnTo>
                  <a:pt x="236049" y="119609"/>
                </a:lnTo>
                <a:lnTo>
                  <a:pt x="233080" y="119701"/>
                </a:lnTo>
                <a:lnTo>
                  <a:pt x="218825" y="117505"/>
                </a:lnTo>
                <a:lnTo>
                  <a:pt x="206382" y="111361"/>
                </a:lnTo>
                <a:lnTo>
                  <a:pt x="196414" y="101935"/>
                </a:lnTo>
                <a:lnTo>
                  <a:pt x="189584" y="89892"/>
                </a:lnTo>
                <a:lnTo>
                  <a:pt x="186555" y="75896"/>
                </a:lnTo>
                <a:lnTo>
                  <a:pt x="186464" y="72917"/>
                </a:lnTo>
                <a:lnTo>
                  <a:pt x="188652" y="58611"/>
                </a:lnTo>
                <a:lnTo>
                  <a:pt x="194774" y="46123"/>
                </a:lnTo>
                <a:lnTo>
                  <a:pt x="205533" y="0"/>
                </a:lnTo>
                <a:lnTo>
                  <a:pt x="193307" y="5969"/>
                </a:lnTo>
                <a:lnTo>
                  <a:pt x="182404" y="13925"/>
                </a:lnTo>
                <a:lnTo>
                  <a:pt x="173040" y="23634"/>
                </a:lnTo>
                <a:lnTo>
                  <a:pt x="165436" y="34864"/>
                </a:lnTo>
                <a:lnTo>
                  <a:pt x="161896" y="118040"/>
                </a:lnTo>
                <a:lnTo>
                  <a:pt x="164192" y="108785"/>
                </a:lnTo>
                <a:lnTo>
                  <a:pt x="171052" y="119567"/>
                </a:lnTo>
                <a:lnTo>
                  <a:pt x="179633" y="129142"/>
                </a:lnTo>
                <a:lnTo>
                  <a:pt x="189551" y="137355"/>
                </a:lnTo>
                <a:lnTo>
                  <a:pt x="194233" y="140493"/>
                </a:lnTo>
                <a:lnTo>
                  <a:pt x="150207" y="140493"/>
                </a:lnTo>
                <a:lnTo>
                  <a:pt x="156940" y="57843"/>
                </a:lnTo>
                <a:lnTo>
                  <a:pt x="149903" y="46683"/>
                </a:lnTo>
                <a:lnTo>
                  <a:pt x="141149" y="36900"/>
                </a:lnTo>
                <a:lnTo>
                  <a:pt x="130883" y="28712"/>
                </a:lnTo>
                <a:lnTo>
                  <a:pt x="119312" y="22336"/>
                </a:lnTo>
                <a:lnTo>
                  <a:pt x="106641" y="17992"/>
                </a:lnTo>
                <a:lnTo>
                  <a:pt x="93076" y="15898"/>
                </a:lnTo>
                <a:lnTo>
                  <a:pt x="88052" y="15738"/>
                </a:lnTo>
                <a:lnTo>
                  <a:pt x="73543" y="17088"/>
                </a:lnTo>
                <a:lnTo>
                  <a:pt x="59940" y="20975"/>
                </a:lnTo>
                <a:lnTo>
                  <a:pt x="47485" y="27156"/>
                </a:lnTo>
                <a:lnTo>
                  <a:pt x="36422" y="35386"/>
                </a:lnTo>
                <a:lnTo>
                  <a:pt x="41436" y="93710"/>
                </a:lnTo>
                <a:lnTo>
                  <a:pt x="43624" y="79404"/>
                </a:lnTo>
                <a:lnTo>
                  <a:pt x="49746" y="66916"/>
                </a:lnTo>
                <a:close/>
              </a:path>
              <a:path w="238260" h="286418">
                <a:moveTo>
                  <a:pt x="41436" y="156088"/>
                </a:moveTo>
                <a:lnTo>
                  <a:pt x="41436" y="171682"/>
                </a:lnTo>
                <a:lnTo>
                  <a:pt x="31077" y="171682"/>
                </a:lnTo>
                <a:lnTo>
                  <a:pt x="20718" y="161286"/>
                </a:lnTo>
                <a:lnTo>
                  <a:pt x="0" y="161286"/>
                </a:lnTo>
                <a:lnTo>
                  <a:pt x="0" y="213268"/>
                </a:lnTo>
                <a:lnTo>
                  <a:pt x="20718" y="213268"/>
                </a:lnTo>
                <a:lnTo>
                  <a:pt x="31077" y="202871"/>
                </a:lnTo>
                <a:lnTo>
                  <a:pt x="41436" y="202871"/>
                </a:lnTo>
                <a:lnTo>
                  <a:pt x="41436" y="296438"/>
                </a:lnTo>
                <a:lnTo>
                  <a:pt x="46085" y="309525"/>
                </a:lnTo>
                <a:lnTo>
                  <a:pt x="57681" y="316740"/>
                </a:lnTo>
                <a:lnTo>
                  <a:pt x="269337" y="317231"/>
                </a:lnTo>
                <a:lnTo>
                  <a:pt x="282377" y="312566"/>
                </a:lnTo>
                <a:lnTo>
                  <a:pt x="289566" y="300927"/>
                </a:lnTo>
                <a:lnTo>
                  <a:pt x="290056" y="296438"/>
                </a:lnTo>
                <a:lnTo>
                  <a:pt x="290056" y="161286"/>
                </a:lnTo>
                <a:lnTo>
                  <a:pt x="285499" y="148222"/>
                </a:lnTo>
                <a:lnTo>
                  <a:pt x="274168" y="140963"/>
                </a:lnTo>
                <a:lnTo>
                  <a:pt x="271409" y="140494"/>
                </a:lnTo>
                <a:lnTo>
                  <a:pt x="282153" y="133036"/>
                </a:lnTo>
                <a:lnTo>
                  <a:pt x="291523" y="123955"/>
                </a:lnTo>
                <a:lnTo>
                  <a:pt x="299293" y="113439"/>
                </a:lnTo>
                <a:lnTo>
                  <a:pt x="305237" y="101675"/>
                </a:lnTo>
                <a:lnTo>
                  <a:pt x="309129" y="88849"/>
                </a:lnTo>
                <a:lnTo>
                  <a:pt x="310742" y="75149"/>
                </a:lnTo>
                <a:lnTo>
                  <a:pt x="310774" y="72917"/>
                </a:lnTo>
                <a:lnTo>
                  <a:pt x="309428" y="58356"/>
                </a:lnTo>
                <a:lnTo>
                  <a:pt x="305555" y="44704"/>
                </a:lnTo>
                <a:lnTo>
                  <a:pt x="299396" y="32205"/>
                </a:lnTo>
                <a:lnTo>
                  <a:pt x="291196" y="21102"/>
                </a:lnTo>
                <a:lnTo>
                  <a:pt x="281197" y="11642"/>
                </a:lnTo>
                <a:lnTo>
                  <a:pt x="269644" y="4067"/>
                </a:lnTo>
                <a:lnTo>
                  <a:pt x="256780" y="-1377"/>
                </a:lnTo>
                <a:lnTo>
                  <a:pt x="242848" y="-4447"/>
                </a:lnTo>
                <a:lnTo>
                  <a:pt x="233080" y="-5054"/>
                </a:lnTo>
                <a:lnTo>
                  <a:pt x="218864" y="-3752"/>
                </a:lnTo>
                <a:lnTo>
                  <a:pt x="205533" y="0"/>
                </a:lnTo>
                <a:lnTo>
                  <a:pt x="194774" y="46123"/>
                </a:lnTo>
                <a:lnTo>
                  <a:pt x="204166" y="36120"/>
                </a:lnTo>
                <a:lnTo>
                  <a:pt x="216167" y="29265"/>
                </a:lnTo>
                <a:lnTo>
                  <a:pt x="230112" y="26226"/>
                </a:lnTo>
                <a:lnTo>
                  <a:pt x="233080" y="26134"/>
                </a:lnTo>
                <a:lnTo>
                  <a:pt x="247335" y="28330"/>
                </a:lnTo>
                <a:lnTo>
                  <a:pt x="259778" y="34473"/>
                </a:lnTo>
                <a:lnTo>
                  <a:pt x="269746" y="43900"/>
                </a:lnTo>
                <a:lnTo>
                  <a:pt x="276576" y="55943"/>
                </a:lnTo>
                <a:lnTo>
                  <a:pt x="279605" y="69938"/>
                </a:lnTo>
                <a:lnTo>
                  <a:pt x="279696" y="72917"/>
                </a:lnTo>
                <a:lnTo>
                  <a:pt x="277509" y="87224"/>
                </a:lnTo>
                <a:lnTo>
                  <a:pt x="271387" y="99711"/>
                </a:lnTo>
                <a:lnTo>
                  <a:pt x="261994" y="109715"/>
                </a:lnTo>
                <a:lnTo>
                  <a:pt x="249994" y="116570"/>
                </a:lnTo>
                <a:lnTo>
                  <a:pt x="236049" y="119609"/>
                </a:lnTo>
                <a:lnTo>
                  <a:pt x="238260" y="269928"/>
                </a:lnTo>
                <a:lnTo>
                  <a:pt x="242922" y="265249"/>
                </a:lnTo>
                <a:lnTo>
                  <a:pt x="254317" y="265249"/>
                </a:lnTo>
                <a:lnTo>
                  <a:pt x="258978" y="269928"/>
                </a:lnTo>
                <a:lnTo>
                  <a:pt x="258978" y="281364"/>
                </a:lnTo>
                <a:lnTo>
                  <a:pt x="254317" y="286042"/>
                </a:lnTo>
                <a:lnTo>
                  <a:pt x="242922" y="286042"/>
                </a:lnTo>
                <a:lnTo>
                  <a:pt x="238260" y="281364"/>
                </a:lnTo>
                <a:lnTo>
                  <a:pt x="126359" y="120504"/>
                </a:lnTo>
                <a:lnTo>
                  <a:pt x="116966" y="130508"/>
                </a:lnTo>
                <a:lnTo>
                  <a:pt x="104966" y="137362"/>
                </a:lnTo>
                <a:lnTo>
                  <a:pt x="91021" y="140402"/>
                </a:lnTo>
                <a:lnTo>
                  <a:pt x="88052" y="140493"/>
                </a:lnTo>
                <a:lnTo>
                  <a:pt x="73797" y="138298"/>
                </a:lnTo>
                <a:lnTo>
                  <a:pt x="61354" y="132154"/>
                </a:lnTo>
                <a:lnTo>
                  <a:pt x="51386" y="122728"/>
                </a:lnTo>
                <a:lnTo>
                  <a:pt x="44556" y="110684"/>
                </a:lnTo>
                <a:lnTo>
                  <a:pt x="41527" y="96689"/>
                </a:lnTo>
                <a:lnTo>
                  <a:pt x="41436" y="93710"/>
                </a:lnTo>
                <a:lnTo>
                  <a:pt x="36422" y="35386"/>
                </a:lnTo>
                <a:lnTo>
                  <a:pt x="26995" y="45420"/>
                </a:lnTo>
                <a:lnTo>
                  <a:pt x="19448" y="57015"/>
                </a:lnTo>
                <a:lnTo>
                  <a:pt x="14023" y="69925"/>
                </a:lnTo>
                <a:lnTo>
                  <a:pt x="10963" y="83907"/>
                </a:lnTo>
                <a:lnTo>
                  <a:pt x="10359" y="93710"/>
                </a:lnTo>
                <a:lnTo>
                  <a:pt x="11559" y="107296"/>
                </a:lnTo>
                <a:lnTo>
                  <a:pt x="15012" y="120091"/>
                </a:lnTo>
                <a:lnTo>
                  <a:pt x="20489" y="131924"/>
                </a:lnTo>
                <a:lnTo>
                  <a:pt x="27767" y="142626"/>
                </a:lnTo>
                <a:lnTo>
                  <a:pt x="36618" y="152028"/>
                </a:lnTo>
                <a:lnTo>
                  <a:pt x="41436" y="156088"/>
                </a:lnTo>
                <a:close/>
              </a:path>
              <a:path w="238260" h="286418">
                <a:moveTo>
                  <a:pt x="150207" y="140493"/>
                </a:moveTo>
                <a:lnTo>
                  <a:pt x="156907" y="129762"/>
                </a:lnTo>
                <a:lnTo>
                  <a:pt x="161896" y="118040"/>
                </a:lnTo>
                <a:lnTo>
                  <a:pt x="165436" y="34864"/>
                </a:lnTo>
                <a:lnTo>
                  <a:pt x="159808" y="47383"/>
                </a:lnTo>
                <a:lnTo>
                  <a:pt x="156940" y="57843"/>
                </a:lnTo>
                <a:lnTo>
                  <a:pt x="150207" y="140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DBBEAB40-CBFC-4654-803D-639A64B9D206}"/>
              </a:ext>
            </a:extLst>
          </p:cNvPr>
          <p:cNvSpPr/>
          <p:nvPr/>
        </p:nvSpPr>
        <p:spPr>
          <a:xfrm>
            <a:off x="5093208" y="1769364"/>
            <a:ext cx="6263640" cy="915924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6"/>
                </a:moveTo>
                <a:lnTo>
                  <a:pt x="45" y="827268"/>
                </a:lnTo>
                <a:lnTo>
                  <a:pt x="11123" y="868115"/>
                </a:lnTo>
                <a:lnTo>
                  <a:pt x="38379" y="898886"/>
                </a:lnTo>
                <a:lnTo>
                  <a:pt x="76999" y="914770"/>
                </a:lnTo>
                <a:lnTo>
                  <a:pt x="91566" y="915924"/>
                </a:lnTo>
                <a:lnTo>
                  <a:pt x="6174984" y="915878"/>
                </a:lnTo>
                <a:lnTo>
                  <a:pt x="6215831" y="904800"/>
                </a:lnTo>
                <a:lnTo>
                  <a:pt x="6246602" y="877544"/>
                </a:lnTo>
                <a:lnTo>
                  <a:pt x="6262486" y="838924"/>
                </a:lnTo>
                <a:lnTo>
                  <a:pt x="6263640" y="824357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432B7A9C-6840-4672-B15B-0EC644FF82DA}"/>
              </a:ext>
            </a:extLst>
          </p:cNvPr>
          <p:cNvSpPr/>
          <p:nvPr/>
        </p:nvSpPr>
        <p:spPr>
          <a:xfrm>
            <a:off x="5474210" y="2035971"/>
            <a:ext cx="297307" cy="384663"/>
          </a:xfrm>
          <a:custGeom>
            <a:avLst/>
            <a:gdLst/>
            <a:ahLst/>
            <a:cxnLst/>
            <a:rect l="l" t="t" r="r" b="b"/>
            <a:pathLst>
              <a:path w="297307" h="384663">
                <a:moveTo>
                  <a:pt x="0" y="0"/>
                </a:moveTo>
                <a:lnTo>
                  <a:pt x="0" y="384663"/>
                </a:lnTo>
                <a:lnTo>
                  <a:pt x="297307" y="192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A2656C1-A0D8-4F3E-B172-B30830C057FB}"/>
              </a:ext>
            </a:extLst>
          </p:cNvPr>
          <p:cNvSpPr/>
          <p:nvPr/>
        </p:nvSpPr>
        <p:spPr>
          <a:xfrm>
            <a:off x="5093208" y="2915412"/>
            <a:ext cx="6263640" cy="915924"/>
          </a:xfrm>
          <a:custGeom>
            <a:avLst/>
            <a:gdLst/>
            <a:ahLst/>
            <a:cxnLst/>
            <a:rect l="l" t="t" r="r" b="b"/>
            <a:pathLst>
              <a:path w="6263640" h="915924">
                <a:moveTo>
                  <a:pt x="0" y="91566"/>
                </a:moveTo>
                <a:lnTo>
                  <a:pt x="45" y="827268"/>
                </a:lnTo>
                <a:lnTo>
                  <a:pt x="11123" y="868115"/>
                </a:lnTo>
                <a:lnTo>
                  <a:pt x="38379" y="898886"/>
                </a:lnTo>
                <a:lnTo>
                  <a:pt x="76999" y="914770"/>
                </a:lnTo>
                <a:lnTo>
                  <a:pt x="91566" y="915924"/>
                </a:lnTo>
                <a:lnTo>
                  <a:pt x="6174984" y="915878"/>
                </a:lnTo>
                <a:lnTo>
                  <a:pt x="6215831" y="904800"/>
                </a:lnTo>
                <a:lnTo>
                  <a:pt x="6246602" y="877544"/>
                </a:lnTo>
                <a:lnTo>
                  <a:pt x="6262486" y="838924"/>
                </a:lnTo>
                <a:lnTo>
                  <a:pt x="6263640" y="824357"/>
                </a:lnTo>
                <a:lnTo>
                  <a:pt x="6263594" y="88655"/>
                </a:lnTo>
                <a:lnTo>
                  <a:pt x="6252516" y="47808"/>
                </a:lnTo>
                <a:lnTo>
                  <a:pt x="6225260" y="17037"/>
                </a:lnTo>
                <a:lnTo>
                  <a:pt x="6186640" y="1153"/>
                </a:lnTo>
                <a:lnTo>
                  <a:pt x="6172072" y="0"/>
                </a:lnTo>
                <a:lnTo>
                  <a:pt x="88655" y="45"/>
                </a:lnTo>
                <a:lnTo>
                  <a:pt x="47808" y="11123"/>
                </a:lnTo>
                <a:lnTo>
                  <a:pt x="17037" y="38379"/>
                </a:lnTo>
                <a:lnTo>
                  <a:pt x="1153" y="76999"/>
                </a:lnTo>
                <a:lnTo>
                  <a:pt x="0" y="9156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360C4AC2-9C41-4F9E-9DC3-D1395F2D0C15}"/>
              </a:ext>
            </a:extLst>
          </p:cNvPr>
          <p:cNvSpPr/>
          <p:nvPr/>
        </p:nvSpPr>
        <p:spPr>
          <a:xfrm>
            <a:off x="5426040" y="3257253"/>
            <a:ext cx="37955" cy="167903"/>
          </a:xfrm>
          <a:custGeom>
            <a:avLst/>
            <a:gdLst/>
            <a:ahLst/>
            <a:cxnLst/>
            <a:rect l="l" t="t" r="r" b="b"/>
            <a:pathLst>
              <a:path w="37955" h="167903">
                <a:moveTo>
                  <a:pt x="29472" y="12569"/>
                </a:moveTo>
                <a:lnTo>
                  <a:pt x="21956" y="25803"/>
                </a:lnTo>
                <a:lnTo>
                  <a:pt x="23124" y="87306"/>
                </a:lnTo>
                <a:lnTo>
                  <a:pt x="26058" y="73327"/>
                </a:lnTo>
                <a:lnTo>
                  <a:pt x="30081" y="59770"/>
                </a:lnTo>
                <a:lnTo>
                  <a:pt x="37955" y="0"/>
                </a:lnTo>
                <a:lnTo>
                  <a:pt x="29472" y="12569"/>
                </a:lnTo>
                <a:close/>
              </a:path>
              <a:path w="37955" h="167903">
                <a:moveTo>
                  <a:pt x="48192" y="22118"/>
                </a:moveTo>
                <a:lnTo>
                  <a:pt x="56080" y="10738"/>
                </a:lnTo>
                <a:lnTo>
                  <a:pt x="64812" y="25"/>
                </a:lnTo>
                <a:lnTo>
                  <a:pt x="74339" y="-9970"/>
                </a:lnTo>
                <a:lnTo>
                  <a:pt x="84611" y="-19202"/>
                </a:lnTo>
                <a:lnTo>
                  <a:pt x="95580" y="-27620"/>
                </a:lnTo>
                <a:lnTo>
                  <a:pt x="107197" y="-35175"/>
                </a:lnTo>
                <a:lnTo>
                  <a:pt x="119412" y="-41818"/>
                </a:lnTo>
                <a:lnTo>
                  <a:pt x="132178" y="-47499"/>
                </a:lnTo>
                <a:lnTo>
                  <a:pt x="145444" y="-52171"/>
                </a:lnTo>
                <a:lnTo>
                  <a:pt x="159162" y="-55783"/>
                </a:lnTo>
                <a:lnTo>
                  <a:pt x="173282" y="-58287"/>
                </a:lnTo>
                <a:lnTo>
                  <a:pt x="187757" y="-59634"/>
                </a:lnTo>
                <a:lnTo>
                  <a:pt x="196823" y="-59867"/>
                </a:lnTo>
                <a:lnTo>
                  <a:pt x="210009" y="-59393"/>
                </a:lnTo>
                <a:lnTo>
                  <a:pt x="222892" y="-57982"/>
                </a:lnTo>
                <a:lnTo>
                  <a:pt x="235456" y="-55652"/>
                </a:lnTo>
                <a:lnTo>
                  <a:pt x="247684" y="-52419"/>
                </a:lnTo>
                <a:lnTo>
                  <a:pt x="259559" y="-48299"/>
                </a:lnTo>
                <a:lnTo>
                  <a:pt x="267783" y="-44838"/>
                </a:lnTo>
                <a:lnTo>
                  <a:pt x="251209" y="-31363"/>
                </a:lnTo>
                <a:lnTo>
                  <a:pt x="247065" y="-28772"/>
                </a:lnTo>
                <a:lnTo>
                  <a:pt x="232044" y="-28772"/>
                </a:lnTo>
                <a:lnTo>
                  <a:pt x="231008" y="-29290"/>
                </a:lnTo>
                <a:lnTo>
                  <a:pt x="225207" y="-32498"/>
                </a:lnTo>
                <a:lnTo>
                  <a:pt x="211640" y="-38942"/>
                </a:lnTo>
                <a:lnTo>
                  <a:pt x="196064" y="-43848"/>
                </a:lnTo>
                <a:lnTo>
                  <a:pt x="191126" y="-44319"/>
                </a:lnTo>
                <a:lnTo>
                  <a:pt x="178894" y="-42742"/>
                </a:lnTo>
                <a:lnTo>
                  <a:pt x="165387" y="-38761"/>
                </a:lnTo>
                <a:lnTo>
                  <a:pt x="152857" y="-33504"/>
                </a:lnTo>
                <a:lnTo>
                  <a:pt x="144509" y="-28772"/>
                </a:lnTo>
                <a:lnTo>
                  <a:pt x="138238" y="-20583"/>
                </a:lnTo>
                <a:lnTo>
                  <a:pt x="143040" y="-15514"/>
                </a:lnTo>
                <a:lnTo>
                  <a:pt x="149171" y="-13225"/>
                </a:lnTo>
                <a:lnTo>
                  <a:pt x="168336" y="-13225"/>
                </a:lnTo>
                <a:lnTo>
                  <a:pt x="171443" y="-14780"/>
                </a:lnTo>
                <a:lnTo>
                  <a:pt x="173515" y="-17889"/>
                </a:lnTo>
                <a:lnTo>
                  <a:pt x="179213" y="-26699"/>
                </a:lnTo>
                <a:lnTo>
                  <a:pt x="181802" y="-28772"/>
                </a:lnTo>
                <a:lnTo>
                  <a:pt x="191644" y="-28772"/>
                </a:lnTo>
                <a:lnTo>
                  <a:pt x="180767" y="-10634"/>
                </a:lnTo>
                <a:lnTo>
                  <a:pt x="178177" y="-5970"/>
                </a:lnTo>
                <a:lnTo>
                  <a:pt x="172997" y="-2860"/>
                </a:lnTo>
                <a:lnTo>
                  <a:pt x="153315" y="-2860"/>
                </a:lnTo>
                <a:lnTo>
                  <a:pt x="149171" y="-2342"/>
                </a:lnTo>
                <a:lnTo>
                  <a:pt x="147617" y="-1305"/>
                </a:lnTo>
                <a:lnTo>
                  <a:pt x="134668" y="7504"/>
                </a:lnTo>
                <a:lnTo>
                  <a:pt x="121201" y="7504"/>
                </a:lnTo>
                <a:lnTo>
                  <a:pt x="119130" y="9577"/>
                </a:lnTo>
                <a:lnTo>
                  <a:pt x="119130" y="20978"/>
                </a:lnTo>
                <a:lnTo>
                  <a:pt x="117058" y="23051"/>
                </a:lnTo>
                <a:lnTo>
                  <a:pt x="105663" y="23051"/>
                </a:lnTo>
                <a:lnTo>
                  <a:pt x="102555" y="24606"/>
                </a:lnTo>
                <a:lnTo>
                  <a:pt x="100483" y="27715"/>
                </a:lnTo>
                <a:lnTo>
                  <a:pt x="94268" y="37562"/>
                </a:lnTo>
                <a:lnTo>
                  <a:pt x="93232" y="40671"/>
                </a:lnTo>
                <a:lnTo>
                  <a:pt x="93232" y="46890"/>
                </a:lnTo>
                <a:lnTo>
                  <a:pt x="95304" y="48963"/>
                </a:lnTo>
                <a:lnTo>
                  <a:pt x="117058" y="48963"/>
                </a:lnTo>
                <a:lnTo>
                  <a:pt x="119648" y="48445"/>
                </a:lnTo>
                <a:lnTo>
                  <a:pt x="120684" y="47408"/>
                </a:lnTo>
                <a:lnTo>
                  <a:pt x="136740" y="31343"/>
                </a:lnTo>
                <a:lnTo>
                  <a:pt x="138812" y="29270"/>
                </a:lnTo>
                <a:lnTo>
                  <a:pt x="141402" y="28233"/>
                </a:lnTo>
                <a:lnTo>
                  <a:pt x="148653" y="28233"/>
                </a:lnTo>
                <a:lnTo>
                  <a:pt x="150725" y="29788"/>
                </a:lnTo>
                <a:lnTo>
                  <a:pt x="151243" y="32379"/>
                </a:lnTo>
                <a:lnTo>
                  <a:pt x="154351" y="45335"/>
                </a:lnTo>
                <a:lnTo>
                  <a:pt x="156941" y="49481"/>
                </a:lnTo>
                <a:lnTo>
                  <a:pt x="163674" y="49481"/>
                </a:lnTo>
                <a:lnTo>
                  <a:pt x="165746" y="47408"/>
                </a:lnTo>
                <a:lnTo>
                  <a:pt x="165746" y="30825"/>
                </a:lnTo>
                <a:lnTo>
                  <a:pt x="166264" y="28233"/>
                </a:lnTo>
                <a:lnTo>
                  <a:pt x="167300" y="27197"/>
                </a:lnTo>
                <a:lnTo>
                  <a:pt x="170925" y="23051"/>
                </a:lnTo>
                <a:lnTo>
                  <a:pt x="175069" y="34971"/>
                </a:lnTo>
                <a:lnTo>
                  <a:pt x="177659" y="38598"/>
                </a:lnTo>
                <a:lnTo>
                  <a:pt x="184392" y="38598"/>
                </a:lnTo>
                <a:lnTo>
                  <a:pt x="186982" y="38080"/>
                </a:lnTo>
                <a:lnTo>
                  <a:pt x="190090" y="34971"/>
                </a:lnTo>
                <a:lnTo>
                  <a:pt x="193715" y="33416"/>
                </a:lnTo>
                <a:lnTo>
                  <a:pt x="199931" y="33416"/>
                </a:lnTo>
                <a:lnTo>
                  <a:pt x="202003" y="35489"/>
                </a:lnTo>
                <a:lnTo>
                  <a:pt x="202003" y="46890"/>
                </a:lnTo>
                <a:lnTo>
                  <a:pt x="204075" y="48963"/>
                </a:lnTo>
                <a:lnTo>
                  <a:pt x="229455" y="48963"/>
                </a:lnTo>
                <a:lnTo>
                  <a:pt x="232044" y="52591"/>
                </a:lnTo>
                <a:lnTo>
                  <a:pt x="230490" y="55700"/>
                </a:lnTo>
                <a:lnTo>
                  <a:pt x="228937" y="60364"/>
                </a:lnTo>
                <a:lnTo>
                  <a:pt x="227901" y="62956"/>
                </a:lnTo>
                <a:lnTo>
                  <a:pt x="225829" y="64510"/>
                </a:lnTo>
                <a:lnTo>
                  <a:pt x="223239" y="63992"/>
                </a:lnTo>
                <a:lnTo>
                  <a:pt x="198377" y="59846"/>
                </a:lnTo>
                <a:lnTo>
                  <a:pt x="194751" y="59846"/>
                </a:lnTo>
                <a:lnTo>
                  <a:pt x="173515" y="63992"/>
                </a:lnTo>
                <a:lnTo>
                  <a:pt x="169889" y="63992"/>
                </a:lnTo>
                <a:lnTo>
                  <a:pt x="167818" y="63474"/>
                </a:lnTo>
                <a:lnTo>
                  <a:pt x="156650" y="59461"/>
                </a:lnTo>
                <a:lnTo>
                  <a:pt x="142620" y="55341"/>
                </a:lnTo>
                <a:lnTo>
                  <a:pt x="134668" y="54146"/>
                </a:lnTo>
                <a:lnTo>
                  <a:pt x="110775" y="56736"/>
                </a:lnTo>
                <a:lnTo>
                  <a:pt x="93955" y="63586"/>
                </a:lnTo>
                <a:lnTo>
                  <a:pt x="82967" y="73317"/>
                </a:lnTo>
                <a:lnTo>
                  <a:pt x="76570" y="84548"/>
                </a:lnTo>
                <a:lnTo>
                  <a:pt x="73522" y="95898"/>
                </a:lnTo>
                <a:lnTo>
                  <a:pt x="72582" y="105988"/>
                </a:lnTo>
                <a:lnTo>
                  <a:pt x="72514" y="111152"/>
                </a:lnTo>
                <a:lnTo>
                  <a:pt x="74952" y="126392"/>
                </a:lnTo>
                <a:lnTo>
                  <a:pt x="81918" y="138266"/>
                </a:lnTo>
                <a:lnTo>
                  <a:pt x="92884" y="145604"/>
                </a:lnTo>
                <a:lnTo>
                  <a:pt x="103591" y="147429"/>
                </a:lnTo>
                <a:lnTo>
                  <a:pt x="116848" y="147614"/>
                </a:lnTo>
                <a:lnTo>
                  <a:pt x="130022" y="149349"/>
                </a:lnTo>
                <a:lnTo>
                  <a:pt x="141715" y="154401"/>
                </a:lnTo>
                <a:lnTo>
                  <a:pt x="150528" y="164540"/>
                </a:lnTo>
                <a:lnTo>
                  <a:pt x="155066" y="181534"/>
                </a:lnTo>
                <a:lnTo>
                  <a:pt x="155387" y="188889"/>
                </a:lnTo>
                <a:lnTo>
                  <a:pt x="155387" y="227238"/>
                </a:lnTo>
                <a:lnTo>
                  <a:pt x="157459" y="232939"/>
                </a:lnTo>
                <a:lnTo>
                  <a:pt x="161602" y="237603"/>
                </a:lnTo>
                <a:lnTo>
                  <a:pt x="176623" y="255742"/>
                </a:lnTo>
                <a:lnTo>
                  <a:pt x="179731" y="259370"/>
                </a:lnTo>
                <a:lnTo>
                  <a:pt x="183874" y="261442"/>
                </a:lnTo>
                <a:lnTo>
                  <a:pt x="205111" y="261442"/>
                </a:lnTo>
                <a:lnTo>
                  <a:pt x="209254" y="259888"/>
                </a:lnTo>
                <a:lnTo>
                  <a:pt x="211844" y="256778"/>
                </a:lnTo>
                <a:lnTo>
                  <a:pt x="224275" y="244341"/>
                </a:lnTo>
                <a:lnTo>
                  <a:pt x="226865" y="241749"/>
                </a:lnTo>
                <a:lnTo>
                  <a:pt x="228419" y="239158"/>
                </a:lnTo>
                <a:lnTo>
                  <a:pt x="229973" y="236049"/>
                </a:lnTo>
                <a:lnTo>
                  <a:pt x="240332" y="214801"/>
                </a:lnTo>
                <a:lnTo>
                  <a:pt x="241886" y="211173"/>
                </a:lnTo>
                <a:lnTo>
                  <a:pt x="242922" y="207027"/>
                </a:lnTo>
                <a:lnTo>
                  <a:pt x="242922" y="175414"/>
                </a:lnTo>
                <a:lnTo>
                  <a:pt x="244475" y="171268"/>
                </a:lnTo>
                <a:lnTo>
                  <a:pt x="247583" y="168677"/>
                </a:lnTo>
                <a:lnTo>
                  <a:pt x="275035" y="141210"/>
                </a:lnTo>
                <a:lnTo>
                  <a:pt x="277107" y="139137"/>
                </a:lnTo>
                <a:lnTo>
                  <a:pt x="277107" y="134991"/>
                </a:lnTo>
                <a:lnTo>
                  <a:pt x="274517" y="133437"/>
                </a:lnTo>
                <a:lnTo>
                  <a:pt x="271717" y="131709"/>
                </a:lnTo>
                <a:lnTo>
                  <a:pt x="264394" y="126575"/>
                </a:lnTo>
                <a:lnTo>
                  <a:pt x="254162" y="118110"/>
                </a:lnTo>
                <a:lnTo>
                  <a:pt x="242637" y="106388"/>
                </a:lnTo>
                <a:lnTo>
                  <a:pt x="231433" y="91482"/>
                </a:lnTo>
                <a:lnTo>
                  <a:pt x="226347" y="82649"/>
                </a:lnTo>
                <a:lnTo>
                  <a:pt x="224793" y="79021"/>
                </a:lnTo>
                <a:lnTo>
                  <a:pt x="226865" y="74875"/>
                </a:lnTo>
                <a:lnTo>
                  <a:pt x="233080" y="74875"/>
                </a:lnTo>
                <a:lnTo>
                  <a:pt x="262604" y="113225"/>
                </a:lnTo>
                <a:lnTo>
                  <a:pt x="266230" y="117889"/>
                </a:lnTo>
                <a:lnTo>
                  <a:pt x="272963" y="118408"/>
                </a:lnTo>
                <a:lnTo>
                  <a:pt x="277625" y="114780"/>
                </a:lnTo>
                <a:lnTo>
                  <a:pt x="294717" y="100269"/>
                </a:lnTo>
                <a:lnTo>
                  <a:pt x="297307" y="98196"/>
                </a:lnTo>
                <a:lnTo>
                  <a:pt x="297307" y="93532"/>
                </a:lnTo>
                <a:lnTo>
                  <a:pt x="294199" y="91977"/>
                </a:lnTo>
                <a:lnTo>
                  <a:pt x="278661" y="82649"/>
                </a:lnTo>
                <a:lnTo>
                  <a:pt x="276589" y="81094"/>
                </a:lnTo>
                <a:lnTo>
                  <a:pt x="275553" y="78503"/>
                </a:lnTo>
                <a:lnTo>
                  <a:pt x="276589" y="75912"/>
                </a:lnTo>
                <a:lnTo>
                  <a:pt x="277107" y="74875"/>
                </a:lnTo>
                <a:lnTo>
                  <a:pt x="278661" y="72284"/>
                </a:lnTo>
                <a:lnTo>
                  <a:pt x="281768" y="71248"/>
                </a:lnTo>
                <a:lnTo>
                  <a:pt x="284358" y="72802"/>
                </a:lnTo>
                <a:lnTo>
                  <a:pt x="303005" y="84204"/>
                </a:lnTo>
                <a:lnTo>
                  <a:pt x="306630" y="85758"/>
                </a:lnTo>
                <a:lnTo>
                  <a:pt x="318025" y="85758"/>
                </a:lnTo>
                <a:lnTo>
                  <a:pt x="321651" y="88350"/>
                </a:lnTo>
                <a:lnTo>
                  <a:pt x="323205" y="91977"/>
                </a:lnTo>
                <a:lnTo>
                  <a:pt x="338226" y="126181"/>
                </a:lnTo>
                <a:lnTo>
                  <a:pt x="339780" y="129809"/>
                </a:lnTo>
                <a:lnTo>
                  <a:pt x="343405" y="132400"/>
                </a:lnTo>
                <a:lnTo>
                  <a:pt x="352210" y="132400"/>
                </a:lnTo>
                <a:lnTo>
                  <a:pt x="356354" y="128254"/>
                </a:lnTo>
                <a:lnTo>
                  <a:pt x="356354" y="109079"/>
                </a:lnTo>
                <a:lnTo>
                  <a:pt x="356872" y="105970"/>
                </a:lnTo>
                <a:lnTo>
                  <a:pt x="358426" y="104933"/>
                </a:lnTo>
                <a:lnTo>
                  <a:pt x="370339" y="95605"/>
                </a:lnTo>
                <a:lnTo>
                  <a:pt x="371375" y="102342"/>
                </a:lnTo>
                <a:lnTo>
                  <a:pt x="371893" y="109598"/>
                </a:lnTo>
                <a:lnTo>
                  <a:pt x="371893" y="116853"/>
                </a:lnTo>
                <a:lnTo>
                  <a:pt x="371435" y="131432"/>
                </a:lnTo>
                <a:lnTo>
                  <a:pt x="369779" y="145697"/>
                </a:lnTo>
                <a:lnTo>
                  <a:pt x="366974" y="159596"/>
                </a:lnTo>
                <a:lnTo>
                  <a:pt x="363069" y="173083"/>
                </a:lnTo>
                <a:lnTo>
                  <a:pt x="358115" y="186106"/>
                </a:lnTo>
                <a:lnTo>
                  <a:pt x="352160" y="198618"/>
                </a:lnTo>
                <a:lnTo>
                  <a:pt x="345255" y="210568"/>
                </a:lnTo>
                <a:lnTo>
                  <a:pt x="337449" y="221908"/>
                </a:lnTo>
                <a:lnTo>
                  <a:pt x="328791" y="232589"/>
                </a:lnTo>
                <a:lnTo>
                  <a:pt x="319331" y="242560"/>
                </a:lnTo>
                <a:lnTo>
                  <a:pt x="309120" y="251773"/>
                </a:lnTo>
                <a:lnTo>
                  <a:pt x="298206" y="260179"/>
                </a:lnTo>
                <a:lnTo>
                  <a:pt x="286638" y="267729"/>
                </a:lnTo>
                <a:lnTo>
                  <a:pt x="274468" y="274373"/>
                </a:lnTo>
                <a:lnTo>
                  <a:pt x="261743" y="280062"/>
                </a:lnTo>
                <a:lnTo>
                  <a:pt x="248515" y="284746"/>
                </a:lnTo>
                <a:lnTo>
                  <a:pt x="234832" y="288378"/>
                </a:lnTo>
                <a:lnTo>
                  <a:pt x="220744" y="290906"/>
                </a:lnTo>
                <a:lnTo>
                  <a:pt x="206300" y="292283"/>
                </a:lnTo>
                <a:lnTo>
                  <a:pt x="196823" y="292537"/>
                </a:lnTo>
                <a:lnTo>
                  <a:pt x="182156" y="291927"/>
                </a:lnTo>
                <a:lnTo>
                  <a:pt x="167811" y="290130"/>
                </a:lnTo>
                <a:lnTo>
                  <a:pt x="153840" y="287194"/>
                </a:lnTo>
                <a:lnTo>
                  <a:pt x="140290" y="283169"/>
                </a:lnTo>
                <a:lnTo>
                  <a:pt x="127210" y="278103"/>
                </a:lnTo>
                <a:lnTo>
                  <a:pt x="114650" y="272046"/>
                </a:lnTo>
                <a:lnTo>
                  <a:pt x="102659" y="265047"/>
                </a:lnTo>
                <a:lnTo>
                  <a:pt x="91285" y="257155"/>
                </a:lnTo>
                <a:lnTo>
                  <a:pt x="80578" y="248418"/>
                </a:lnTo>
                <a:lnTo>
                  <a:pt x="70587" y="238886"/>
                </a:lnTo>
                <a:lnTo>
                  <a:pt x="61360" y="228609"/>
                </a:lnTo>
                <a:lnTo>
                  <a:pt x="52947" y="217634"/>
                </a:lnTo>
                <a:lnTo>
                  <a:pt x="45396" y="206010"/>
                </a:lnTo>
                <a:lnTo>
                  <a:pt x="38757" y="193788"/>
                </a:lnTo>
                <a:lnTo>
                  <a:pt x="33078" y="181016"/>
                </a:lnTo>
                <a:lnTo>
                  <a:pt x="28409" y="167742"/>
                </a:lnTo>
                <a:lnTo>
                  <a:pt x="24799" y="154017"/>
                </a:lnTo>
                <a:lnTo>
                  <a:pt x="22296" y="139888"/>
                </a:lnTo>
                <a:lnTo>
                  <a:pt x="20950" y="125406"/>
                </a:lnTo>
                <a:lnTo>
                  <a:pt x="20718" y="116335"/>
                </a:lnTo>
                <a:lnTo>
                  <a:pt x="21327" y="101659"/>
                </a:lnTo>
                <a:lnTo>
                  <a:pt x="23124" y="87306"/>
                </a:lnTo>
                <a:lnTo>
                  <a:pt x="21956" y="25803"/>
                </a:lnTo>
                <a:lnTo>
                  <a:pt x="15457" y="39651"/>
                </a:lnTo>
                <a:lnTo>
                  <a:pt x="10027" y="54063"/>
                </a:lnTo>
                <a:lnTo>
                  <a:pt x="5716" y="68987"/>
                </a:lnTo>
                <a:lnTo>
                  <a:pt x="2574" y="84375"/>
                </a:lnTo>
                <a:lnTo>
                  <a:pt x="651" y="100174"/>
                </a:lnTo>
                <a:lnTo>
                  <a:pt x="0" y="116335"/>
                </a:lnTo>
                <a:lnTo>
                  <a:pt x="651" y="132495"/>
                </a:lnTo>
                <a:lnTo>
                  <a:pt x="2574" y="148295"/>
                </a:lnTo>
                <a:lnTo>
                  <a:pt x="5716" y="163682"/>
                </a:lnTo>
                <a:lnTo>
                  <a:pt x="10027" y="178607"/>
                </a:lnTo>
                <a:lnTo>
                  <a:pt x="15457" y="193018"/>
                </a:lnTo>
                <a:lnTo>
                  <a:pt x="21956" y="206866"/>
                </a:lnTo>
                <a:lnTo>
                  <a:pt x="29472" y="220100"/>
                </a:lnTo>
                <a:lnTo>
                  <a:pt x="37955" y="232670"/>
                </a:lnTo>
                <a:lnTo>
                  <a:pt x="47356" y="244524"/>
                </a:lnTo>
                <a:lnTo>
                  <a:pt x="57622" y="255612"/>
                </a:lnTo>
                <a:lnTo>
                  <a:pt x="68705" y="265884"/>
                </a:lnTo>
                <a:lnTo>
                  <a:pt x="80552" y="275290"/>
                </a:lnTo>
                <a:lnTo>
                  <a:pt x="93115" y="283778"/>
                </a:lnTo>
                <a:lnTo>
                  <a:pt x="106341" y="291298"/>
                </a:lnTo>
                <a:lnTo>
                  <a:pt x="120182" y="297800"/>
                </a:lnTo>
                <a:lnTo>
                  <a:pt x="134586" y="303233"/>
                </a:lnTo>
                <a:lnTo>
                  <a:pt x="149502" y="307547"/>
                </a:lnTo>
                <a:lnTo>
                  <a:pt x="164881" y="310691"/>
                </a:lnTo>
                <a:lnTo>
                  <a:pt x="180672" y="312614"/>
                </a:lnTo>
                <a:lnTo>
                  <a:pt x="196823" y="313267"/>
                </a:lnTo>
                <a:lnTo>
                  <a:pt x="212975" y="312614"/>
                </a:lnTo>
                <a:lnTo>
                  <a:pt x="228766" y="310691"/>
                </a:lnTo>
                <a:lnTo>
                  <a:pt x="244145" y="307547"/>
                </a:lnTo>
                <a:lnTo>
                  <a:pt x="259061" y="303234"/>
                </a:lnTo>
                <a:lnTo>
                  <a:pt x="273465" y="297800"/>
                </a:lnTo>
                <a:lnTo>
                  <a:pt x="287305" y="291298"/>
                </a:lnTo>
                <a:lnTo>
                  <a:pt x="300532" y="283778"/>
                </a:lnTo>
                <a:lnTo>
                  <a:pt x="313094" y="275290"/>
                </a:lnTo>
                <a:lnTo>
                  <a:pt x="324942" y="265885"/>
                </a:lnTo>
                <a:lnTo>
                  <a:pt x="336024" y="255612"/>
                </a:lnTo>
                <a:lnTo>
                  <a:pt x="346291" y="244524"/>
                </a:lnTo>
                <a:lnTo>
                  <a:pt x="355691" y="232670"/>
                </a:lnTo>
                <a:lnTo>
                  <a:pt x="364175" y="220100"/>
                </a:lnTo>
                <a:lnTo>
                  <a:pt x="371691" y="206867"/>
                </a:lnTo>
                <a:lnTo>
                  <a:pt x="378189" y="193018"/>
                </a:lnTo>
                <a:lnTo>
                  <a:pt x="383619" y="178607"/>
                </a:lnTo>
                <a:lnTo>
                  <a:pt x="387931" y="163682"/>
                </a:lnTo>
                <a:lnTo>
                  <a:pt x="391073" y="148295"/>
                </a:lnTo>
                <a:lnTo>
                  <a:pt x="392995" y="132496"/>
                </a:lnTo>
                <a:lnTo>
                  <a:pt x="393647" y="116335"/>
                </a:lnTo>
                <a:lnTo>
                  <a:pt x="392995" y="100174"/>
                </a:lnTo>
                <a:lnTo>
                  <a:pt x="391073" y="84375"/>
                </a:lnTo>
                <a:lnTo>
                  <a:pt x="387931" y="68988"/>
                </a:lnTo>
                <a:lnTo>
                  <a:pt x="383619" y="54063"/>
                </a:lnTo>
                <a:lnTo>
                  <a:pt x="378189" y="39651"/>
                </a:lnTo>
                <a:lnTo>
                  <a:pt x="371691" y="25803"/>
                </a:lnTo>
                <a:lnTo>
                  <a:pt x="364175" y="12569"/>
                </a:lnTo>
                <a:lnTo>
                  <a:pt x="355691" y="0"/>
                </a:lnTo>
                <a:lnTo>
                  <a:pt x="346291" y="-11853"/>
                </a:lnTo>
                <a:lnTo>
                  <a:pt x="336024" y="-22942"/>
                </a:lnTo>
                <a:lnTo>
                  <a:pt x="324942" y="-33214"/>
                </a:lnTo>
                <a:lnTo>
                  <a:pt x="313094" y="-42620"/>
                </a:lnTo>
                <a:lnTo>
                  <a:pt x="300532" y="-51108"/>
                </a:lnTo>
                <a:lnTo>
                  <a:pt x="287305" y="-58628"/>
                </a:lnTo>
                <a:lnTo>
                  <a:pt x="273465" y="-65130"/>
                </a:lnTo>
                <a:lnTo>
                  <a:pt x="259061" y="-70563"/>
                </a:lnTo>
                <a:lnTo>
                  <a:pt x="244144" y="-74877"/>
                </a:lnTo>
                <a:lnTo>
                  <a:pt x="228766" y="-78021"/>
                </a:lnTo>
                <a:lnTo>
                  <a:pt x="212975" y="-79944"/>
                </a:lnTo>
                <a:lnTo>
                  <a:pt x="196823" y="-80596"/>
                </a:lnTo>
                <a:lnTo>
                  <a:pt x="180671" y="-79944"/>
                </a:lnTo>
                <a:lnTo>
                  <a:pt x="164881" y="-78021"/>
                </a:lnTo>
                <a:lnTo>
                  <a:pt x="149502" y="-74877"/>
                </a:lnTo>
                <a:lnTo>
                  <a:pt x="134585" y="-70563"/>
                </a:lnTo>
                <a:lnTo>
                  <a:pt x="120182" y="-65130"/>
                </a:lnTo>
                <a:lnTo>
                  <a:pt x="106341" y="-58628"/>
                </a:lnTo>
                <a:lnTo>
                  <a:pt x="93115" y="-51108"/>
                </a:lnTo>
                <a:lnTo>
                  <a:pt x="80552" y="-42620"/>
                </a:lnTo>
                <a:lnTo>
                  <a:pt x="68704" y="-33214"/>
                </a:lnTo>
                <a:lnTo>
                  <a:pt x="57622" y="-22942"/>
                </a:lnTo>
                <a:lnTo>
                  <a:pt x="47356" y="-11854"/>
                </a:lnTo>
                <a:lnTo>
                  <a:pt x="37955" y="0"/>
                </a:lnTo>
                <a:lnTo>
                  <a:pt x="30081" y="59770"/>
                </a:lnTo>
                <a:lnTo>
                  <a:pt x="35144" y="46683"/>
                </a:lnTo>
                <a:lnTo>
                  <a:pt x="41197" y="34116"/>
                </a:lnTo>
                <a:lnTo>
                  <a:pt x="48192" y="22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831C64D3-FD6B-474B-B1F8-026BDF014818}"/>
              </a:ext>
            </a:extLst>
          </p:cNvPr>
          <p:cNvSpPr txBox="1"/>
          <p:nvPr/>
        </p:nvSpPr>
        <p:spPr>
          <a:xfrm>
            <a:off x="6236335" y="824102"/>
            <a:ext cx="4567484" cy="531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r>
              <a:rPr sz="2850" spc="-11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850" spc="-42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9" baseline="2874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50" spc="-30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9" baseline="2874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-34" baseline="28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-14" baseline="287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-46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-4" baseline="287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850" spc="-39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2850" spc="-34" baseline="28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9" baseline="287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850" spc="-4" baseline="287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-66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34" baseline="287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12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endParaRPr sz="1900">
              <a:latin typeface="Calibri"/>
              <a:cs typeface="Calibri"/>
            </a:endParaRPr>
          </a:p>
          <a:p>
            <a:pPr marL="12700" marR="36118">
              <a:lnSpc>
                <a:spcPts val="2090"/>
              </a:lnSpc>
              <a:spcBef>
                <a:spcPts val="2"/>
              </a:spcBef>
            </a:pP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50" spc="-9" baseline="287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deos?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BAD0F0D9-A148-4188-A04C-B3A9B34C30C7}"/>
              </a:ext>
            </a:extLst>
          </p:cNvPr>
          <p:cNvSpPr txBox="1"/>
          <p:nvPr/>
        </p:nvSpPr>
        <p:spPr>
          <a:xfrm>
            <a:off x="6236335" y="1969033"/>
            <a:ext cx="4589220" cy="531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r>
              <a:rPr sz="2850" spc="-11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50" spc="9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50" spc="-19" baseline="287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4" baseline="2874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ies</a:t>
            </a:r>
            <a:r>
              <a:rPr sz="2850" spc="14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9" baseline="287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19" baseline="287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2850" spc="-4" baseline="287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bu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850" spc="-4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the mo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t/lea</a:t>
            </a:r>
            <a:r>
              <a:rPr sz="2850" spc="-19" baseline="287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-17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900" dirty="0">
              <a:latin typeface="Calibri"/>
              <a:cs typeface="Calibri"/>
            </a:endParaRPr>
          </a:p>
          <a:p>
            <a:pPr marL="12700" marR="36164">
              <a:lnSpc>
                <a:spcPts val="2090"/>
              </a:lnSpc>
              <a:spcBef>
                <a:spcPts val="2"/>
              </a:spcBef>
            </a:pP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4" baseline="287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-29" baseline="2874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enue</a:t>
            </a:r>
            <a:r>
              <a:rPr sz="2850" spc="-43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39" baseline="287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ain?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0CF7B175-F7D9-414E-BF80-2D39E0CAB919}"/>
              </a:ext>
            </a:extLst>
          </p:cNvPr>
          <p:cNvSpPr txBox="1"/>
          <p:nvPr/>
        </p:nvSpPr>
        <p:spPr>
          <a:xfrm>
            <a:off x="6236335" y="3114675"/>
            <a:ext cx="4437486" cy="531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r>
              <a:rPr sz="2850" spc="-11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50" spc="-34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9" baseline="287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850" spc="-14" baseline="287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tries</a:t>
            </a:r>
            <a:r>
              <a:rPr sz="2850" spc="-72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9" baseline="287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39" baseline="28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ockbu</a:t>
            </a:r>
            <a:r>
              <a:rPr sz="2850" spc="-19" baseline="287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850" spc="-65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2850" spc="-19" baseline="287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-25" baseline="287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4" baseline="287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50" spc="-34" baseline="28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 dirty="0">
              <a:latin typeface="Calibri"/>
              <a:cs typeface="Calibri"/>
            </a:endParaRPr>
          </a:p>
          <a:p>
            <a:pPr marL="12700" marR="36118">
              <a:lnSpc>
                <a:spcPts val="2090"/>
              </a:lnSpc>
              <a:spcBef>
                <a:spcPts val="2"/>
              </a:spcBef>
            </a:pP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2850" spc="4" baseline="287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850" spc="-40" baseline="28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0" baseline="2874" dirty="0">
                <a:solidFill>
                  <a:srgbClr val="FFFFFF"/>
                </a:solidFill>
                <a:latin typeface="Calibri"/>
                <a:cs typeface="Calibri"/>
              </a:rPr>
              <a:t>in?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148016-EDDC-43AA-9C51-E3A6F77F0D6D}"/>
              </a:ext>
            </a:extLst>
          </p:cNvPr>
          <p:cNvGrpSpPr/>
          <p:nvPr/>
        </p:nvGrpSpPr>
        <p:grpSpPr>
          <a:xfrm>
            <a:off x="5108124" y="5278041"/>
            <a:ext cx="6263640" cy="915924"/>
            <a:chOff x="5089567" y="4059936"/>
            <a:chExt cx="6263640" cy="915924"/>
          </a:xfrm>
        </p:grpSpPr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AC2D421A-E0D5-4650-A259-E8F78FD0DA4F}"/>
                </a:ext>
              </a:extLst>
            </p:cNvPr>
            <p:cNvSpPr/>
            <p:nvPr/>
          </p:nvSpPr>
          <p:spPr>
            <a:xfrm>
              <a:off x="5089567" y="4059936"/>
              <a:ext cx="6263640" cy="915924"/>
            </a:xfrm>
            <a:custGeom>
              <a:avLst/>
              <a:gdLst/>
              <a:ahLst/>
              <a:cxnLst/>
              <a:rect l="l" t="t" r="r" b="b"/>
              <a:pathLst>
                <a:path w="6263640" h="915924">
                  <a:moveTo>
                    <a:pt x="0" y="91566"/>
                  </a:moveTo>
                  <a:lnTo>
                    <a:pt x="45" y="827268"/>
                  </a:lnTo>
                  <a:lnTo>
                    <a:pt x="11123" y="868115"/>
                  </a:lnTo>
                  <a:lnTo>
                    <a:pt x="38379" y="898886"/>
                  </a:lnTo>
                  <a:lnTo>
                    <a:pt x="76999" y="914770"/>
                  </a:lnTo>
                  <a:lnTo>
                    <a:pt x="91566" y="915924"/>
                  </a:lnTo>
                  <a:lnTo>
                    <a:pt x="6174984" y="915878"/>
                  </a:lnTo>
                  <a:lnTo>
                    <a:pt x="6215831" y="904800"/>
                  </a:lnTo>
                  <a:lnTo>
                    <a:pt x="6246602" y="877544"/>
                  </a:lnTo>
                  <a:lnTo>
                    <a:pt x="6262486" y="838924"/>
                  </a:lnTo>
                  <a:lnTo>
                    <a:pt x="6263640" y="824357"/>
                  </a:lnTo>
                  <a:lnTo>
                    <a:pt x="6263594" y="88655"/>
                  </a:lnTo>
                  <a:lnTo>
                    <a:pt x="6252516" y="47808"/>
                  </a:lnTo>
                  <a:lnTo>
                    <a:pt x="6225260" y="17037"/>
                  </a:lnTo>
                  <a:lnTo>
                    <a:pt x="6186640" y="1153"/>
                  </a:lnTo>
                  <a:lnTo>
                    <a:pt x="6172072" y="0"/>
                  </a:lnTo>
                  <a:lnTo>
                    <a:pt x="88655" y="45"/>
                  </a:lnTo>
                  <a:lnTo>
                    <a:pt x="47808" y="11123"/>
                  </a:lnTo>
                  <a:lnTo>
                    <a:pt x="17037" y="38379"/>
                  </a:lnTo>
                  <a:lnTo>
                    <a:pt x="1153" y="76999"/>
                  </a:lnTo>
                  <a:lnTo>
                    <a:pt x="0" y="91566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573BAE57-03F0-4E91-9D48-CC9183CC6629}"/>
                </a:ext>
              </a:extLst>
            </p:cNvPr>
            <p:cNvSpPr/>
            <p:nvPr/>
          </p:nvSpPr>
          <p:spPr>
            <a:xfrm>
              <a:off x="5389783" y="4347336"/>
              <a:ext cx="466161" cy="287406"/>
            </a:xfrm>
            <a:custGeom>
              <a:avLst/>
              <a:gdLst/>
              <a:ahLst/>
              <a:cxnLst/>
              <a:rect l="l" t="t" r="r" b="b"/>
              <a:pathLst>
                <a:path w="466161" h="287406">
                  <a:moveTo>
                    <a:pt x="254938" y="287406"/>
                  </a:moveTo>
                  <a:lnTo>
                    <a:pt x="322739" y="129953"/>
                  </a:lnTo>
                  <a:lnTo>
                    <a:pt x="411827" y="129953"/>
                  </a:lnTo>
                  <a:lnTo>
                    <a:pt x="466161" y="119557"/>
                  </a:lnTo>
                  <a:lnTo>
                    <a:pt x="372929" y="0"/>
                  </a:lnTo>
                  <a:lnTo>
                    <a:pt x="418595" y="109161"/>
                  </a:lnTo>
                  <a:lnTo>
                    <a:pt x="164244" y="109161"/>
                  </a:lnTo>
                  <a:lnTo>
                    <a:pt x="166471" y="31188"/>
                  </a:lnTo>
                  <a:lnTo>
                    <a:pt x="142541" y="109161"/>
                  </a:lnTo>
                  <a:lnTo>
                    <a:pt x="47548" y="109161"/>
                  </a:lnTo>
                  <a:lnTo>
                    <a:pt x="54281" y="129953"/>
                  </a:lnTo>
                  <a:lnTo>
                    <a:pt x="300415" y="129953"/>
                  </a:lnTo>
                  <a:lnTo>
                    <a:pt x="254938" y="287406"/>
                  </a:lnTo>
                  <a:close/>
                </a:path>
                <a:path w="466161" h="287406">
                  <a:moveTo>
                    <a:pt x="299690" y="31188"/>
                  </a:moveTo>
                  <a:lnTo>
                    <a:pt x="357804" y="31188"/>
                  </a:lnTo>
                  <a:lnTo>
                    <a:pt x="418595" y="109161"/>
                  </a:lnTo>
                  <a:lnTo>
                    <a:pt x="372929" y="0"/>
                  </a:lnTo>
                  <a:lnTo>
                    <a:pt x="93232" y="0"/>
                  </a:lnTo>
                  <a:lnTo>
                    <a:pt x="0" y="119557"/>
                  </a:lnTo>
                  <a:lnTo>
                    <a:pt x="233080" y="353474"/>
                  </a:lnTo>
                  <a:lnTo>
                    <a:pt x="466161" y="119557"/>
                  </a:lnTo>
                  <a:lnTo>
                    <a:pt x="411827" y="129953"/>
                  </a:lnTo>
                  <a:lnTo>
                    <a:pt x="254938" y="287406"/>
                  </a:lnTo>
                  <a:lnTo>
                    <a:pt x="300415" y="129953"/>
                  </a:lnTo>
                  <a:lnTo>
                    <a:pt x="233080" y="285898"/>
                  </a:lnTo>
                  <a:lnTo>
                    <a:pt x="165746" y="129953"/>
                  </a:lnTo>
                  <a:lnTo>
                    <a:pt x="143422" y="129953"/>
                  </a:lnTo>
                  <a:lnTo>
                    <a:pt x="211326" y="287562"/>
                  </a:lnTo>
                  <a:lnTo>
                    <a:pt x="54281" y="129953"/>
                  </a:lnTo>
                  <a:lnTo>
                    <a:pt x="47548" y="109161"/>
                  </a:lnTo>
                  <a:lnTo>
                    <a:pt x="108356" y="31188"/>
                  </a:lnTo>
                  <a:lnTo>
                    <a:pt x="166471" y="31188"/>
                  </a:lnTo>
                  <a:lnTo>
                    <a:pt x="164244" y="109161"/>
                  </a:lnTo>
                  <a:lnTo>
                    <a:pt x="188122" y="31188"/>
                  </a:lnTo>
                  <a:lnTo>
                    <a:pt x="278039" y="31188"/>
                  </a:lnTo>
                  <a:lnTo>
                    <a:pt x="301917" y="109161"/>
                  </a:lnTo>
                  <a:lnTo>
                    <a:pt x="323619" y="109161"/>
                  </a:lnTo>
                  <a:lnTo>
                    <a:pt x="299690" y="31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3">
              <a:extLst>
                <a:ext uri="{FF2B5EF4-FFF2-40B4-BE49-F238E27FC236}">
                  <a16:creationId xmlns:a16="http://schemas.microsoft.com/office/drawing/2014/main" id="{D477A413-256E-4F40-B293-FA432FA1A5B3}"/>
                </a:ext>
              </a:extLst>
            </p:cNvPr>
            <p:cNvSpPr txBox="1"/>
            <p:nvPr/>
          </p:nvSpPr>
          <p:spPr>
            <a:xfrm>
              <a:off x="6236335" y="4259833"/>
              <a:ext cx="4877252" cy="531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030"/>
                </a:lnSpc>
                <a:spcBef>
                  <a:spcPts val="101"/>
                </a:spcBef>
              </a:pP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●</a:t>
              </a:r>
              <a:r>
                <a:rPr sz="2850" spc="-11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Wh</a:t>
              </a:r>
              <a:r>
                <a:rPr sz="2850" spc="9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850" spc="-25" baseline="2874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850" spc="-47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2850" spc="-19" baseline="2874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850" spc="-25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cu</a:t>
              </a:r>
              <a:r>
                <a:rPr sz="2850" spc="-25" baseline="2874" dirty="0">
                  <a:solidFill>
                    <a:srgbClr val="FFFFFF"/>
                  </a:solidFill>
                  <a:latin typeface="Calibri"/>
                  <a:cs typeface="Calibri"/>
                </a:rPr>
                <a:t>st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2850" spc="-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850" spc="-3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sz="2850" spc="-49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with</a:t>
              </a:r>
              <a:r>
                <a:rPr sz="2850" spc="-2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2850" spc="-9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h</a:t>
              </a:r>
              <a:r>
                <a:rPr sz="2850" spc="-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gh</a:t>
              </a:r>
              <a:r>
                <a:rPr sz="2850" spc="-23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2850" spc="-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2850" spc="-5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r>
                <a:rPr sz="2850" spc="-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ti</a:t>
              </a:r>
              <a:r>
                <a:rPr sz="2850" spc="-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850" spc="-2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-29" baseline="2874" dirty="0">
                  <a:solidFill>
                    <a:srgbClr val="FFFFFF"/>
                  </a:solidFill>
                  <a:latin typeface="Calibri"/>
                  <a:cs typeface="Calibri"/>
                </a:rPr>
                <a:t>v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alue</a:t>
              </a:r>
              <a:endParaRPr sz="1900" dirty="0">
                <a:latin typeface="Calibri"/>
                <a:cs typeface="Calibri"/>
              </a:endParaRPr>
            </a:p>
            <a:p>
              <a:pPr marL="12700" marR="36118">
                <a:lnSpc>
                  <a:spcPts val="2090"/>
                </a:lnSpc>
                <a:spcBef>
                  <a:spcPts val="2"/>
                </a:spcBef>
              </a:pP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ba</a:t>
              </a:r>
              <a:r>
                <a:rPr sz="2850" spc="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ed?</a:t>
              </a:r>
              <a:endParaRPr sz="1900" dirty="0">
                <a:latin typeface="Calibri"/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8172E0F-2C4E-4FD9-A6A5-75C93FFFAF40}"/>
              </a:ext>
            </a:extLst>
          </p:cNvPr>
          <p:cNvGrpSpPr/>
          <p:nvPr/>
        </p:nvGrpSpPr>
        <p:grpSpPr>
          <a:xfrm>
            <a:off x="5105400" y="4088685"/>
            <a:ext cx="6263640" cy="915923"/>
            <a:chOff x="5093208" y="5204460"/>
            <a:chExt cx="6263640" cy="915923"/>
          </a:xfrm>
        </p:grpSpPr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10DF0B61-A591-4377-8E7B-1288148BC072}"/>
                </a:ext>
              </a:extLst>
            </p:cNvPr>
            <p:cNvSpPr/>
            <p:nvPr/>
          </p:nvSpPr>
          <p:spPr>
            <a:xfrm>
              <a:off x="5093208" y="5204460"/>
              <a:ext cx="6263640" cy="915923"/>
            </a:xfrm>
            <a:custGeom>
              <a:avLst/>
              <a:gdLst/>
              <a:ahLst/>
              <a:cxnLst/>
              <a:rect l="l" t="t" r="r" b="b"/>
              <a:pathLst>
                <a:path w="6263640" h="915924">
                  <a:moveTo>
                    <a:pt x="0" y="91566"/>
                  </a:moveTo>
                  <a:lnTo>
                    <a:pt x="46" y="827265"/>
                  </a:lnTo>
                  <a:lnTo>
                    <a:pt x="11130" y="868124"/>
                  </a:lnTo>
                  <a:lnTo>
                    <a:pt x="38385" y="898893"/>
                  </a:lnTo>
                  <a:lnTo>
                    <a:pt x="77001" y="914770"/>
                  </a:lnTo>
                  <a:lnTo>
                    <a:pt x="91566" y="915923"/>
                  </a:lnTo>
                  <a:lnTo>
                    <a:pt x="6175004" y="915877"/>
                  </a:lnTo>
                  <a:lnTo>
                    <a:pt x="6215843" y="904795"/>
                  </a:lnTo>
                  <a:lnTo>
                    <a:pt x="6246607" y="877538"/>
                  </a:lnTo>
                  <a:lnTo>
                    <a:pt x="6262486" y="838906"/>
                  </a:lnTo>
                  <a:lnTo>
                    <a:pt x="6263640" y="824331"/>
                  </a:lnTo>
                  <a:lnTo>
                    <a:pt x="6263594" y="88655"/>
                  </a:lnTo>
                  <a:lnTo>
                    <a:pt x="6252516" y="47808"/>
                  </a:lnTo>
                  <a:lnTo>
                    <a:pt x="6225260" y="17037"/>
                  </a:lnTo>
                  <a:lnTo>
                    <a:pt x="6186640" y="1153"/>
                  </a:lnTo>
                  <a:lnTo>
                    <a:pt x="6172072" y="0"/>
                  </a:lnTo>
                  <a:lnTo>
                    <a:pt x="88655" y="45"/>
                  </a:lnTo>
                  <a:lnTo>
                    <a:pt x="47808" y="11123"/>
                  </a:lnTo>
                  <a:lnTo>
                    <a:pt x="17037" y="38379"/>
                  </a:lnTo>
                  <a:lnTo>
                    <a:pt x="1153" y="76999"/>
                  </a:lnTo>
                  <a:lnTo>
                    <a:pt x="0" y="91566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93416771-61FB-4CE1-A020-90C62375B2D5}"/>
                </a:ext>
              </a:extLst>
            </p:cNvPr>
            <p:cNvSpPr/>
            <p:nvPr/>
          </p:nvSpPr>
          <p:spPr>
            <a:xfrm>
              <a:off x="5514489" y="5499275"/>
              <a:ext cx="216744" cy="258348"/>
            </a:xfrm>
            <a:custGeom>
              <a:avLst/>
              <a:gdLst/>
              <a:ahLst/>
              <a:cxnLst/>
              <a:rect l="l" t="t" r="r" b="b"/>
              <a:pathLst>
                <a:path w="216744" h="258348">
                  <a:moveTo>
                    <a:pt x="0" y="93559"/>
                  </a:moveTo>
                  <a:lnTo>
                    <a:pt x="353" y="105960"/>
                  </a:lnTo>
                  <a:lnTo>
                    <a:pt x="2099" y="118321"/>
                  </a:lnTo>
                  <a:lnTo>
                    <a:pt x="5248" y="130520"/>
                  </a:lnTo>
                  <a:lnTo>
                    <a:pt x="56579" y="245735"/>
                  </a:lnTo>
                  <a:lnTo>
                    <a:pt x="61849" y="99527"/>
                  </a:lnTo>
                  <a:lnTo>
                    <a:pt x="61758" y="96548"/>
                  </a:lnTo>
                  <a:lnTo>
                    <a:pt x="57730" y="0"/>
                  </a:lnTo>
                  <a:lnTo>
                    <a:pt x="46557" y="6840"/>
                  </a:lnTo>
                  <a:lnTo>
                    <a:pt x="36247" y="15034"/>
                  </a:lnTo>
                  <a:lnTo>
                    <a:pt x="26933" y="24520"/>
                  </a:lnTo>
                  <a:lnTo>
                    <a:pt x="18768" y="35210"/>
                  </a:lnTo>
                  <a:lnTo>
                    <a:pt x="12309" y="45986"/>
                  </a:lnTo>
                  <a:lnTo>
                    <a:pt x="7194" y="57331"/>
                  </a:lnTo>
                  <a:lnTo>
                    <a:pt x="3430" y="69123"/>
                  </a:lnTo>
                  <a:lnTo>
                    <a:pt x="1028" y="81239"/>
                  </a:lnTo>
                  <a:lnTo>
                    <a:pt x="0" y="93559"/>
                  </a:lnTo>
                  <a:close/>
                </a:path>
                <a:path w="216744" h="258348">
                  <a:moveTo>
                    <a:pt x="99051" y="335143"/>
                  </a:moveTo>
                  <a:lnTo>
                    <a:pt x="100605" y="338782"/>
                  </a:lnTo>
                  <a:lnTo>
                    <a:pt x="104231" y="340861"/>
                  </a:lnTo>
                  <a:lnTo>
                    <a:pt x="112518" y="340861"/>
                  </a:lnTo>
                  <a:lnTo>
                    <a:pt x="116144" y="338782"/>
                  </a:lnTo>
                  <a:lnTo>
                    <a:pt x="117698" y="335143"/>
                  </a:lnTo>
                  <a:lnTo>
                    <a:pt x="160170" y="245735"/>
                  </a:lnTo>
                  <a:lnTo>
                    <a:pt x="209376" y="136574"/>
                  </a:lnTo>
                  <a:lnTo>
                    <a:pt x="213236" y="124503"/>
                  </a:lnTo>
                  <a:lnTo>
                    <a:pt x="215689" y="112208"/>
                  </a:lnTo>
                  <a:lnTo>
                    <a:pt x="216744" y="99812"/>
                  </a:lnTo>
                  <a:lnTo>
                    <a:pt x="216411" y="87436"/>
                  </a:lnTo>
                  <a:lnTo>
                    <a:pt x="214701" y="75202"/>
                  </a:lnTo>
                  <a:lnTo>
                    <a:pt x="211623" y="63232"/>
                  </a:lnTo>
                  <a:lnTo>
                    <a:pt x="207188" y="51646"/>
                  </a:lnTo>
                  <a:lnTo>
                    <a:pt x="201406" y="40568"/>
                  </a:lnTo>
                  <a:lnTo>
                    <a:pt x="189794" y="24496"/>
                  </a:lnTo>
                  <a:lnTo>
                    <a:pt x="180478" y="15013"/>
                  </a:lnTo>
                  <a:lnTo>
                    <a:pt x="170165" y="6822"/>
                  </a:lnTo>
                  <a:lnTo>
                    <a:pt x="158991" y="-14"/>
                  </a:lnTo>
                  <a:lnTo>
                    <a:pt x="147087" y="-5437"/>
                  </a:lnTo>
                  <a:lnTo>
                    <a:pt x="134589" y="-9385"/>
                  </a:lnTo>
                  <a:lnTo>
                    <a:pt x="121629" y="-11797"/>
                  </a:lnTo>
                  <a:lnTo>
                    <a:pt x="108374" y="-12612"/>
                  </a:lnTo>
                  <a:lnTo>
                    <a:pt x="95087" y="-11794"/>
                  </a:lnTo>
                  <a:lnTo>
                    <a:pt x="82129" y="-9378"/>
                  </a:lnTo>
                  <a:lnTo>
                    <a:pt x="69632" y="-5426"/>
                  </a:lnTo>
                  <a:lnTo>
                    <a:pt x="57730" y="0"/>
                  </a:lnTo>
                  <a:lnTo>
                    <a:pt x="61758" y="96548"/>
                  </a:lnTo>
                  <a:lnTo>
                    <a:pt x="63946" y="82242"/>
                  </a:lnTo>
                  <a:lnTo>
                    <a:pt x="70068" y="69754"/>
                  </a:lnTo>
                  <a:lnTo>
                    <a:pt x="79460" y="59750"/>
                  </a:lnTo>
                  <a:lnTo>
                    <a:pt x="91461" y="52896"/>
                  </a:lnTo>
                  <a:lnTo>
                    <a:pt x="105406" y="49856"/>
                  </a:lnTo>
                  <a:lnTo>
                    <a:pt x="108374" y="49765"/>
                  </a:lnTo>
                  <a:lnTo>
                    <a:pt x="122629" y="51960"/>
                  </a:lnTo>
                  <a:lnTo>
                    <a:pt x="135072" y="58104"/>
                  </a:lnTo>
                  <a:lnTo>
                    <a:pt x="145040" y="67530"/>
                  </a:lnTo>
                  <a:lnTo>
                    <a:pt x="151870" y="79574"/>
                  </a:lnTo>
                  <a:lnTo>
                    <a:pt x="154899" y="93569"/>
                  </a:lnTo>
                  <a:lnTo>
                    <a:pt x="154990" y="96548"/>
                  </a:lnTo>
                  <a:lnTo>
                    <a:pt x="152802" y="110854"/>
                  </a:lnTo>
                  <a:lnTo>
                    <a:pt x="146681" y="123342"/>
                  </a:lnTo>
                  <a:lnTo>
                    <a:pt x="137288" y="133346"/>
                  </a:lnTo>
                  <a:lnTo>
                    <a:pt x="125288" y="140200"/>
                  </a:lnTo>
                  <a:lnTo>
                    <a:pt x="111343" y="143240"/>
                  </a:lnTo>
                  <a:lnTo>
                    <a:pt x="108374" y="143331"/>
                  </a:lnTo>
                  <a:lnTo>
                    <a:pt x="94119" y="141136"/>
                  </a:lnTo>
                  <a:lnTo>
                    <a:pt x="81676" y="134992"/>
                  </a:lnTo>
                  <a:lnTo>
                    <a:pt x="71708" y="125566"/>
                  </a:lnTo>
                  <a:lnTo>
                    <a:pt x="64878" y="113522"/>
                  </a:lnTo>
                  <a:lnTo>
                    <a:pt x="61849" y="99527"/>
                  </a:lnTo>
                  <a:lnTo>
                    <a:pt x="56579" y="245735"/>
                  </a:lnTo>
                  <a:lnTo>
                    <a:pt x="99051" y="335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2">
              <a:extLst>
                <a:ext uri="{FF2B5EF4-FFF2-40B4-BE49-F238E27FC236}">
                  <a16:creationId xmlns:a16="http://schemas.microsoft.com/office/drawing/2014/main" id="{0438598B-7151-4366-8CFD-B573C6D490E0}"/>
                </a:ext>
              </a:extLst>
            </p:cNvPr>
            <p:cNvSpPr txBox="1"/>
            <p:nvPr/>
          </p:nvSpPr>
          <p:spPr>
            <a:xfrm>
              <a:off x="6236335" y="5404739"/>
              <a:ext cx="4309737" cy="53190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035"/>
                </a:lnSpc>
                <a:spcBef>
                  <a:spcPts val="101"/>
                </a:spcBef>
              </a:pP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●</a:t>
              </a:r>
              <a:r>
                <a:rPr sz="2850" spc="-11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Do</a:t>
              </a:r>
              <a:r>
                <a:rPr sz="2850" spc="-21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sales</a:t>
              </a:r>
              <a:r>
                <a:rPr sz="2850" spc="-32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r>
                <a:rPr sz="2850" spc="-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ig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u</a:t>
              </a:r>
              <a:r>
                <a:rPr sz="2850" spc="-25" baseline="2874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es</a:t>
              </a:r>
              <a:r>
                <a:rPr sz="2850" spc="-1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-29" baseline="2874" dirty="0">
                  <a:solidFill>
                    <a:srgbClr val="FFFFFF"/>
                  </a:solidFill>
                  <a:latin typeface="Calibri"/>
                  <a:cs typeface="Calibri"/>
                </a:rPr>
                <a:t>v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2850" spc="9" baseline="2874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y</a:t>
              </a:r>
              <a:r>
                <a:rPr sz="2850" spc="-15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b</a:t>
              </a:r>
              <a:r>
                <a:rPr sz="2850" spc="-1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t</a:t>
              </a:r>
              <a:r>
                <a:rPr sz="2850" spc="-1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w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een</a:t>
              </a:r>
              <a:r>
                <a:rPr sz="2850" spc="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850" spc="-19" baseline="2874" dirty="0">
                  <a:solidFill>
                    <a:srgbClr val="FFFFFF"/>
                  </a:solidFill>
                  <a:latin typeface="Calibri"/>
                  <a:cs typeface="Calibri"/>
                </a:rPr>
                <a:t>g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eo</a:t>
              </a:r>
              <a:r>
                <a:rPr sz="2850" spc="-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g</a:t>
              </a:r>
              <a:r>
                <a:rPr sz="2850" spc="-3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aphic</a:t>
              </a:r>
              <a:endParaRPr sz="1900" dirty="0">
                <a:latin typeface="Calibri"/>
                <a:cs typeface="Calibri"/>
              </a:endParaRPr>
            </a:p>
            <a:p>
              <a:pPr marL="12700" marR="36164">
                <a:lnSpc>
                  <a:spcPts val="2090"/>
                </a:lnSpc>
                <a:spcBef>
                  <a:spcPts val="2"/>
                </a:spcBef>
              </a:pPr>
              <a:r>
                <a:rPr sz="2850" spc="-25" baseline="2874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egi</a:t>
              </a:r>
              <a:r>
                <a:rPr sz="2850" spc="-4" baseline="2874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2850" spc="0" baseline="2874" dirty="0">
                  <a:solidFill>
                    <a:srgbClr val="FFFFFF"/>
                  </a:solidFill>
                  <a:latin typeface="Calibri"/>
                  <a:cs typeface="Calibri"/>
                </a:rPr>
                <a:t>ns?</a:t>
              </a:r>
              <a:endParaRPr sz="1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5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939A66C5-8CB8-4D3B-8F94-F7175C18BE96}"/>
              </a:ext>
            </a:extLst>
          </p:cNvPr>
          <p:cNvSpPr txBox="1"/>
          <p:nvPr/>
        </p:nvSpPr>
        <p:spPr>
          <a:xfrm>
            <a:off x="2477444" y="217972"/>
            <a:ext cx="6257930" cy="723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95"/>
              </a:lnSpc>
              <a:spcBef>
                <a:spcPts val="209"/>
              </a:spcBef>
            </a:pPr>
            <a:r>
              <a:rPr lang="fr-FR" sz="2800" b="1" dirty="0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DATA</a:t>
            </a:r>
            <a:r>
              <a:rPr sz="2800" b="1" dirty="0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Overview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E40C40-3F1E-46BF-A1B2-A60298D2C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98906"/>
              </p:ext>
            </p:extLst>
          </p:nvPr>
        </p:nvGraphicFramePr>
        <p:xfrm>
          <a:off x="228600" y="1904338"/>
          <a:ext cx="11658600" cy="261100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77677893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44998469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847747055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68317163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4622630"/>
                    </a:ext>
                  </a:extLst>
                </a:gridCol>
              </a:tblGrid>
              <a:tr h="610262">
                <a:tc>
                  <a:txBody>
                    <a:bodyPr/>
                    <a:lstStyle/>
                    <a:p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Film </a:t>
                      </a:r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Rental</a:t>
                      </a:r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Rate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Replacement </a:t>
                      </a:r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Rental</a:t>
                      </a:r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Duration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27814"/>
                  </a:ext>
                </a:extLst>
              </a:tr>
              <a:tr h="666915">
                <a:tc>
                  <a:txBody>
                    <a:bodyPr/>
                    <a:lstStyle/>
                    <a:p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4,99 $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29,99 $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0250"/>
                  </a:ext>
                </a:extLst>
              </a:tr>
              <a:tr h="6669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0,99 $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3 </a:t>
                      </a:r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50858"/>
                  </a:ext>
                </a:extLst>
              </a:tr>
              <a:tr h="6669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115,27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2,98 $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19,98 $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4,98 </a:t>
                      </a:r>
                      <a:r>
                        <a:rPr lang="fr-FR" sz="20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33487"/>
                  </a:ext>
                </a:extLst>
              </a:tr>
            </a:tbl>
          </a:graphicData>
        </a:graphic>
      </p:graphicFrame>
      <p:pic>
        <p:nvPicPr>
          <p:cNvPr id="7" name="Graphic 6" descr="Ruler with solid fill">
            <a:extLst>
              <a:ext uri="{FF2B5EF4-FFF2-40B4-BE49-F238E27FC236}">
                <a16:creationId xmlns:a16="http://schemas.microsoft.com/office/drawing/2014/main" id="{61D88337-D840-46A8-B3B8-35816658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1956991"/>
            <a:ext cx="684276" cy="457200"/>
          </a:xfrm>
          <a:prstGeom prst="rect">
            <a:avLst/>
          </a:prstGeom>
        </p:spPr>
      </p:pic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28D96EF2-6DEF-4E69-BFB0-F356E959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2338" y="1864603"/>
            <a:ext cx="684276" cy="609600"/>
          </a:xfrm>
          <a:prstGeom prst="rect">
            <a:avLst/>
          </a:prstGeom>
        </p:spPr>
      </p:pic>
      <p:pic>
        <p:nvPicPr>
          <p:cNvPr id="11" name="Graphic 10" descr="Arrow circle with solid fill">
            <a:extLst>
              <a:ext uri="{FF2B5EF4-FFF2-40B4-BE49-F238E27FC236}">
                <a16:creationId xmlns:a16="http://schemas.microsoft.com/office/drawing/2014/main" id="{1D8BA4A7-5F42-4FA5-A589-68624FD91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5374" y="1880791"/>
            <a:ext cx="673768" cy="673768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EF6BC0C0-51FC-4D3F-81B3-3599681AC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35008" y="1864603"/>
            <a:ext cx="684276" cy="684276"/>
          </a:xfrm>
          <a:prstGeom prst="rect">
            <a:avLst/>
          </a:prstGeom>
        </p:spPr>
      </p:pic>
      <p:sp>
        <p:nvSpPr>
          <p:cNvPr id="17" name="object 13">
            <a:extLst>
              <a:ext uri="{FF2B5EF4-FFF2-40B4-BE49-F238E27FC236}">
                <a16:creationId xmlns:a16="http://schemas.microsoft.com/office/drawing/2014/main" id="{822760B4-5C09-4933-A389-686135BE6619}"/>
              </a:ext>
            </a:extLst>
          </p:cNvPr>
          <p:cNvSpPr txBox="1"/>
          <p:nvPr/>
        </p:nvSpPr>
        <p:spPr>
          <a:xfrm>
            <a:off x="3248974" y="1217446"/>
            <a:ext cx="5486400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</a:t>
            </a:r>
            <a:r>
              <a:rPr sz="2800" spc="4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h</a:t>
            </a:r>
            <a:r>
              <a:rPr sz="2800" spc="-25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</a:t>
            </a:r>
            <a:r>
              <a:rPr sz="2800" spc="-4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29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as the </a:t>
            </a:r>
            <a:r>
              <a:rPr sz="2800" spc="-29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av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800" spc="-39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800" spc="-4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g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 </a:t>
            </a:r>
            <a:r>
              <a:rPr sz="2800" spc="-25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2800" spc="-19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n</a:t>
            </a:r>
            <a:r>
              <a:rPr sz="2800" spc="-25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al du</a:t>
            </a:r>
            <a:r>
              <a:rPr sz="2800" spc="-39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</a:t>
            </a:r>
            <a:r>
              <a:rPr sz="2800" spc="-25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tion</a:t>
            </a:r>
            <a:r>
              <a:rPr sz="2800" spc="-9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34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f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or</a:t>
            </a:r>
            <a:r>
              <a:rPr sz="2800" spc="-9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all</a:t>
            </a:r>
            <a:r>
              <a:rPr sz="2800" spc="4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</a:t>
            </a:r>
            <a:r>
              <a:rPr sz="2800" spc="-9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deos?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9" name="Graphic 18" descr="Video camera with solid fill">
            <a:extLst>
              <a:ext uri="{FF2B5EF4-FFF2-40B4-BE49-F238E27FC236}">
                <a16:creationId xmlns:a16="http://schemas.microsoft.com/office/drawing/2014/main" id="{840BEF4B-63B6-4794-9806-767E1F272B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11" y="4876800"/>
            <a:ext cx="762000" cy="76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7902C4-A27C-460F-B3C2-DCF216E67C1D}"/>
              </a:ext>
            </a:extLst>
          </p:cNvPr>
          <p:cNvSpPr txBox="1"/>
          <p:nvPr/>
        </p:nvSpPr>
        <p:spPr>
          <a:xfrm>
            <a:off x="334953" y="5681143"/>
            <a:ext cx="95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1000</a:t>
            </a:r>
            <a:r>
              <a:rPr lang="fr-FR" dirty="0"/>
              <a:t> </a:t>
            </a:r>
            <a:r>
              <a:rPr lang="fr-FR" sz="2000" b="1" dirty="0" err="1">
                <a:solidFill>
                  <a:schemeClr val="bg1"/>
                </a:solidFill>
              </a:rPr>
              <a:t>Movies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B9CE08-7B67-4A87-BA91-22D31DED304A}"/>
              </a:ext>
            </a:extLst>
          </p:cNvPr>
          <p:cNvSpPr txBox="1"/>
          <p:nvPr/>
        </p:nvSpPr>
        <p:spPr>
          <a:xfrm>
            <a:off x="1519920" y="5711797"/>
            <a:ext cx="120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109</a:t>
            </a:r>
            <a:r>
              <a:rPr lang="fr-FR" dirty="0"/>
              <a:t> </a:t>
            </a:r>
            <a:r>
              <a:rPr lang="fr-FR" sz="2000" b="1" dirty="0">
                <a:solidFill>
                  <a:schemeClr val="bg1"/>
                </a:solidFill>
              </a:rPr>
              <a:t>Countries</a:t>
            </a:r>
          </a:p>
        </p:txBody>
      </p:sp>
      <p:pic>
        <p:nvPicPr>
          <p:cNvPr id="25" name="Graphic 24" descr="Theatre with solid fill">
            <a:extLst>
              <a:ext uri="{FF2B5EF4-FFF2-40B4-BE49-F238E27FC236}">
                <a16:creationId xmlns:a16="http://schemas.microsoft.com/office/drawing/2014/main" id="{EA34A2FA-181D-4458-AA73-323E1E05CF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8298" y="4877683"/>
            <a:ext cx="728848" cy="7288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737E01-DA2F-4B1F-8133-8CBE222DD603}"/>
              </a:ext>
            </a:extLst>
          </p:cNvPr>
          <p:cNvSpPr txBox="1"/>
          <p:nvPr/>
        </p:nvSpPr>
        <p:spPr>
          <a:xfrm>
            <a:off x="5537608" y="5636543"/>
            <a:ext cx="1381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599</a:t>
            </a:r>
            <a:r>
              <a:rPr lang="fr-FR" dirty="0"/>
              <a:t> </a:t>
            </a:r>
            <a:r>
              <a:rPr lang="fr-FR" sz="2000" b="1" dirty="0" err="1">
                <a:solidFill>
                  <a:schemeClr val="bg1"/>
                </a:solidFill>
              </a:rPr>
              <a:t>Customers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8" name="Graphic 27" descr="Building with solid fill">
            <a:extLst>
              <a:ext uri="{FF2B5EF4-FFF2-40B4-BE49-F238E27FC236}">
                <a16:creationId xmlns:a16="http://schemas.microsoft.com/office/drawing/2014/main" id="{CF5FE826-728B-4C6B-AE0E-650988593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3223" y="4923375"/>
            <a:ext cx="664336" cy="664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BCBD728-3FFF-453E-9955-B816AF29B914}"/>
              </a:ext>
            </a:extLst>
          </p:cNvPr>
          <p:cNvSpPr txBox="1"/>
          <p:nvPr/>
        </p:nvSpPr>
        <p:spPr>
          <a:xfrm>
            <a:off x="2954635" y="5681143"/>
            <a:ext cx="120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600</a:t>
            </a:r>
            <a:r>
              <a:rPr lang="fr-FR" dirty="0"/>
              <a:t> </a:t>
            </a:r>
          </a:p>
          <a:p>
            <a:pPr algn="ctr"/>
            <a:r>
              <a:rPr lang="fr-FR" sz="2000" b="1" dirty="0">
                <a:solidFill>
                  <a:schemeClr val="bg1"/>
                </a:solidFill>
              </a:rPr>
              <a:t>Cities</a:t>
            </a:r>
          </a:p>
        </p:txBody>
      </p:sp>
      <p:pic>
        <p:nvPicPr>
          <p:cNvPr id="31" name="Graphic 30" descr="Earth globe: Americas with solid fill">
            <a:extLst>
              <a:ext uri="{FF2B5EF4-FFF2-40B4-BE49-F238E27FC236}">
                <a16:creationId xmlns:a16="http://schemas.microsoft.com/office/drawing/2014/main" id="{828C6D66-38A9-4716-B0F5-ABBCBC21B6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39878" y="4874543"/>
            <a:ext cx="762000" cy="762000"/>
          </a:xfrm>
          <a:prstGeom prst="rect">
            <a:avLst/>
          </a:prstGeom>
        </p:spPr>
      </p:pic>
      <p:pic>
        <p:nvPicPr>
          <p:cNvPr id="33" name="Graphic 32" descr="Shopping cart with solid fill">
            <a:extLst>
              <a:ext uri="{FF2B5EF4-FFF2-40B4-BE49-F238E27FC236}">
                <a16:creationId xmlns:a16="http://schemas.microsoft.com/office/drawing/2014/main" id="{0D4458E1-D1FB-4EB0-BEAD-B2A99BB33B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91642" y="4899969"/>
            <a:ext cx="711148" cy="7111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53BFD5-7E10-45F0-8A73-DCF5C3668A4B}"/>
              </a:ext>
            </a:extLst>
          </p:cNvPr>
          <p:cNvSpPr txBox="1"/>
          <p:nvPr/>
        </p:nvSpPr>
        <p:spPr>
          <a:xfrm>
            <a:off x="4246259" y="5681143"/>
            <a:ext cx="120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2</a:t>
            </a:r>
            <a:r>
              <a:rPr lang="fr-FR" dirty="0"/>
              <a:t> </a:t>
            </a:r>
          </a:p>
          <a:p>
            <a:pPr algn="ctr"/>
            <a:r>
              <a:rPr lang="fr-FR" sz="2000" b="1" dirty="0">
                <a:solidFill>
                  <a:schemeClr val="bg1"/>
                </a:solidFill>
              </a:rPr>
              <a:t>Stores</a:t>
            </a:r>
          </a:p>
        </p:txBody>
      </p:sp>
      <p:pic>
        <p:nvPicPr>
          <p:cNvPr id="38" name="Graphic 37" descr="Books with solid fill">
            <a:extLst>
              <a:ext uri="{FF2B5EF4-FFF2-40B4-BE49-F238E27FC236}">
                <a16:creationId xmlns:a16="http://schemas.microsoft.com/office/drawing/2014/main" id="{DDE3EF2E-858B-4F2A-BEC1-586BF25BA5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42706" y="4899969"/>
            <a:ext cx="684276" cy="6842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EAB6FD9-6B8D-4B3B-8CE2-3F0738E82225}"/>
              </a:ext>
            </a:extLst>
          </p:cNvPr>
          <p:cNvSpPr txBox="1"/>
          <p:nvPr/>
        </p:nvSpPr>
        <p:spPr>
          <a:xfrm>
            <a:off x="7157282" y="5667992"/>
            <a:ext cx="1381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Language</a:t>
            </a:r>
            <a:endParaRPr lang="fr-FR" sz="2000" b="1" dirty="0">
              <a:solidFill>
                <a:schemeClr val="bg1"/>
              </a:solidFill>
            </a:endParaRPr>
          </a:p>
          <a:p>
            <a:pPr algn="ctr"/>
            <a:r>
              <a:rPr lang="fr-FR" sz="2000" b="1" dirty="0">
                <a:solidFill>
                  <a:schemeClr val="bg1"/>
                </a:solidFill>
              </a:rPr>
              <a:t>English</a:t>
            </a:r>
          </a:p>
        </p:txBody>
      </p:sp>
      <p:pic>
        <p:nvPicPr>
          <p:cNvPr id="41" name="Graphic 40" descr="Dollar with solid fill">
            <a:extLst>
              <a:ext uri="{FF2B5EF4-FFF2-40B4-BE49-F238E27FC236}">
                <a16:creationId xmlns:a16="http://schemas.microsoft.com/office/drawing/2014/main" id="{17FFCFA2-3D5B-4C32-B244-A1FA82FC806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36864" y="4896421"/>
            <a:ext cx="684276" cy="6842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06B8366-43AE-456B-B4F5-B78F843D719D}"/>
              </a:ext>
            </a:extLst>
          </p:cNvPr>
          <p:cNvSpPr txBox="1"/>
          <p:nvPr/>
        </p:nvSpPr>
        <p:spPr>
          <a:xfrm>
            <a:off x="8788473" y="5716855"/>
            <a:ext cx="138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Total Revenue</a:t>
            </a:r>
          </a:p>
          <a:p>
            <a:pPr algn="ctr"/>
            <a:r>
              <a:rPr lang="fr-FR" sz="2000" b="1" dirty="0">
                <a:solidFill>
                  <a:schemeClr val="bg1"/>
                </a:solidFill>
              </a:rPr>
              <a:t>61312,04 </a:t>
            </a:r>
          </a:p>
        </p:txBody>
      </p: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B0BEEAA9-1D5D-4622-8E0A-6D4931A1A5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78716" y="4899969"/>
            <a:ext cx="711148" cy="7111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BD27DEE-850A-4DA7-9354-1BA6B9F2C6F7}"/>
              </a:ext>
            </a:extLst>
          </p:cNvPr>
          <p:cNvSpPr txBox="1"/>
          <p:nvPr/>
        </p:nvSpPr>
        <p:spPr>
          <a:xfrm>
            <a:off x="10544479" y="5716854"/>
            <a:ext cx="138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Modal Rating</a:t>
            </a:r>
          </a:p>
          <a:p>
            <a:pPr algn="ctr"/>
            <a:r>
              <a:rPr lang="fr-FR" sz="2000" b="1" dirty="0">
                <a:solidFill>
                  <a:schemeClr val="bg1"/>
                </a:solidFill>
              </a:rPr>
              <a:t>PG-13 </a:t>
            </a:r>
          </a:p>
        </p:txBody>
      </p:sp>
    </p:spTree>
    <p:extLst>
      <p:ext uri="{BB962C8B-B14F-4D97-AF65-F5344CB8AC3E}">
        <p14:creationId xmlns:p14="http://schemas.microsoft.com/office/powerpoint/2010/main" val="95731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668A89D-DFE7-4FCD-AE3C-BCFD54758CE9}"/>
              </a:ext>
            </a:extLst>
          </p:cNvPr>
          <p:cNvSpPr txBox="1"/>
          <p:nvPr/>
        </p:nvSpPr>
        <p:spPr>
          <a:xfrm>
            <a:off x="2477444" y="217972"/>
            <a:ext cx="6257930" cy="723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95"/>
              </a:lnSpc>
              <a:spcBef>
                <a:spcPts val="209"/>
              </a:spcBef>
            </a:pPr>
            <a:r>
              <a:rPr lang="fr-FR" sz="2800" b="1" dirty="0" err="1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Movies</a:t>
            </a:r>
            <a:r>
              <a:rPr lang="fr-FR" sz="2800" b="1" dirty="0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endParaRPr sz="2800" b="1" dirty="0">
              <a:solidFill>
                <a:schemeClr val="bg1"/>
              </a:solidFill>
              <a:latin typeface="Tw Cen MT" panose="020B0602020104020603" pitchFamily="34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A62C46F9-2C6B-4885-8BDC-D0F065182BA1}"/>
              </a:ext>
            </a:extLst>
          </p:cNvPr>
          <p:cNvSpPr txBox="1"/>
          <p:nvPr/>
        </p:nvSpPr>
        <p:spPr>
          <a:xfrm>
            <a:off x="2895600" y="1167492"/>
            <a:ext cx="7620000" cy="48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US"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Which movies contributed the most/least to revenue gain?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76D07-8899-4194-9C2A-7D53038A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2" y="1878330"/>
            <a:ext cx="5023917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BB01C-74FA-4ECE-8A90-7B3862B3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5" y="6097179"/>
            <a:ext cx="2152011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EB12EA-9490-4044-BB16-70000A876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77" y="1878330"/>
            <a:ext cx="6333956" cy="439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A00F3-F413-443A-9484-3ECA12209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6072840"/>
            <a:ext cx="205768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A2BD9-5449-4486-8571-58542B3C9D74}"/>
              </a:ext>
            </a:extLst>
          </p:cNvPr>
          <p:cNvSpPr txBox="1"/>
          <p:nvPr/>
        </p:nvSpPr>
        <p:spPr>
          <a:xfrm>
            <a:off x="6781800" y="1143000"/>
            <a:ext cx="5029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Sports </a:t>
            </a:r>
            <a:r>
              <a:rPr lang="fr-FR" sz="1600" dirty="0" err="1">
                <a:solidFill>
                  <a:schemeClr val="bg1"/>
                </a:solidFill>
              </a:rPr>
              <a:t>is</a:t>
            </a:r>
            <a:r>
              <a:rPr lang="fr-FR" sz="1600" dirty="0">
                <a:solidFill>
                  <a:schemeClr val="bg1"/>
                </a:solidFill>
              </a:rPr>
              <a:t> the </a:t>
            </a:r>
            <a:r>
              <a:rPr lang="fr-FR" sz="1600" dirty="0" err="1">
                <a:solidFill>
                  <a:schemeClr val="bg1"/>
                </a:solidFill>
              </a:rPr>
              <a:t>most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popular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category</a:t>
            </a:r>
            <a:r>
              <a:rPr lang="fr-FR" sz="1600" dirty="0">
                <a:solidFill>
                  <a:schemeClr val="bg1"/>
                </a:solidFill>
              </a:rPr>
              <a:t> of </a:t>
            </a:r>
            <a:r>
              <a:rPr lang="fr-FR" sz="1600" dirty="0" err="1">
                <a:solidFill>
                  <a:schemeClr val="bg1"/>
                </a:solidFill>
              </a:rPr>
              <a:t>movies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representing</a:t>
            </a:r>
            <a:r>
              <a:rPr lang="fr-FR" sz="1600" dirty="0">
                <a:solidFill>
                  <a:schemeClr val="bg1"/>
                </a:solidFill>
              </a:rPr>
              <a:t>  </a:t>
            </a:r>
            <a:r>
              <a:rPr lang="fr-FR" sz="1600" dirty="0" err="1">
                <a:solidFill>
                  <a:schemeClr val="bg1"/>
                </a:solidFill>
              </a:rPr>
              <a:t>around</a:t>
            </a:r>
            <a:r>
              <a:rPr lang="fr-FR" sz="1600" dirty="0">
                <a:solidFill>
                  <a:schemeClr val="bg1"/>
                </a:solidFill>
              </a:rPr>
              <a:t> 8% of total </a:t>
            </a:r>
            <a:r>
              <a:rPr lang="fr-FR" sz="1600" dirty="0" err="1">
                <a:solidFill>
                  <a:schemeClr val="bg1"/>
                </a:solidFill>
              </a:rPr>
              <a:t>rental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with</a:t>
            </a:r>
            <a:r>
              <a:rPr lang="fr-FR" sz="1600" dirty="0">
                <a:solidFill>
                  <a:schemeClr val="bg1"/>
                </a:solidFill>
              </a:rPr>
              <a:t> 4892 $ of revenue.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err="1">
                <a:solidFill>
                  <a:schemeClr val="bg1"/>
                </a:solidFill>
              </a:rPr>
              <a:t>Sci</a:t>
            </a:r>
            <a:r>
              <a:rPr lang="fr-FR" sz="1600" dirty="0">
                <a:solidFill>
                  <a:schemeClr val="bg1"/>
                </a:solidFill>
              </a:rPr>
              <a:t>-FI, Animation, Drama, </a:t>
            </a:r>
            <a:r>
              <a:rPr lang="fr-FR" sz="1600" dirty="0" err="1">
                <a:solidFill>
                  <a:schemeClr val="bg1"/>
                </a:solidFill>
              </a:rPr>
              <a:t>Comedy</a:t>
            </a:r>
            <a:r>
              <a:rPr lang="fr-FR" sz="1600" dirty="0">
                <a:solidFill>
                  <a:schemeClr val="bg1"/>
                </a:solidFill>
              </a:rPr>
              <a:t>, New, Action, </a:t>
            </a:r>
            <a:r>
              <a:rPr lang="fr-FR" sz="1600" dirty="0" err="1">
                <a:solidFill>
                  <a:schemeClr val="bg1"/>
                </a:solidFill>
              </a:rPr>
              <a:t>Foreign</a:t>
            </a:r>
            <a:r>
              <a:rPr lang="fr-FR" sz="1600" dirty="0">
                <a:solidFill>
                  <a:schemeClr val="bg1"/>
                </a:solidFill>
              </a:rPr>
              <a:t>, Games, Thriller and </a:t>
            </a:r>
            <a:r>
              <a:rPr lang="fr-FR" sz="1600" dirty="0" err="1">
                <a:solidFill>
                  <a:schemeClr val="bg1"/>
                </a:solidFill>
              </a:rPr>
              <a:t>Documentary</a:t>
            </a:r>
            <a:r>
              <a:rPr lang="fr-FR" sz="1600" dirty="0">
                <a:solidFill>
                  <a:schemeClr val="bg1"/>
                </a:solidFill>
              </a:rPr>
              <a:t> come in the second position </a:t>
            </a:r>
            <a:r>
              <a:rPr lang="fr-FR" sz="1600" dirty="0" err="1">
                <a:solidFill>
                  <a:schemeClr val="bg1"/>
                </a:solidFill>
              </a:rPr>
              <a:t>representing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each</a:t>
            </a:r>
            <a:r>
              <a:rPr lang="fr-FR" sz="1600" dirty="0">
                <a:solidFill>
                  <a:schemeClr val="bg1"/>
                </a:solidFill>
              </a:rPr>
              <a:t> one  </a:t>
            </a:r>
            <a:r>
              <a:rPr lang="fr-FR" sz="1600" dirty="0" err="1">
                <a:solidFill>
                  <a:schemeClr val="bg1"/>
                </a:solidFill>
              </a:rPr>
              <a:t>betwenn</a:t>
            </a:r>
            <a:r>
              <a:rPr lang="fr-FR" sz="1600" dirty="0">
                <a:solidFill>
                  <a:schemeClr val="bg1"/>
                </a:solidFill>
              </a:rPr>
              <a:t> 6 and 7 %  ( </a:t>
            </a:r>
            <a:r>
              <a:rPr lang="fr-FR" sz="1600" dirty="0" err="1">
                <a:solidFill>
                  <a:schemeClr val="bg1"/>
                </a:solidFill>
              </a:rPr>
              <a:t>around</a:t>
            </a:r>
            <a:r>
              <a:rPr lang="fr-FR" sz="1600" dirty="0">
                <a:solidFill>
                  <a:schemeClr val="bg1"/>
                </a:solidFill>
              </a:rPr>
              <a:t> 65% as a total) of the total </a:t>
            </a:r>
            <a:r>
              <a:rPr lang="fr-FR" sz="1600" dirty="0" err="1">
                <a:solidFill>
                  <a:schemeClr val="bg1"/>
                </a:solidFill>
              </a:rPr>
              <a:t>rental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with</a:t>
            </a:r>
            <a:r>
              <a:rPr lang="fr-FR" sz="1600" dirty="0">
                <a:solidFill>
                  <a:schemeClr val="bg1"/>
                </a:solidFill>
              </a:rPr>
              <a:t> (4336 –3750) $ of revenue.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The last </a:t>
            </a:r>
            <a:r>
              <a:rPr lang="fr-FR" sz="1600" dirty="0" err="1">
                <a:solidFill>
                  <a:schemeClr val="bg1"/>
                </a:solidFill>
              </a:rPr>
              <a:t>categories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below</a:t>
            </a:r>
            <a:r>
              <a:rPr lang="fr-FR" sz="1600" dirty="0">
                <a:solidFill>
                  <a:schemeClr val="bg1"/>
                </a:solidFill>
              </a:rPr>
              <a:t> 3401 $ </a:t>
            </a:r>
            <a:r>
              <a:rPr lang="fr-FR" sz="1600" dirty="0" err="1">
                <a:solidFill>
                  <a:schemeClr val="bg1"/>
                </a:solidFill>
              </a:rPr>
              <a:t>each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we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find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Horror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Classics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Children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Travel</a:t>
            </a:r>
            <a:r>
              <a:rPr lang="fr-FR" sz="1600" dirty="0">
                <a:solidFill>
                  <a:schemeClr val="bg1"/>
                </a:solidFill>
              </a:rPr>
              <a:t> and Music </a:t>
            </a:r>
            <a:r>
              <a:rPr lang="fr-FR" sz="1600" dirty="0" err="1">
                <a:solidFill>
                  <a:schemeClr val="bg1"/>
                </a:solidFill>
              </a:rPr>
              <a:t>representing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each</a:t>
            </a:r>
            <a:r>
              <a:rPr lang="fr-FR" sz="1600" dirty="0">
                <a:solidFill>
                  <a:schemeClr val="bg1"/>
                </a:solidFill>
              </a:rPr>
              <a:t> one </a:t>
            </a:r>
            <a:r>
              <a:rPr lang="fr-FR" sz="1600" dirty="0" err="1">
                <a:solidFill>
                  <a:schemeClr val="bg1"/>
                </a:solidFill>
              </a:rPr>
              <a:t>between</a:t>
            </a:r>
            <a:r>
              <a:rPr lang="fr-FR" sz="1600" dirty="0">
                <a:solidFill>
                  <a:schemeClr val="bg1"/>
                </a:solidFill>
              </a:rPr>
              <a:t> 5 and 5,5 %   ( </a:t>
            </a:r>
            <a:r>
              <a:rPr lang="fr-FR" sz="1600" dirty="0" err="1">
                <a:solidFill>
                  <a:schemeClr val="bg1"/>
                </a:solidFill>
              </a:rPr>
              <a:t>around</a:t>
            </a:r>
            <a:r>
              <a:rPr lang="fr-FR" sz="1600" dirty="0">
                <a:solidFill>
                  <a:schemeClr val="bg1"/>
                </a:solidFill>
              </a:rPr>
              <a:t> 27% as a total) .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AS for </a:t>
            </a:r>
            <a:r>
              <a:rPr lang="fr-FR" sz="1600" dirty="0" err="1">
                <a:solidFill>
                  <a:schemeClr val="bg1"/>
                </a:solidFill>
              </a:rPr>
              <a:t>number</a:t>
            </a:r>
            <a:r>
              <a:rPr lang="fr-FR" sz="1600" dirty="0">
                <a:solidFill>
                  <a:schemeClr val="bg1"/>
                </a:solidFill>
              </a:rPr>
              <a:t> of </a:t>
            </a:r>
            <a:r>
              <a:rPr lang="fr-FR" sz="1600" dirty="0" err="1">
                <a:solidFill>
                  <a:schemeClr val="bg1"/>
                </a:solidFill>
              </a:rPr>
              <a:t>movies</a:t>
            </a:r>
            <a:r>
              <a:rPr lang="fr-FR" sz="1600" dirty="0">
                <a:solidFill>
                  <a:schemeClr val="bg1"/>
                </a:solidFill>
              </a:rPr>
              <a:t>, all </a:t>
            </a:r>
            <a:r>
              <a:rPr lang="fr-FR" sz="1600" dirty="0" err="1">
                <a:solidFill>
                  <a:schemeClr val="bg1"/>
                </a:solidFill>
              </a:rPr>
              <a:t>categories</a:t>
            </a:r>
            <a:r>
              <a:rPr lang="fr-FR" sz="1600" dirty="0">
                <a:solidFill>
                  <a:schemeClr val="bg1"/>
                </a:solidFill>
              </a:rPr>
              <a:t> are close to </a:t>
            </a:r>
            <a:r>
              <a:rPr lang="fr-FR" sz="1600" dirty="0" err="1">
                <a:solidFill>
                  <a:schemeClr val="bg1"/>
                </a:solidFill>
              </a:rPr>
              <a:t>each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other</a:t>
            </a:r>
            <a:r>
              <a:rPr lang="fr-FR" sz="1600" dirty="0">
                <a:solidFill>
                  <a:schemeClr val="bg1"/>
                </a:solidFill>
              </a:rPr>
              <a:t>.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As </a:t>
            </a:r>
            <a:r>
              <a:rPr lang="fr-FR" sz="1600" dirty="0" err="1">
                <a:solidFill>
                  <a:schemeClr val="bg1"/>
                </a:solidFill>
              </a:rPr>
              <a:t>mentioned</a:t>
            </a:r>
            <a:r>
              <a:rPr lang="fr-FR" sz="1600" dirty="0">
                <a:solidFill>
                  <a:schemeClr val="bg1"/>
                </a:solidFill>
              </a:rPr>
              <a:t> on the Data </a:t>
            </a:r>
            <a:r>
              <a:rPr lang="fr-FR" sz="1600" dirty="0" err="1">
                <a:solidFill>
                  <a:schemeClr val="bg1"/>
                </a:solidFill>
              </a:rPr>
              <a:t>overview</a:t>
            </a:r>
            <a:r>
              <a:rPr lang="fr-FR" sz="1600" dirty="0">
                <a:solidFill>
                  <a:schemeClr val="bg1"/>
                </a:solidFill>
              </a:rPr>
              <a:t>, PG-13 </a:t>
            </a:r>
            <a:r>
              <a:rPr lang="fr-FR" sz="1600" dirty="0" err="1">
                <a:solidFill>
                  <a:schemeClr val="bg1"/>
                </a:solidFill>
              </a:rPr>
              <a:t>is</a:t>
            </a:r>
            <a:r>
              <a:rPr lang="fr-FR" sz="1600" dirty="0">
                <a:solidFill>
                  <a:schemeClr val="bg1"/>
                </a:solidFill>
              </a:rPr>
              <a:t> the top rating group in </a:t>
            </a:r>
            <a:r>
              <a:rPr lang="fr-FR" sz="1600" dirty="0" err="1">
                <a:solidFill>
                  <a:schemeClr val="bg1"/>
                </a:solidFill>
              </a:rPr>
              <a:t>terms</a:t>
            </a:r>
            <a:r>
              <a:rPr lang="fr-FR" sz="1600" dirty="0">
                <a:solidFill>
                  <a:schemeClr val="bg1"/>
                </a:solidFill>
              </a:rPr>
              <a:t> of </a:t>
            </a:r>
            <a:r>
              <a:rPr lang="fr-FR" sz="1600" dirty="0" err="1">
                <a:solidFill>
                  <a:schemeClr val="bg1"/>
                </a:solidFill>
              </a:rPr>
              <a:t>tatal</a:t>
            </a:r>
            <a:r>
              <a:rPr lang="fr-FR" sz="1600" dirty="0">
                <a:solidFill>
                  <a:schemeClr val="bg1"/>
                </a:solidFill>
              </a:rPr>
              <a:t>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67276-43AC-469E-BA27-B02F7E2E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" y="0"/>
            <a:ext cx="6078682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72A1F-87A8-4A49-8130-10A25013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452"/>
            <a:ext cx="5943600" cy="33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668A89D-DFE7-4FCD-AE3C-BCFD54758CE9}"/>
              </a:ext>
            </a:extLst>
          </p:cNvPr>
          <p:cNvSpPr txBox="1"/>
          <p:nvPr/>
        </p:nvSpPr>
        <p:spPr>
          <a:xfrm>
            <a:off x="2514600" y="95102"/>
            <a:ext cx="6257930" cy="723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195"/>
              </a:lnSpc>
              <a:spcBef>
                <a:spcPts val="209"/>
              </a:spcBef>
            </a:pPr>
            <a:r>
              <a:rPr lang="fr-FR" sz="2800" b="1" dirty="0" err="1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Customers</a:t>
            </a:r>
            <a:r>
              <a:rPr lang="fr-FR" sz="2800" b="1" dirty="0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fr-FR" sz="2800" b="1" dirty="0" err="1">
                <a:solidFill>
                  <a:schemeClr val="bg1"/>
                </a:solidFill>
                <a:latin typeface="Tw Cen MT" panose="020B0602020104020603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endParaRPr sz="2800" b="1" dirty="0">
              <a:solidFill>
                <a:schemeClr val="bg1"/>
              </a:solidFill>
              <a:latin typeface="Tw Cen MT" panose="020B0602020104020603" pitchFamily="34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A62C46F9-2C6B-4885-8BDC-D0F065182BA1}"/>
              </a:ext>
            </a:extLst>
          </p:cNvPr>
          <p:cNvSpPr txBox="1"/>
          <p:nvPr/>
        </p:nvSpPr>
        <p:spPr>
          <a:xfrm>
            <a:off x="2971800" y="662192"/>
            <a:ext cx="7620000" cy="48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US"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Which countries and cities are </a:t>
            </a:r>
            <a:r>
              <a:rPr lang="en-US" sz="2800" spc="0" baseline="27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Rockbuster</a:t>
            </a:r>
            <a:r>
              <a:rPr lang="en-US"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customers based in?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6AD6FA-C9AA-4FAD-BDD4-29869914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608571"/>
            <a:ext cx="1524000" cy="342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9FBF3C-EF67-4918-938B-07FBB8B2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" y="74599"/>
            <a:ext cx="638264" cy="362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4ACF84-7884-41CF-89AD-D5F72B0DD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" y="1003690"/>
            <a:ext cx="12180455" cy="58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lang="fr-FR" dirty="0"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B5E3A503-70F9-47DA-83DC-C1523EB5D341}"/>
              </a:ext>
            </a:extLst>
          </p:cNvPr>
          <p:cNvSpPr txBox="1"/>
          <p:nvPr/>
        </p:nvSpPr>
        <p:spPr>
          <a:xfrm>
            <a:off x="3385192" y="182619"/>
            <a:ext cx="5418567" cy="484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US" sz="2800" spc="0" baseline="273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Do sales figures vary between geographic regions?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0E61D-37F9-4175-9E51-693E85ABE6D6}"/>
              </a:ext>
            </a:extLst>
          </p:cNvPr>
          <p:cNvSpPr txBox="1"/>
          <p:nvPr/>
        </p:nvSpPr>
        <p:spPr>
          <a:xfrm>
            <a:off x="265175" y="5666635"/>
            <a:ext cx="1165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India</a:t>
            </a:r>
            <a:r>
              <a:rPr lang="fr-FR" dirty="0">
                <a:solidFill>
                  <a:schemeClr val="bg1"/>
                </a:solidFill>
              </a:rPr>
              <a:t> (60 </a:t>
            </a:r>
            <a:r>
              <a:rPr lang="fr-FR" dirty="0" err="1">
                <a:solidFill>
                  <a:schemeClr val="bg1"/>
                </a:solidFill>
              </a:rPr>
              <a:t>customers</a:t>
            </a:r>
            <a:r>
              <a:rPr lang="fr-FR" dirty="0">
                <a:solidFill>
                  <a:schemeClr val="bg1"/>
                </a:solidFill>
              </a:rPr>
              <a:t>) , China ( 53 </a:t>
            </a:r>
            <a:r>
              <a:rPr lang="fr-FR" dirty="0" err="1">
                <a:solidFill>
                  <a:schemeClr val="bg1"/>
                </a:solidFill>
              </a:rPr>
              <a:t>customers</a:t>
            </a:r>
            <a:r>
              <a:rPr lang="fr-FR" dirty="0">
                <a:solidFill>
                  <a:schemeClr val="bg1"/>
                </a:solidFill>
              </a:rPr>
              <a:t>) and United States ( 36 </a:t>
            </a:r>
            <a:r>
              <a:rPr lang="fr-FR" dirty="0" err="1">
                <a:solidFill>
                  <a:schemeClr val="bg1"/>
                </a:solidFill>
              </a:rPr>
              <a:t>customers</a:t>
            </a:r>
            <a:r>
              <a:rPr lang="fr-FR" dirty="0">
                <a:solidFill>
                  <a:schemeClr val="bg1"/>
                </a:solidFill>
              </a:rPr>
              <a:t>) are the leaders </a:t>
            </a:r>
            <a:r>
              <a:rPr lang="fr-FR" dirty="0" err="1">
                <a:solidFill>
                  <a:schemeClr val="bg1"/>
                </a:solidFill>
              </a:rPr>
              <a:t>making</a:t>
            </a:r>
            <a:r>
              <a:rPr lang="fr-FR" dirty="0">
                <a:solidFill>
                  <a:schemeClr val="bg1"/>
                </a:solidFill>
              </a:rPr>
              <a:t> 24,4 % of the global Revenue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149 </a:t>
            </a:r>
            <a:r>
              <a:rPr lang="fr-FR" dirty="0" err="1">
                <a:solidFill>
                  <a:schemeClr val="bg1"/>
                </a:solidFill>
              </a:rPr>
              <a:t>customers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Top 10 countries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109 countries </a:t>
            </a:r>
            <a:r>
              <a:rPr lang="fr-FR" dirty="0" err="1">
                <a:solidFill>
                  <a:schemeClr val="bg1"/>
                </a:solidFill>
              </a:rPr>
              <a:t>provide</a:t>
            </a:r>
            <a:r>
              <a:rPr lang="fr-FR" dirty="0">
                <a:solidFill>
                  <a:schemeClr val="bg1"/>
                </a:solidFill>
              </a:rPr>
              <a:t> more </a:t>
            </a:r>
            <a:r>
              <a:rPr lang="fr-FR" dirty="0" err="1">
                <a:solidFill>
                  <a:schemeClr val="bg1"/>
                </a:solidFill>
              </a:rPr>
              <a:t>than</a:t>
            </a:r>
            <a:r>
              <a:rPr lang="fr-FR" dirty="0">
                <a:solidFill>
                  <a:schemeClr val="bg1"/>
                </a:solidFill>
              </a:rPr>
              <a:t> 50 % of the total Revenue 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r>
              <a:rPr lang="fr-FR" dirty="0">
                <a:solidFill>
                  <a:schemeClr val="bg1"/>
                </a:solidFill>
              </a:rPr>
              <a:t> 315 </a:t>
            </a:r>
            <a:r>
              <a:rPr lang="fr-FR" dirty="0" err="1">
                <a:solidFill>
                  <a:schemeClr val="bg1"/>
                </a:solidFill>
              </a:rPr>
              <a:t>customers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594473-4D1B-41C0-A58C-69227D13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51542"/>
            <a:ext cx="9296400" cy="47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88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478</TotalTime>
  <Words>668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Corbel</vt:lpstr>
      <vt:lpstr>Times New Roman</vt:lpstr>
      <vt:lpstr>Tw Cen MT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bilel yahyaoui</dc:creator>
  <cp:lastModifiedBy>bilel yahyaoui</cp:lastModifiedBy>
  <cp:revision>5</cp:revision>
  <dcterms:modified xsi:type="dcterms:W3CDTF">2025-01-14T17:50:23Z</dcterms:modified>
</cp:coreProperties>
</file>