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02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2871-5AD5-4A40-B934-37135A7B327A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9E6F-5F85-42C8-9103-4FDF124A063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32" y="3071810"/>
            <a:ext cx="378621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http://127.0.0.1:5000/updown/api/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214810" y="1130842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currency/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 rot="5400000">
            <a:off x="1821637" y="-1178750"/>
            <a:ext cx="357190" cy="3571899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42976" y="-24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 URL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03918" y="-24"/>
            <a:ext cx="22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 Resources</a:t>
            </a:r>
            <a:endParaRPr lang="fr-FR" dirty="0"/>
          </a:p>
        </p:txBody>
      </p:sp>
      <p:sp>
        <p:nvSpPr>
          <p:cNvPr id="9" name="Accolade ouvrante 8"/>
          <p:cNvSpPr/>
          <p:nvPr/>
        </p:nvSpPr>
        <p:spPr>
          <a:xfrm rot="5400000">
            <a:off x="4750595" y="-321494"/>
            <a:ext cx="357190" cy="1857388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49599" y="-24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Ressources’ parameters</a:t>
            </a:r>
            <a:endParaRPr lang="fr-FR" dirty="0"/>
          </a:p>
        </p:txBody>
      </p:sp>
      <p:sp>
        <p:nvSpPr>
          <p:cNvPr id="12" name="Accolade ouvrante 11"/>
          <p:cNvSpPr/>
          <p:nvPr/>
        </p:nvSpPr>
        <p:spPr>
          <a:xfrm rot="5400000">
            <a:off x="7500958" y="-500090"/>
            <a:ext cx="357190" cy="2214578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214810" y="1785926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currencies/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214810" y="2416726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14810" y="3059668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214810" y="3786190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Choice/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214810" y="4572008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Choices/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14810" y="5345684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Exchange/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14810" y="6131502"/>
            <a:ext cx="128588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Exchanges/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21" name="Connecteur droit avec flèche 20"/>
          <p:cNvCxnSpPr>
            <a:stCxn id="4" idx="3"/>
            <a:endCxn id="5" idx="1"/>
          </p:cNvCxnSpPr>
          <p:nvPr/>
        </p:nvCxnSpPr>
        <p:spPr>
          <a:xfrm flipV="1">
            <a:off x="3786182" y="1315508"/>
            <a:ext cx="428628" cy="1940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4" idx="3"/>
            <a:endCxn id="13" idx="1"/>
          </p:cNvCxnSpPr>
          <p:nvPr/>
        </p:nvCxnSpPr>
        <p:spPr>
          <a:xfrm flipV="1">
            <a:off x="3786182" y="1970592"/>
            <a:ext cx="428628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" idx="3"/>
            <a:endCxn id="14" idx="1"/>
          </p:cNvCxnSpPr>
          <p:nvPr/>
        </p:nvCxnSpPr>
        <p:spPr>
          <a:xfrm flipV="1">
            <a:off x="3786182" y="2601392"/>
            <a:ext cx="428628" cy="655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" idx="3"/>
            <a:endCxn id="15" idx="1"/>
          </p:cNvCxnSpPr>
          <p:nvPr/>
        </p:nvCxnSpPr>
        <p:spPr>
          <a:xfrm flipV="1">
            <a:off x="3786182" y="3244334"/>
            <a:ext cx="428628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4" idx="3"/>
            <a:endCxn id="16" idx="1"/>
          </p:cNvCxnSpPr>
          <p:nvPr/>
        </p:nvCxnSpPr>
        <p:spPr>
          <a:xfrm>
            <a:off x="3786182" y="3256476"/>
            <a:ext cx="42862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3"/>
            <a:endCxn id="17" idx="1"/>
          </p:cNvCxnSpPr>
          <p:nvPr/>
        </p:nvCxnSpPr>
        <p:spPr>
          <a:xfrm>
            <a:off x="3786182" y="3256476"/>
            <a:ext cx="428628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4" idx="3"/>
            <a:endCxn id="18" idx="1"/>
          </p:cNvCxnSpPr>
          <p:nvPr/>
        </p:nvCxnSpPr>
        <p:spPr>
          <a:xfrm>
            <a:off x="3786182" y="3256476"/>
            <a:ext cx="428628" cy="2273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4" idx="3"/>
            <a:endCxn id="19" idx="1"/>
          </p:cNvCxnSpPr>
          <p:nvPr/>
        </p:nvCxnSpPr>
        <p:spPr>
          <a:xfrm>
            <a:off x="3786182" y="3256476"/>
            <a:ext cx="428628" cy="3059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786578" y="1130842"/>
            <a:ext cx="16430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{currency_id} 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786578" y="1773784"/>
            <a:ext cx="16430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786578" y="2416726"/>
            <a:ext cx="16430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{user_id</a:t>
            </a:r>
            <a:r>
              <a:rPr lang="en-US" dirty="0" smtClean="0">
                <a:solidFill>
                  <a:schemeClr val="bg1"/>
                </a:solidFill>
              </a:rPr>
              <a:t>}/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6786578" y="3059668"/>
            <a:ext cx="16430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6786578" y="3786190"/>
            <a:ext cx="16430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{choice_id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786578" y="4559866"/>
            <a:ext cx="16430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786578" y="5345684"/>
            <a:ext cx="164307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{exchange_id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786578" y="6000768"/>
            <a:ext cx="164307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Only GET Parameters  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51" name="Connecteur droit avec flèche 50"/>
          <p:cNvCxnSpPr>
            <a:stCxn id="5" idx="3"/>
            <a:endCxn id="43" idx="1"/>
          </p:cNvCxnSpPr>
          <p:nvPr/>
        </p:nvCxnSpPr>
        <p:spPr>
          <a:xfrm>
            <a:off x="5500694" y="131550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3" idx="3"/>
            <a:endCxn id="44" idx="1"/>
          </p:cNvCxnSpPr>
          <p:nvPr/>
        </p:nvCxnSpPr>
        <p:spPr>
          <a:xfrm flipV="1">
            <a:off x="5500694" y="1958450"/>
            <a:ext cx="1285884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4" idx="3"/>
            <a:endCxn id="45" idx="1"/>
          </p:cNvCxnSpPr>
          <p:nvPr/>
        </p:nvCxnSpPr>
        <p:spPr>
          <a:xfrm>
            <a:off x="5500694" y="260139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5" idx="3"/>
            <a:endCxn id="46" idx="1"/>
          </p:cNvCxnSpPr>
          <p:nvPr/>
        </p:nvCxnSpPr>
        <p:spPr>
          <a:xfrm>
            <a:off x="5500694" y="324433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16" idx="3"/>
            <a:endCxn id="47" idx="1"/>
          </p:cNvCxnSpPr>
          <p:nvPr/>
        </p:nvCxnSpPr>
        <p:spPr>
          <a:xfrm>
            <a:off x="5500694" y="397085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17" idx="3"/>
            <a:endCxn id="48" idx="1"/>
          </p:cNvCxnSpPr>
          <p:nvPr/>
        </p:nvCxnSpPr>
        <p:spPr>
          <a:xfrm flipV="1">
            <a:off x="5500694" y="4744532"/>
            <a:ext cx="1285884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18" idx="3"/>
            <a:endCxn id="49" idx="1"/>
          </p:cNvCxnSpPr>
          <p:nvPr/>
        </p:nvCxnSpPr>
        <p:spPr>
          <a:xfrm>
            <a:off x="5500694" y="553035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19" idx="3"/>
            <a:endCxn id="50" idx="1"/>
          </p:cNvCxnSpPr>
          <p:nvPr/>
        </p:nvCxnSpPr>
        <p:spPr>
          <a:xfrm>
            <a:off x="5500694" y="6316168"/>
            <a:ext cx="1285884" cy="7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71406" y="71414"/>
            <a:ext cx="1571636" cy="85725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Currency</a:t>
            </a:r>
            <a:endParaRPr lang="fr-FR" b="1" dirty="0"/>
          </a:p>
        </p:txBody>
      </p:sp>
      <p:sp>
        <p:nvSpPr>
          <p:cNvPr id="5" name="Ellipse 4"/>
          <p:cNvSpPr/>
          <p:nvPr/>
        </p:nvSpPr>
        <p:spPr>
          <a:xfrm>
            <a:off x="1357290" y="2000240"/>
            <a:ext cx="1785950" cy="85725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Currencies</a:t>
            </a:r>
            <a:endParaRPr lang="fr-FR" b="1" dirty="0"/>
          </a:p>
        </p:txBody>
      </p:sp>
      <p:sp>
        <p:nvSpPr>
          <p:cNvPr id="6" name="Ellipse 5"/>
          <p:cNvSpPr/>
          <p:nvPr/>
        </p:nvSpPr>
        <p:spPr>
          <a:xfrm>
            <a:off x="3071802" y="4286256"/>
            <a:ext cx="1000132" cy="85725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User</a:t>
            </a:r>
            <a:endParaRPr lang="fr-FR" b="1" dirty="0"/>
          </a:p>
        </p:txBody>
      </p:sp>
      <p:sp>
        <p:nvSpPr>
          <p:cNvPr id="7" name="Ellipse 6"/>
          <p:cNvSpPr/>
          <p:nvPr/>
        </p:nvSpPr>
        <p:spPr>
          <a:xfrm>
            <a:off x="714348" y="4929198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Users</a:t>
            </a:r>
            <a:endParaRPr lang="fr-FR" b="1" dirty="0"/>
          </a:p>
        </p:txBody>
      </p:sp>
      <p:sp>
        <p:nvSpPr>
          <p:cNvPr id="8" name="Ellipse 7"/>
          <p:cNvSpPr/>
          <p:nvPr/>
        </p:nvSpPr>
        <p:spPr>
          <a:xfrm>
            <a:off x="5143504" y="5929330"/>
            <a:ext cx="1214446" cy="8572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Choice</a:t>
            </a:r>
            <a:endParaRPr lang="fr-FR" b="1" dirty="0"/>
          </a:p>
        </p:txBody>
      </p:sp>
      <p:sp>
        <p:nvSpPr>
          <p:cNvPr id="9" name="Ellipse 8"/>
          <p:cNvSpPr/>
          <p:nvPr/>
        </p:nvSpPr>
        <p:spPr>
          <a:xfrm>
            <a:off x="5929322" y="4143380"/>
            <a:ext cx="1285884" cy="85725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Choices</a:t>
            </a:r>
            <a:endParaRPr lang="fr-FR" b="1" dirty="0"/>
          </a:p>
        </p:txBody>
      </p:sp>
      <p:sp>
        <p:nvSpPr>
          <p:cNvPr id="10" name="Ellipse 9"/>
          <p:cNvSpPr/>
          <p:nvPr/>
        </p:nvSpPr>
        <p:spPr>
          <a:xfrm>
            <a:off x="6715140" y="571480"/>
            <a:ext cx="1571636" cy="8572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Exchange</a:t>
            </a:r>
            <a:endParaRPr lang="fr-FR" b="1" dirty="0"/>
          </a:p>
        </p:txBody>
      </p:sp>
      <p:sp>
        <p:nvSpPr>
          <p:cNvPr id="11" name="Ellipse 10"/>
          <p:cNvSpPr/>
          <p:nvPr/>
        </p:nvSpPr>
        <p:spPr>
          <a:xfrm>
            <a:off x="5715008" y="2500306"/>
            <a:ext cx="1643074" cy="8572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Exchnages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57158" y="6345816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API_URL/users</a:t>
            </a:r>
            <a:r>
              <a:rPr lang="en-US" dirty="0"/>
              <a:t>/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0"/>
            <a:endCxn id="7" idx="4"/>
          </p:cNvCxnSpPr>
          <p:nvPr/>
        </p:nvCxnSpPr>
        <p:spPr>
          <a:xfrm rot="5400000" flipH="1" flipV="1">
            <a:off x="919167" y="6050569"/>
            <a:ext cx="559362" cy="3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214414" y="5917188"/>
            <a:ext cx="10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GET,POST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14282" y="42148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API_URL</a:t>
            </a:r>
            <a:r>
              <a:rPr lang="en-US" dirty="0" smtClean="0"/>
              <a:t>/user/</a:t>
            </a:r>
            <a:r>
              <a:rPr lang="en-US" dirty="0"/>
              <a:t> {user_id}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7" idx="7"/>
            <a:endCxn id="6" idx="2"/>
          </p:cNvCxnSpPr>
          <p:nvPr/>
        </p:nvCxnSpPr>
        <p:spPr>
          <a:xfrm rot="5400000" flipH="1" flipV="1">
            <a:off x="2149980" y="4132918"/>
            <a:ext cx="339856" cy="1503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61932" y="5000636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PUT,DELETE</a:t>
            </a:r>
            <a:endParaRPr lang="fr-FR" b="1" dirty="0"/>
          </a:p>
        </p:txBody>
      </p:sp>
      <p:cxnSp>
        <p:nvCxnSpPr>
          <p:cNvPr id="24" name="Connecteur droit avec flèche 23"/>
          <p:cNvCxnSpPr>
            <a:stCxn id="6" idx="5"/>
            <a:endCxn id="8" idx="2"/>
          </p:cNvCxnSpPr>
          <p:nvPr/>
        </p:nvCxnSpPr>
        <p:spPr>
          <a:xfrm rot="16200000" flipH="1">
            <a:off x="3864492" y="5078946"/>
            <a:ext cx="1339988" cy="12180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6" idx="7"/>
            <a:endCxn id="9" idx="2"/>
          </p:cNvCxnSpPr>
          <p:nvPr/>
        </p:nvCxnSpPr>
        <p:spPr>
          <a:xfrm rot="16200000" flipH="1">
            <a:off x="4847290" y="3489976"/>
            <a:ext cx="160210" cy="20038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119386" y="4071942"/>
            <a:ext cx="10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GET,POST</a:t>
            </a:r>
            <a:endParaRPr lang="fr-FR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4693365" y="555999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DELETE</a:t>
            </a:r>
            <a:endParaRPr lang="fr-FR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4143372" y="377404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API_URL</a:t>
            </a:r>
            <a:r>
              <a:rPr lang="en-US" dirty="0" smtClean="0"/>
              <a:t>/choices/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714876" y="527424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API_URL</a:t>
            </a:r>
            <a:r>
              <a:rPr lang="en-US" dirty="0" smtClean="0"/>
              <a:t>/choice/{choice_id}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6" idx="0"/>
            <a:endCxn id="5" idx="4"/>
          </p:cNvCxnSpPr>
          <p:nvPr/>
        </p:nvCxnSpPr>
        <p:spPr>
          <a:xfrm rot="16200000" flipV="1">
            <a:off x="2196687" y="2911074"/>
            <a:ext cx="1428760" cy="1321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-32" y="305966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API_URL</a:t>
            </a:r>
            <a:r>
              <a:rPr lang="en-US" dirty="0" smtClean="0"/>
              <a:t>/currencies/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2857488" y="328612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GET</a:t>
            </a:r>
            <a:endParaRPr lang="fr-FR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2857488" y="307181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API_URL</a:t>
            </a:r>
            <a:r>
              <a:rPr lang="en-US" dirty="0" smtClean="0"/>
              <a:t>/currencies/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00034" y="2643182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POST</a:t>
            </a:r>
            <a:endParaRPr lang="fr-FR" b="1" dirty="0"/>
          </a:p>
        </p:txBody>
      </p:sp>
      <p:cxnSp>
        <p:nvCxnSpPr>
          <p:cNvPr id="44" name="Connecteur droit avec flèche 43"/>
          <p:cNvCxnSpPr>
            <a:endCxn id="5" idx="2"/>
          </p:cNvCxnSpPr>
          <p:nvPr/>
        </p:nvCxnSpPr>
        <p:spPr>
          <a:xfrm rot="5400000" flipH="1" flipV="1">
            <a:off x="1000100" y="2714620"/>
            <a:ext cx="642942" cy="71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5" idx="0"/>
            <a:endCxn id="4" idx="5"/>
          </p:cNvCxnSpPr>
          <p:nvPr/>
        </p:nvCxnSpPr>
        <p:spPr>
          <a:xfrm rot="16200000" flipV="1">
            <a:off x="1233017" y="982992"/>
            <a:ext cx="1197112" cy="837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643042" y="71435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API_URL</a:t>
            </a:r>
            <a:r>
              <a:rPr lang="en-US" dirty="0" smtClean="0"/>
              <a:t>/currency/{currency_id}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1857356" y="1000108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PUT,DELETE</a:t>
            </a:r>
            <a:endParaRPr lang="fr-FR" b="1" dirty="0"/>
          </a:p>
        </p:txBody>
      </p:sp>
      <p:cxnSp>
        <p:nvCxnSpPr>
          <p:cNvPr id="55" name="Connecteur droit avec flèche 54"/>
          <p:cNvCxnSpPr>
            <a:stCxn id="9" idx="0"/>
            <a:endCxn id="11" idx="4"/>
          </p:cNvCxnSpPr>
          <p:nvPr/>
        </p:nvCxnSpPr>
        <p:spPr>
          <a:xfrm rot="16200000" flipV="1">
            <a:off x="6161496" y="3732611"/>
            <a:ext cx="785818" cy="35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43702" y="334542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API_URL</a:t>
            </a:r>
            <a:r>
              <a:rPr lang="en-US" dirty="0" smtClean="0"/>
              <a:t>/Exchanges/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572264" y="355973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GET</a:t>
            </a:r>
            <a:endParaRPr lang="fr-FR" b="1" dirty="0"/>
          </a:p>
        </p:txBody>
      </p:sp>
      <p:cxnSp>
        <p:nvCxnSpPr>
          <p:cNvPr id="63" name="Connecteur droit avec flèche 62"/>
          <p:cNvCxnSpPr>
            <a:stCxn id="66" idx="2"/>
            <a:endCxn id="11" idx="7"/>
          </p:cNvCxnSpPr>
          <p:nvPr/>
        </p:nvCxnSpPr>
        <p:spPr>
          <a:xfrm rot="5400000">
            <a:off x="7627558" y="1716597"/>
            <a:ext cx="399152" cy="1419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6929454" y="185736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API_URL</a:t>
            </a:r>
            <a:r>
              <a:rPr lang="en-US" dirty="0" smtClean="0"/>
              <a:t>/Exchanges/</a:t>
            </a:r>
            <a:endParaRPr lang="fr-FR" dirty="0"/>
          </a:p>
        </p:txBody>
      </p:sp>
      <p:sp>
        <p:nvSpPr>
          <p:cNvPr id="68" name="ZoneTexte 67"/>
          <p:cNvSpPr txBox="1"/>
          <p:nvPr/>
        </p:nvSpPr>
        <p:spPr>
          <a:xfrm>
            <a:off x="6929454" y="2130974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POST</a:t>
            </a:r>
            <a:endParaRPr lang="fr-FR" b="1" dirty="0"/>
          </a:p>
        </p:txBody>
      </p:sp>
      <p:cxnSp>
        <p:nvCxnSpPr>
          <p:cNvPr id="70" name="Connecteur droit avec flèche 69"/>
          <p:cNvCxnSpPr>
            <a:stCxn id="11" idx="1"/>
            <a:endCxn id="10" idx="4"/>
          </p:cNvCxnSpPr>
          <p:nvPr/>
        </p:nvCxnSpPr>
        <p:spPr>
          <a:xfrm rot="5400000" flipH="1" flipV="1">
            <a:off x="6129738" y="1254629"/>
            <a:ext cx="1197112" cy="154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3500430" y="1488032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API_URL</a:t>
            </a:r>
            <a:r>
              <a:rPr lang="en-US" dirty="0" smtClean="0"/>
              <a:t>/Exchange/{exchnage_id}</a:t>
            </a:r>
            <a:endParaRPr lang="fr-FR" dirty="0"/>
          </a:p>
        </p:txBody>
      </p:sp>
      <p:sp>
        <p:nvSpPr>
          <p:cNvPr id="80" name="ZoneTexte 79"/>
          <p:cNvSpPr txBox="1"/>
          <p:nvPr/>
        </p:nvSpPr>
        <p:spPr>
          <a:xfrm>
            <a:off x="5602350" y="178592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GET</a:t>
            </a:r>
            <a:endParaRPr lang="fr-FR" b="1" dirty="0"/>
          </a:p>
        </p:txBody>
      </p:sp>
      <p:cxnSp>
        <p:nvCxnSpPr>
          <p:cNvPr id="81" name="Connecteur droit avec flèche 80"/>
          <p:cNvCxnSpPr>
            <a:endCxn id="10" idx="0"/>
          </p:cNvCxnSpPr>
          <p:nvPr/>
        </p:nvCxnSpPr>
        <p:spPr>
          <a:xfrm>
            <a:off x="6215074" y="285728"/>
            <a:ext cx="1285884" cy="2857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2857488" y="-12166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API_URL</a:t>
            </a:r>
            <a:r>
              <a:rPr lang="en-US" dirty="0" smtClean="0"/>
              <a:t>/Exchange/{exchnage_id}</a:t>
            </a:r>
            <a:endParaRPr lang="fr-FR" dirty="0"/>
          </a:p>
        </p:txBody>
      </p:sp>
      <p:sp>
        <p:nvSpPr>
          <p:cNvPr id="85" name="ZoneTexte 84"/>
          <p:cNvSpPr txBox="1"/>
          <p:nvPr/>
        </p:nvSpPr>
        <p:spPr>
          <a:xfrm>
            <a:off x="2857488" y="28572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DELETE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100</Words>
  <Application>Microsoft Office PowerPoint</Application>
  <PresentationFormat>Affichage à l'écran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LENOVO</dc:creator>
  <cp:lastModifiedBy>LENOVO</cp:lastModifiedBy>
  <cp:revision>62</cp:revision>
  <dcterms:created xsi:type="dcterms:W3CDTF">2018-03-10T09:53:17Z</dcterms:created>
  <dcterms:modified xsi:type="dcterms:W3CDTF">2018-03-10T11:14:15Z</dcterms:modified>
</cp:coreProperties>
</file>