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DF40-63E6-47FC-B42F-E4EEB7CF58BA}" type="datetimeFigureOut">
              <a:rPr lang="fr-FR" smtClean="0"/>
              <a:pPr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DB41-9F0A-4D69-86EB-E5F2C9F88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1435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Travail a faire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4744" y="485776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Client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86380" y="24288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Fournisseur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71670" y="26431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Annuaire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rot="10800000" flipV="1">
            <a:off x="3071802" y="2644770"/>
            <a:ext cx="1928826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3964777" y="3464719"/>
            <a:ext cx="192882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V="1">
            <a:off x="2750331" y="3321843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929322" y="2786058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fournisseur c est la </a:t>
            </a:r>
            <a:r>
              <a:rPr lang="fr-FR" dirty="0" err="1" smtClean="0"/>
              <a:t>societe</a:t>
            </a:r>
            <a:r>
              <a:rPr lang="fr-FR" dirty="0" smtClean="0"/>
              <a:t> qui a développe le service  .. Comme </a:t>
            </a:r>
            <a:r>
              <a:rPr lang="fr-FR" dirty="0" err="1" smtClean="0"/>
              <a:t>google</a:t>
            </a:r>
            <a:r>
              <a:rPr lang="fr-FR" dirty="0" smtClean="0"/>
              <a:t> .. 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3143248"/>
            <a:ext cx="2857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 annuaire est comme l agenda dont le fournisseur présente son service et sans donner le code source , il donne seulement </a:t>
            </a:r>
            <a:r>
              <a:rPr lang="fr-FR" dirty="0" err="1" smtClean="0"/>
              <a:t>linput</a:t>
            </a:r>
            <a:r>
              <a:rPr lang="fr-FR" dirty="0" smtClean="0"/>
              <a:t> et output 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928794" y="24288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UDDI ou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857488" y="5715016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client c est le </a:t>
            </a:r>
            <a:r>
              <a:rPr lang="fr-FR" dirty="0" err="1" smtClean="0"/>
              <a:t>developpeur</a:t>
            </a:r>
            <a:r>
              <a:rPr lang="fr-FR" dirty="0" smtClean="0"/>
              <a:t> qui va utiliser le service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Travail a faire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de service web</dc:title>
  <dc:creator>Laabidi ed chiheb</dc:creator>
  <cp:lastModifiedBy>Laabidi ed chiheb</cp:lastModifiedBy>
  <cp:revision>3</cp:revision>
  <dcterms:created xsi:type="dcterms:W3CDTF">2020-04-03T12:55:26Z</dcterms:created>
  <dcterms:modified xsi:type="dcterms:W3CDTF">2020-04-03T14:42:04Z</dcterms:modified>
</cp:coreProperties>
</file>