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52"/>
    <p:restoredTop sz="95909"/>
  </p:normalViewPr>
  <p:slideViewPr>
    <p:cSldViewPr snapToGrid="0" snapToObjects="1">
      <p:cViewPr varScale="1">
        <p:scale>
          <a:sx n="27" d="100"/>
          <a:sy n="27" d="100"/>
        </p:scale>
        <p:origin x="192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E013D-0956-8240-B7A9-2EE4BAEFE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Вебдодаток</a:t>
            </a:r>
            <a:r>
              <a:rPr lang="uk-UA" dirty="0"/>
              <a:t> для створення резюме та портфоліо</a:t>
            </a:r>
            <a:endParaRPr lang="ru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69F2FE-4E21-2142-9C8E-C29E4EC7D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US" dirty="0"/>
              <a:t>Біленко Михайло</a:t>
            </a:r>
          </a:p>
          <a:p>
            <a:r>
              <a:rPr lang="ru-RU" dirty="0"/>
              <a:t>У</a:t>
            </a:r>
            <a:r>
              <a:rPr lang="ru-US" dirty="0"/>
              <a:t>чень 11-А клсу</a:t>
            </a:r>
          </a:p>
          <a:p>
            <a:r>
              <a:rPr lang="ru-RU" dirty="0"/>
              <a:t>К</a:t>
            </a:r>
            <a:r>
              <a:rPr lang="ru-US" dirty="0"/>
              <a:t>уратор Фомкін С.О.</a:t>
            </a:r>
          </a:p>
        </p:txBody>
      </p:sp>
    </p:spTree>
    <p:extLst>
      <p:ext uri="{BB962C8B-B14F-4D97-AF65-F5344CB8AC3E}">
        <p14:creationId xmlns:p14="http://schemas.microsoft.com/office/powerpoint/2010/main" val="394252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Сторінка резюме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цій сторінці ви зможете ознайомитися з резюме користувача.</a:t>
            </a:r>
            <a:endParaRPr lang="ru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7F4C57-0235-B14D-B34A-9BB3BDDEFC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0529"/>
            <a:ext cx="6227064" cy="34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8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Сторінка поста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Ні цій сторінці ви зможете продивитися повну інформацію про пост, також є можливість прокоментувати роботу. Також продивитися цікаві пости. Та можна перейти на сторінку автора.</a:t>
            </a:r>
            <a:endParaRPr lang="ru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FF399B-C773-DF4C-B338-B886479D4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0529"/>
            <a:ext cx="6227064" cy="34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Сторінка реєстрації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Сторінка для того, щоб створити </a:t>
            </a:r>
            <a:r>
              <a:rPr lang="uk-UA" dirty="0" err="1"/>
              <a:t>акаунт</a:t>
            </a:r>
            <a:endParaRPr lang="ru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B89E9D59-830D-1944-B0EB-D29C5034B8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0529"/>
            <a:ext cx="6227064" cy="34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1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Сторінка </a:t>
            </a:r>
            <a:r>
              <a:rPr lang="uk-UA" dirty="0" err="1"/>
              <a:t>месенджера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сторінці </a:t>
            </a:r>
            <a:r>
              <a:rPr lang="uk-UA" dirty="0" err="1"/>
              <a:t>месенджера</a:t>
            </a:r>
            <a:r>
              <a:rPr lang="uk-UA" dirty="0"/>
              <a:t> ви маєте можливість поспілкуватися з друзями.</a:t>
            </a:r>
            <a:endParaRPr lang="ru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снимок экрана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D7B12738-C328-7341-A8FC-B54F172A7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8312"/>
            <a:ext cx="6227064" cy="34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5FD8F-6A6A-0346-BDB8-82CCFDFD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uk-UA" sz="50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Дякую </a:t>
            </a:r>
            <a:r>
              <a:rPr lang="uk-UA" sz="50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за увагу!</a:t>
            </a:r>
            <a:endParaRPr lang="en-US" sz="5000" kern="1200" cap="all" spc="200" baseline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049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18110-0244-204F-9312-72E92A8C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Анотація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FE7A5A-2FE1-564D-B702-67EEAAFE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/>
              <a:t>Тема</a:t>
            </a:r>
            <a:r>
              <a:rPr lang="uk-UA" dirty="0"/>
              <a:t>: Веб-додаток для створення власного портфоліо та резюме.</a:t>
            </a:r>
            <a:endParaRPr lang="ru-US" dirty="0"/>
          </a:p>
          <a:p>
            <a:r>
              <a:rPr lang="uk-UA" b="1" dirty="0"/>
              <a:t>Актуальність: </a:t>
            </a:r>
            <a:r>
              <a:rPr lang="ru-US" dirty="0"/>
              <a:t>Сьогодні дуже багато людей шукають роботу в інтернеті, тому з’являються багато ресурсів які дозволяють публікувати професійну інформацію про себе та ділитися своїм досвідом.Але в мережі рідко зустрічаються </a:t>
            </a:r>
            <a:r>
              <a:rPr lang="uk-UA" dirty="0"/>
              <a:t>додатки</a:t>
            </a:r>
            <a:r>
              <a:rPr lang="ru-US" dirty="0"/>
              <a:t> на яких можна одночасно створити детальне резюме та зручно орагнізувати портфоліо. У своїй роботі я поєднав ці 2 функції тому що</a:t>
            </a:r>
            <a:r>
              <a:rPr lang="uk-UA" dirty="0"/>
              <a:t>,</a:t>
            </a:r>
            <a:r>
              <a:rPr lang="ru-US" dirty="0"/>
              <a:t> на мою думку професійно складене резюме та коректно складене портфоліо є найважливішими пунктами на які передусім звертають увагу при відборі на вакансію.</a:t>
            </a:r>
          </a:p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0934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ru-US" dirty="0"/>
              <a:t>Головна сторінка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цій сторінці показуються активні користувачі, також виводяться всі пости, а також всі роботи з портфоліо кожного користувача.</a:t>
            </a:r>
            <a:endParaRPr lang="ru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C6AE03-2CCB-7749-A46E-E895BE8495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0529"/>
            <a:ext cx="6227064" cy="34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8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dirty="0"/>
              <a:t>Сторінка всіх робіт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цій сторінці виводяться всі роботи, з короткою інформацією про кожну. Також роботи можна відфільтрувати за категоріями та тегами.</a:t>
            </a:r>
            <a:endParaRPr lang="ru-US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F1C1E0-C744-744F-8963-70A5BD86F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0529"/>
            <a:ext cx="6227064" cy="342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5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sz="2200"/>
              <a:t>Сторінка окремої роботи</a:t>
            </a:r>
            <a:endParaRPr lang="ru-US" sz="22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даній сторінці ви маєте можливість ознайомитися з повною інформацією про роботу, інформацією про автора, можливістю оцінити та переглянути роботу, а також швидко знайти цікаві роботи для ознайомлення.</a:t>
            </a:r>
            <a:endParaRPr lang="ru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35F4B91-3B71-1041-A77A-8B115A2CCF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8312"/>
            <a:ext cx="6227064" cy="34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sz="2600"/>
              <a:t>Сторінка користувачів</a:t>
            </a:r>
            <a:endParaRPr lang="ru-US" sz="26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Тут виводяться всі користувачі, також є можливість відфільтрувати користувачів за, категорією та професією. Також можливість перейти до сторінки профілю кожного користувача.</a:t>
            </a:r>
            <a:endParaRPr lang="ru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2F13F6-93F2-9D46-A871-53CD752F0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8312"/>
            <a:ext cx="6227064" cy="34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sz="2000"/>
              <a:t>Сторінка окремого користувача </a:t>
            </a:r>
            <a:endParaRPr lang="ru-US" sz="2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даній сторінці ви можете побачити окрему інформацію про користувача: його пости та його роботи.</a:t>
            </a:r>
            <a:endParaRPr lang="ru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93DAE3E5-2124-EA42-9752-6564096E0E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922908"/>
            <a:ext cx="6227064" cy="30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5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sz="2000"/>
              <a:t>Сторінка додавання робіт </a:t>
            </a:r>
            <a:endParaRPr lang="ru-US" sz="2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цій сторінці кожний користувач може зручно додати роботу у своє портфоліо.</a:t>
            </a:r>
            <a:endParaRPr lang="ru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3337274D-AC02-AE45-A30C-F70A35CA2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8312"/>
            <a:ext cx="6227064" cy="34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0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23EEE-457D-EF4E-A910-65FBAC87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pPr lvl="0"/>
            <a:r>
              <a:rPr lang="uk-UA" sz="1500"/>
              <a:t>Сторінка створення та додавання резюме</a:t>
            </a:r>
            <a:endParaRPr lang="ru-US" sz="15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7265D-CDE8-C54F-A16B-063A6BF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uk-UA" dirty="0"/>
              <a:t>На цій сторінці – можливість зручно створити або відредагувати резюме. </a:t>
            </a:r>
            <a:endParaRPr lang="ru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монитор, снимок экрана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032FE270-BC62-0C49-9EA4-372FF519A0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366" y="1728312"/>
            <a:ext cx="6227064" cy="34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1982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</TotalTime>
  <Words>339</Words>
  <Application>Microsoft Macintosh PowerPoint</Application>
  <PresentationFormat>Широкоэкранный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Corbel</vt:lpstr>
      <vt:lpstr>Gill Sans MT</vt:lpstr>
      <vt:lpstr>Посылка</vt:lpstr>
      <vt:lpstr>Вебдодаток для створення резюме та портфоліо</vt:lpstr>
      <vt:lpstr>Анотація</vt:lpstr>
      <vt:lpstr>Головна сторінка</vt:lpstr>
      <vt:lpstr>Сторінка всіх робіт</vt:lpstr>
      <vt:lpstr>Сторінка окремої роботи</vt:lpstr>
      <vt:lpstr>Сторінка користувачів</vt:lpstr>
      <vt:lpstr>Сторінка окремого користувача </vt:lpstr>
      <vt:lpstr>Сторінка додавання робіт </vt:lpstr>
      <vt:lpstr>Сторінка створення та додавання резюме</vt:lpstr>
      <vt:lpstr>Сторінка резюме</vt:lpstr>
      <vt:lpstr>Сторінка поста</vt:lpstr>
      <vt:lpstr>Сторінка реєстрації</vt:lpstr>
      <vt:lpstr>Сторінка месенджера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Вебдодаток для створення резюме та портфоліо</dc:title>
  <dc:creator>Біленко Михайло Андрійович</dc:creator>
  <cp:lastModifiedBy>Біленко Михайло Андрійович</cp:lastModifiedBy>
  <cp:revision>1</cp:revision>
  <dcterms:created xsi:type="dcterms:W3CDTF">2021-12-20T19:57:08Z</dcterms:created>
  <dcterms:modified xsi:type="dcterms:W3CDTF">2021-12-20T20:06:45Z</dcterms:modified>
</cp:coreProperties>
</file>