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56B4-7BDD-4E29-8BF2-A56F6AB68A3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EEC8-A9F6-41C2-A516-389B0F60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" y="-1"/>
            <a:ext cx="12189477" cy="6859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54547"/>
            <a:ext cx="1392506" cy="106942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53037" y="2511380"/>
            <a:ext cx="9968247" cy="2112135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8529" y="2572973"/>
            <a:ext cx="9722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Flux Limited is a social enterprise with the primary objective of enabling the No. 9 goal of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SDG’s;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Innovation, Industry and Infrastructure.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support businesses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capture opportunity through energy solutions with focus on the aquaculture, housing and manufacturing sectors across Sub- Saharan Africa. 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Decarbonize, Decentralize and Digitalize energy supply and consumption to ensure operational efficiency and business profitability.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65654"/>
            <a:ext cx="12230751" cy="4368800"/>
            <a:chOff x="-38751" y="1914149"/>
            <a:chExt cx="12230751" cy="4368800"/>
          </a:xfrm>
        </p:grpSpPr>
        <p:sp>
          <p:nvSpPr>
            <p:cNvPr id="12" name="Rectangle 11"/>
            <p:cNvSpPr/>
            <p:nvPr/>
          </p:nvSpPr>
          <p:spPr>
            <a:xfrm>
              <a:off x="-38751" y="1914149"/>
              <a:ext cx="12192000" cy="436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0" y="1984776"/>
              <a:ext cx="12192000" cy="4082615"/>
              <a:chOff x="0" y="1984776"/>
              <a:chExt cx="11644220" cy="40826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0" y="3039414"/>
                <a:ext cx="11449318" cy="2897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51941" y="1984776"/>
                <a:ext cx="11492279" cy="4082615"/>
                <a:chOff x="151941" y="1997655"/>
                <a:chExt cx="11492279" cy="408261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7" t="3621" r="11486" b="18829"/>
                <a:stretch/>
              </p:blipFill>
              <p:spPr>
                <a:xfrm>
                  <a:off x="151941" y="2087045"/>
                  <a:ext cx="3358795" cy="3372449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4786"/>
                <a:stretch/>
              </p:blipFill>
              <p:spPr>
                <a:xfrm>
                  <a:off x="8665013" y="2480889"/>
                  <a:ext cx="2979207" cy="253871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45" t="6931" r="14518" b="20734"/>
                <a:stretch/>
              </p:blipFill>
              <p:spPr>
                <a:xfrm>
                  <a:off x="4211279" y="1997655"/>
                  <a:ext cx="3344450" cy="331680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746364" y="5643832"/>
                  <a:ext cx="2228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Aquaculture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921872" y="5686659"/>
                  <a:ext cx="2228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Housing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9097380" y="5710938"/>
                  <a:ext cx="2228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Manufacturing</a:t>
                  </a:r>
                  <a:endParaRPr lang="en-US" dirty="0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365262" y="4634454"/>
            <a:ext cx="310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Enable women-led SME’s succeed in the fish retail business by leasing solar powered refrigerator to help preserve their stock and maximize their profit.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3140" y="4618336"/>
            <a:ext cx="3390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Support the operational efficiency of elevators in buildings; commercial real estate and social housing schemes. This will enable operational efficiency and open new streams of profitability.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11394" y="4634454"/>
            <a:ext cx="3080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take the operational and production burden off SME’s operating in emerging markets so they can get to market faster and ready to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0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73487" y="849555"/>
            <a:ext cx="9491730" cy="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155" y="141668"/>
            <a:ext cx="3928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Founder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3" y="1081825"/>
            <a:ext cx="6342845" cy="5074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87" y="1264472"/>
            <a:ext cx="48424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Yusuf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Bilesanmi is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Power and Infrastructure Professional with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&amp; project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experience from Japan, Europe and Anglophone Africa.</a:t>
            </a:r>
          </a:p>
          <a:p>
            <a:pPr algn="just"/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worked with multinationals such as Panasonic Corporation and Mitsubishi Corporation, Yusuf combines his skills of managing large projects and trading electronic items to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develop missed opportunities across the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chain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Bsc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and </a:t>
            </a:r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in Information Technology with research focused on Smart Grid from </a:t>
            </a:r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Ritsumeikan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(APU) Japan and </a:t>
            </a:r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Waseda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 Japan respectively. Post Grad in Sustainability from Cambridge University UK. 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is ethical in his business practice, adheres to business compliance measures and upholds sustainability in his business processes ensuring that value is created for the environment,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society (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etc.)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partners (shareholders 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etc.).</a:t>
            </a:r>
            <a:endParaRPr lang="en-US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73487" y="849555"/>
            <a:ext cx="9491730" cy="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155" y="141668"/>
            <a:ext cx="3928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Contact Us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43944" y="1609859"/>
            <a:ext cx="3271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admin@fluxconltd.com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447492535908</a:t>
            </a:r>
          </a:p>
          <a:p>
            <a:endParaRPr lang="en-US" dirty="0"/>
          </a:p>
          <a:p>
            <a:r>
              <a:rPr lang="en-US" dirty="0" smtClean="0"/>
              <a:t>2348060327746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287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Bilesanmi Yusuf</dc:creator>
  <cp:lastModifiedBy>Bilesanmi Yusuf</cp:lastModifiedBy>
  <cp:revision>18</cp:revision>
  <dcterms:created xsi:type="dcterms:W3CDTF">2019-01-19T21:07:42Z</dcterms:created>
  <dcterms:modified xsi:type="dcterms:W3CDTF">2019-02-24T22:29:26Z</dcterms:modified>
</cp:coreProperties>
</file>