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80247"/>
  </p:normalViewPr>
  <p:slideViewPr>
    <p:cSldViewPr snapToGrid="0" snapToObjects="1">
      <p:cViewPr varScale="1">
        <p:scale>
          <a:sx n="100" d="100"/>
          <a:sy n="100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Earnings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39-4A4C-A14F-D125E6FC8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792239"/>
        <c:axId val="780790639"/>
      </c:scatterChart>
      <c:valAx>
        <c:axId val="780792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0639"/>
        <c:crosses val="autoZero"/>
        <c:crossBetween val="midCat"/>
      </c:valAx>
      <c:valAx>
        <c:axId val="78079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22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Total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1C-6B44-B763-0B07B3497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75712"/>
        <c:axId val="403382960"/>
      </c:scatterChart>
      <c:valAx>
        <c:axId val="4030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82960"/>
        <c:crosses val="autoZero"/>
        <c:crossBetween val="midCat"/>
      </c:valAx>
      <c:valAx>
        <c:axId val="403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Movie Earnings vs Positive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795-2243-A486-466EABBE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875567"/>
        <c:axId val="866162239"/>
      </c:scatterChart>
      <c:valAx>
        <c:axId val="81087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162239"/>
        <c:crosses val="autoZero"/>
        <c:crossBetween val="midCat"/>
      </c:valAx>
      <c:valAx>
        <c:axId val="86616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875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Positive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F7-F14B-AF77-9FB64DA1F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966704"/>
        <c:axId val="386968400"/>
      </c:scatterChart>
      <c:valAx>
        <c:axId val="38696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8400"/>
        <c:crosses val="autoZero"/>
        <c:crossBetween val="midCat"/>
      </c:valAx>
      <c:valAx>
        <c:axId val="38696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6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E11D-AA62-1A48-B42E-F452D285CE0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187A9-6396-CD48-B221-E339CDB4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nycdatascience.com</a:t>
            </a:r>
            <a:r>
              <a:rPr lang="en-US" dirty="0"/>
              <a:t>/blog/student-works/web-scraping/movie-rating-prediction/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954E-1153-7143-BF3E-07BE8F449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Office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D2CFE-CFAD-1543-A616-71431C1E3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Skinner, Shawn Mitchell, Colt Wrobel</a:t>
            </a:r>
          </a:p>
        </p:txBody>
      </p:sp>
    </p:spTree>
    <p:extLst>
      <p:ext uri="{BB962C8B-B14F-4D97-AF65-F5344CB8AC3E}">
        <p14:creationId xmlns:p14="http://schemas.microsoft.com/office/powerpoint/2010/main" val="55396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813-B516-9144-98ED-C76EEED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3315-81E2-CB4E-A7AE-CF130C1B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Analyzing actor popularity</a:t>
            </a:r>
          </a:p>
          <a:p>
            <a:r>
              <a:rPr lang="en-US" sz="2400" dirty="0"/>
              <a:t>Gathering data from multiple time periods prior to a movies release</a:t>
            </a:r>
          </a:p>
          <a:p>
            <a:r>
              <a:rPr lang="en-US" sz="2400" dirty="0"/>
              <a:t>Analyzing post release movie data</a:t>
            </a:r>
          </a:p>
          <a:p>
            <a:r>
              <a:rPr lang="en-US" sz="2400" dirty="0"/>
              <a:t>Faster twitter scraper</a:t>
            </a:r>
          </a:p>
        </p:txBody>
      </p:sp>
    </p:spTree>
    <p:extLst>
      <p:ext uri="{BB962C8B-B14F-4D97-AF65-F5344CB8AC3E}">
        <p14:creationId xmlns:p14="http://schemas.microsoft.com/office/powerpoint/2010/main" val="207767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7A6E-E3F6-0049-9037-7E534F3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DF70-E8A2-CF40-B033-7FF8EDDF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6E1-73DF-4343-BA62-5E4F82E2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2596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59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1F7-B5A6-D049-97D9-C666C7C1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B65F-1656-D74E-A66C-346656D4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Introduction to our project</a:t>
            </a:r>
          </a:p>
          <a:p>
            <a:r>
              <a:rPr lang="en-US" sz="2400" dirty="0"/>
              <a:t>Related works</a:t>
            </a:r>
          </a:p>
          <a:p>
            <a:r>
              <a:rPr lang="en-US" sz="2400" dirty="0"/>
              <a:t>Our approach</a:t>
            </a:r>
          </a:p>
          <a:p>
            <a:r>
              <a:rPr lang="en-US" sz="2400" dirty="0"/>
              <a:t>Gathering Data</a:t>
            </a:r>
          </a:p>
          <a:p>
            <a:r>
              <a:rPr lang="en-US" sz="2400" dirty="0"/>
              <a:t>Evaluation</a:t>
            </a:r>
          </a:p>
          <a:p>
            <a:r>
              <a:rPr lang="en-US" sz="2400" dirty="0"/>
              <a:t>Discussion</a:t>
            </a:r>
          </a:p>
          <a:p>
            <a:r>
              <a:rPr lang="en-US" sz="2400" dirty="0"/>
              <a:t>Room for improvement</a:t>
            </a:r>
          </a:p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17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213-4DAE-C743-BCE2-7EBF8C90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A5C0-9D3B-6542-AECE-02E6569A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goal was to determine if there is a reasonable metric for predicting movie success based on Twitter traffic prior to launch</a:t>
            </a:r>
          </a:p>
          <a:p>
            <a:r>
              <a:rPr lang="en-US" sz="2400" dirty="0"/>
              <a:t>Some common measures of success include IMDB rating, Rotten Tomato rating, total earnings, earnings vs budget</a:t>
            </a:r>
          </a:p>
          <a:p>
            <a:r>
              <a:rPr lang="en-US" sz="2400" dirty="0"/>
              <a:t>Relevant Twitter data includes total number of tweets, retweets, likes, and replies</a:t>
            </a:r>
          </a:p>
          <a:p>
            <a:r>
              <a:rPr lang="en-US" sz="2400" dirty="0"/>
              <a:t>Sentiment analysis used in addition to Twitter data collection to make additional correlations between data points</a:t>
            </a:r>
          </a:p>
        </p:txBody>
      </p:sp>
    </p:spTree>
    <p:extLst>
      <p:ext uri="{BB962C8B-B14F-4D97-AF65-F5344CB8AC3E}">
        <p14:creationId xmlns:p14="http://schemas.microsoft.com/office/powerpoint/2010/main" val="32946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3F3-226C-FD4F-8BE1-0C8470F2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558D-789B-504B-836F-944C9345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BE0E-FA2B-844F-90D3-305839CA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F06D-07A8-374F-979B-189EE172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Gathered Twitter data on 15 movies over the past year</a:t>
            </a:r>
          </a:p>
          <a:p>
            <a:r>
              <a:rPr lang="en-US" sz="2400" dirty="0"/>
              <a:t>Data was gathered one week prior to the release of the movie in US theaters</a:t>
            </a:r>
          </a:p>
          <a:p>
            <a:r>
              <a:rPr lang="en-US" sz="2400" dirty="0"/>
              <a:t>Using Twitter data, we analyzed trends related to movie ratings and earnings</a:t>
            </a:r>
          </a:p>
          <a:p>
            <a:r>
              <a:rPr lang="en-US" sz="2400" dirty="0"/>
              <a:t>Sentiment analysis of twitter data provided additional insight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41-BE2F-0C40-A860-FB6CDB96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DA15-0ECB-7943-B6DE-AD23C119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 Twitter Scraper</a:t>
            </a:r>
          </a:p>
          <a:p>
            <a:r>
              <a:rPr lang="en-US" sz="2400" dirty="0"/>
              <a:t>Stored Tweet text, likes, retweets, and replies to a JSON file for each movie</a:t>
            </a:r>
          </a:p>
          <a:p>
            <a:r>
              <a:rPr lang="en-US" sz="2400" dirty="0"/>
              <a:t>Movies were chosen based on factors like box office performance, academy awards, and budget</a:t>
            </a:r>
          </a:p>
          <a:p>
            <a:r>
              <a:rPr lang="en-US" sz="2400" dirty="0"/>
              <a:t>Goal was to have a variety of movies to see if we could produce outliers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5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8C33-6E0B-F24A-BC7C-E4747DCD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7009-778A-8345-9314-ED1E4D5D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Using scatter plots of data, we were able to find correlations between gathered twitter data</a:t>
            </a:r>
          </a:p>
          <a:p>
            <a:r>
              <a:rPr lang="en-US" dirty="0"/>
              <a:t>Prior to sentiment analysis, trends were found between total number of tweets, ratings, and earnings</a:t>
            </a:r>
          </a:p>
          <a:p>
            <a:r>
              <a:rPr lang="en-US" dirty="0"/>
              <a:t>The correlation between Rotten Tomatoes rating and total Tweets was strong than IMDB’s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84327F-DA91-EB46-B11B-447167751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78486"/>
              </p:ext>
            </p:extLst>
          </p:nvPr>
        </p:nvGraphicFramePr>
        <p:xfrm>
          <a:off x="581192" y="3289300"/>
          <a:ext cx="5029200" cy="316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A51CAB-730A-7B4B-8D90-01D2B83A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02982"/>
              </p:ext>
            </p:extLst>
          </p:nvPr>
        </p:nvGraphicFramePr>
        <p:xfrm>
          <a:off x="6581607" y="3289300"/>
          <a:ext cx="5029200" cy="316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90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64E4-5E9D-7B4D-955F-20C041FD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301D-E8AD-B345-8759-9579297A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Sentiment analysis was overwhelmingly neutral due to Tweets like “In less than 100 hours I'll be watching #</a:t>
            </a:r>
            <a:r>
              <a:rPr lang="en-US" dirty="0" err="1"/>
              <a:t>WonderWoman</a:t>
            </a:r>
            <a:r>
              <a:rPr lang="en-US" dirty="0"/>
              <a:t>” and “And there's a new Planet of the Apes movie coming out, too.”</a:t>
            </a:r>
          </a:p>
          <a:p>
            <a:r>
              <a:rPr lang="en-US" dirty="0"/>
              <a:t>Positive tweet count still provided insight to movie earnings and ratings, though the correlation is no better than total tweet count.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A25DE3-268A-7F47-BAA6-80481197E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43370"/>
              </p:ext>
            </p:extLst>
          </p:nvPr>
        </p:nvGraphicFramePr>
        <p:xfrm>
          <a:off x="581192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9AB950-1E78-5F41-86A9-E0125105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98805"/>
              </p:ext>
            </p:extLst>
          </p:nvPr>
        </p:nvGraphicFramePr>
        <p:xfrm>
          <a:off x="6581607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873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4EE0-9626-294D-9E7A-C6013D6F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3A04-6972-0142-9295-7554F45E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about analyzing data from older movies?</a:t>
            </a:r>
          </a:p>
          <a:p>
            <a:r>
              <a:rPr lang="en-US" sz="2400" dirty="0"/>
              <a:t>What makes a movie “successful”?</a:t>
            </a:r>
          </a:p>
          <a:p>
            <a:r>
              <a:rPr lang="en-US" sz="2400" dirty="0"/>
              <a:t>Is sentiment analysis necessary for predicting movie success?</a:t>
            </a:r>
          </a:p>
          <a:p>
            <a:r>
              <a:rPr lang="en-US" sz="2400" dirty="0"/>
              <a:t>How our outlook changed throughout the project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89955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67</TotalTime>
  <Words>410</Words>
  <Application>Microsoft Macintosh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Box Office Analysis</vt:lpstr>
      <vt:lpstr>Overview</vt:lpstr>
      <vt:lpstr>Our Project</vt:lpstr>
      <vt:lpstr>Related Work</vt:lpstr>
      <vt:lpstr>Our Approach</vt:lpstr>
      <vt:lpstr>Gathering Data</vt:lpstr>
      <vt:lpstr>Evaluation</vt:lpstr>
      <vt:lpstr>Sentiment Analysis</vt:lpstr>
      <vt:lpstr>Discussion</vt:lpstr>
      <vt:lpstr>Room For Improvement</vt:lpstr>
      <vt:lpstr>Conclusions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Skinner, Logan A</dc:creator>
  <cp:lastModifiedBy>Skinner, Logan A</cp:lastModifiedBy>
  <cp:revision>23</cp:revision>
  <dcterms:created xsi:type="dcterms:W3CDTF">2018-04-22T19:35:19Z</dcterms:created>
  <dcterms:modified xsi:type="dcterms:W3CDTF">2018-04-22T20:42:50Z</dcterms:modified>
</cp:coreProperties>
</file>