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7" r:id="rId5"/>
    <p:sldId id="258" r:id="rId6"/>
    <p:sldId id="260" r:id="rId7"/>
    <p:sldId id="259" r:id="rId8"/>
    <p:sldId id="262" r:id="rId9"/>
    <p:sldId id="261"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89"/>
  </p:normalViewPr>
  <p:slideViewPr>
    <p:cSldViewPr snapToGrid="0" snapToObjects="1">
      <p:cViewPr varScale="1">
        <p:scale>
          <a:sx n="82" d="100"/>
          <a:sy n="82" d="100"/>
        </p:scale>
        <p:origin x="581" y="72"/>
      </p:cViewPr>
      <p:guideLst/>
    </p:cSldViewPr>
  </p:slideViewPr>
  <p:notesTextViewPr>
    <p:cViewPr>
      <p:scale>
        <a:sx n="1" d="1"/>
        <a:sy n="1" d="1"/>
      </p:scale>
      <p:origin x="0" y="0"/>
    </p:cViewPr>
  </p:notesTextViewPr>
  <p:notesViewPr>
    <p:cSldViewPr snapToGrid="0" snapToObjects="1">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F18275-5EDC-4598-9D47-F68ADE58B7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81198CC-0CA5-4305-A175-78A63F379F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CEF67E-234E-4A3A-8CB5-376FECEBF293}" type="datetimeFigureOut">
              <a:rPr lang="en-US" smtClean="0"/>
              <a:t>12/24/2024</a:t>
            </a:fld>
            <a:endParaRPr lang="en-US" dirty="0"/>
          </a:p>
        </p:txBody>
      </p:sp>
      <p:sp>
        <p:nvSpPr>
          <p:cNvPr id="4" name="Footer Placeholder 3">
            <a:extLst>
              <a:ext uri="{FF2B5EF4-FFF2-40B4-BE49-F238E27FC236}">
                <a16:creationId xmlns:a16="http://schemas.microsoft.com/office/drawing/2014/main" id="{987CE072-FA8A-4871-9241-8B58F5E7F9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A57661-B7EA-4C03-9F0A-0B7D53B7B9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D163CB-F003-44EB-8C78-70D240820F6F}" type="slidenum">
              <a:rPr lang="en-US" smtClean="0"/>
              <a:t>‹#›</a:t>
            </a:fld>
            <a:endParaRPr lang="en-US" dirty="0"/>
          </a:p>
        </p:txBody>
      </p:sp>
    </p:spTree>
    <p:extLst>
      <p:ext uri="{BB962C8B-B14F-4D97-AF65-F5344CB8AC3E}">
        <p14:creationId xmlns:p14="http://schemas.microsoft.com/office/powerpoint/2010/main" val="8531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A3FBB-E204-4EE9-A01E-224664099C93}" type="datetimeFigureOut">
              <a:rPr lang="en-US" smtClean="0"/>
              <a:t>12/24/2024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FA40E-6170-4873-86F7-EF21F356E5FA}" type="slidenum">
              <a:rPr lang="en-US" smtClean="0"/>
              <a:t>‹#›</a:t>
            </a:fld>
            <a:endParaRPr lang="en-US" dirty="0"/>
          </a:p>
        </p:txBody>
      </p:sp>
    </p:spTree>
    <p:extLst>
      <p:ext uri="{BB962C8B-B14F-4D97-AF65-F5344CB8AC3E}">
        <p14:creationId xmlns:p14="http://schemas.microsoft.com/office/powerpoint/2010/main" val="411835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D4D620-AF9B-44F9-914F-BA1F1B4759C0}"/>
              </a:ext>
            </a:extLst>
          </p:cNvPr>
          <p:cNvSpPr/>
          <p:nvPr userDrawn="1"/>
        </p:nvSpPr>
        <p:spPr>
          <a:xfrm>
            <a:off x="42672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01B1473-4A32-4480-8D0E-E45BAABAE89F}"/>
              </a:ext>
            </a:extLst>
          </p:cNvPr>
          <p:cNvSpPr/>
          <p:nvPr userDrawn="1"/>
        </p:nvSpPr>
        <p:spPr>
          <a:xfrm>
            <a:off x="60960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B3BE92A-B011-4D2F-A4A4-1EA9EBB57E5A}"/>
              </a:ext>
            </a:extLst>
          </p:cNvPr>
          <p:cNvSpPr/>
          <p:nvPr userDrawn="1"/>
        </p:nvSpPr>
        <p:spPr>
          <a:xfrm>
            <a:off x="42672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770BAB3-6B7B-4750-8530-3A27FAA36546}"/>
              </a:ext>
            </a:extLst>
          </p:cNvPr>
          <p:cNvSpPr/>
          <p:nvPr userDrawn="1"/>
        </p:nvSpPr>
        <p:spPr>
          <a:xfrm>
            <a:off x="60960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27E57AB-2E34-468C-BC9D-A80C8DD900A6}"/>
              </a:ext>
            </a:extLst>
          </p:cNvPr>
          <p:cNvSpPr/>
          <p:nvPr userDrawn="1"/>
        </p:nvSpPr>
        <p:spPr>
          <a:xfrm>
            <a:off x="24384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081BA38-2A0E-4F5E-925F-F0D08FB13C7F}"/>
              </a:ext>
            </a:extLst>
          </p:cNvPr>
          <p:cNvSpPr/>
          <p:nvPr userDrawn="1"/>
        </p:nvSpPr>
        <p:spPr>
          <a:xfrm>
            <a:off x="24384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325C28F-E566-4931-843A-7AACFF507E88}"/>
              </a:ext>
            </a:extLst>
          </p:cNvPr>
          <p:cNvSpPr/>
          <p:nvPr userDrawn="1"/>
        </p:nvSpPr>
        <p:spPr>
          <a:xfrm>
            <a:off x="79248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3B49B4-28C7-4290-866E-DFE815052070}"/>
              </a:ext>
            </a:extLst>
          </p:cNvPr>
          <p:cNvSpPr/>
          <p:nvPr userDrawn="1"/>
        </p:nvSpPr>
        <p:spPr>
          <a:xfrm>
            <a:off x="79248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0F1611E-6791-4AA5-B85C-4FA9496C8ECC}"/>
              </a:ext>
            </a:extLst>
          </p:cNvPr>
          <p:cNvSpPr/>
          <p:nvPr userDrawn="1"/>
        </p:nvSpPr>
        <p:spPr>
          <a:xfrm>
            <a:off x="9753600" y="1600200"/>
            <a:ext cx="1828800" cy="18288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3CC5EDC-22AA-488B-B198-68A50B792069}"/>
              </a:ext>
            </a:extLst>
          </p:cNvPr>
          <p:cNvSpPr/>
          <p:nvPr userDrawn="1"/>
        </p:nvSpPr>
        <p:spPr>
          <a:xfrm>
            <a:off x="97536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D121A8E-94B0-42E5-A4F5-5E19CF652210}"/>
              </a:ext>
            </a:extLst>
          </p:cNvPr>
          <p:cNvSpPr/>
          <p:nvPr userDrawn="1"/>
        </p:nvSpPr>
        <p:spPr>
          <a:xfrm>
            <a:off x="609600" y="1600200"/>
            <a:ext cx="1828800" cy="1828800"/>
          </a:xfrm>
          <a:prstGeom prst="rect">
            <a:avLst/>
          </a:prstGeom>
          <a:solidFill>
            <a:srgbClr val="FDF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6B3948C-B243-492A-B2B6-ADADCE493671}"/>
              </a:ext>
            </a:extLst>
          </p:cNvPr>
          <p:cNvSpPr/>
          <p:nvPr userDrawn="1"/>
        </p:nvSpPr>
        <p:spPr>
          <a:xfrm>
            <a:off x="609600" y="3429000"/>
            <a:ext cx="1828800" cy="182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A2A81A-099D-4A7F-9F85-23E9435B3D0C}"/>
              </a:ext>
            </a:extLst>
          </p:cNvPr>
          <p:cNvSpPr/>
          <p:nvPr userDrawn="1"/>
        </p:nvSpPr>
        <p:spPr>
          <a:xfrm>
            <a:off x="609600" y="-228600"/>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8A4303A-7D93-40B0-B651-29CEEA7F4340}"/>
              </a:ext>
            </a:extLst>
          </p:cNvPr>
          <p:cNvSpPr/>
          <p:nvPr userDrawn="1"/>
        </p:nvSpPr>
        <p:spPr>
          <a:xfrm>
            <a:off x="2441448" y="-228600"/>
            <a:ext cx="1828800" cy="18288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45F1DD1-F54A-4F9C-ABB5-79390F1CB164}"/>
              </a:ext>
            </a:extLst>
          </p:cNvPr>
          <p:cNvSpPr/>
          <p:nvPr userDrawn="1"/>
        </p:nvSpPr>
        <p:spPr>
          <a:xfrm>
            <a:off x="42702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A0900FB-96F3-4495-92A6-94A915BF7BD1}"/>
              </a:ext>
            </a:extLst>
          </p:cNvPr>
          <p:cNvSpPr/>
          <p:nvPr userDrawn="1"/>
        </p:nvSpPr>
        <p:spPr>
          <a:xfrm>
            <a:off x="60990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4233118-125A-46A7-B233-C30792649214}"/>
              </a:ext>
            </a:extLst>
          </p:cNvPr>
          <p:cNvSpPr/>
          <p:nvPr userDrawn="1"/>
        </p:nvSpPr>
        <p:spPr>
          <a:xfrm>
            <a:off x="7927848" y="-228600"/>
            <a:ext cx="1828800" cy="182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70D653F-85D1-499F-89CE-9E069E19A123}"/>
              </a:ext>
            </a:extLst>
          </p:cNvPr>
          <p:cNvSpPr/>
          <p:nvPr userDrawn="1"/>
        </p:nvSpPr>
        <p:spPr>
          <a:xfrm>
            <a:off x="97566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B42D977-D3ED-4DF1-B38F-5237A2F22566}"/>
              </a:ext>
            </a:extLst>
          </p:cNvPr>
          <p:cNvSpPr/>
          <p:nvPr userDrawn="1"/>
        </p:nvSpPr>
        <p:spPr>
          <a:xfrm>
            <a:off x="609600"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4125E9A-5F44-459E-854A-06DAEA69D007}"/>
              </a:ext>
            </a:extLst>
          </p:cNvPr>
          <p:cNvSpPr/>
          <p:nvPr userDrawn="1"/>
        </p:nvSpPr>
        <p:spPr>
          <a:xfrm>
            <a:off x="2441448" y="5257800"/>
            <a:ext cx="1828800" cy="182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4F7D84D-CBA5-4CF7-85D2-57673C75F93E}"/>
              </a:ext>
            </a:extLst>
          </p:cNvPr>
          <p:cNvSpPr/>
          <p:nvPr userDrawn="1"/>
        </p:nvSpPr>
        <p:spPr>
          <a:xfrm>
            <a:off x="42702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8A0796-4C04-4A64-B2CE-22230FCD10F9}"/>
              </a:ext>
            </a:extLst>
          </p:cNvPr>
          <p:cNvSpPr/>
          <p:nvPr userDrawn="1"/>
        </p:nvSpPr>
        <p:spPr>
          <a:xfrm>
            <a:off x="60990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6CE728D-C95A-4F9F-A0D1-829823DBA1C0}"/>
              </a:ext>
            </a:extLst>
          </p:cNvPr>
          <p:cNvSpPr/>
          <p:nvPr userDrawn="1"/>
        </p:nvSpPr>
        <p:spPr>
          <a:xfrm>
            <a:off x="7927848" y="5257800"/>
            <a:ext cx="1828800" cy="1828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8E96C18-518C-4F34-BF9F-51104FDD2D25}"/>
              </a:ext>
            </a:extLst>
          </p:cNvPr>
          <p:cNvSpPr/>
          <p:nvPr userDrawn="1"/>
        </p:nvSpPr>
        <p:spPr>
          <a:xfrm>
            <a:off x="9756648" y="52578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5D55A72-38BF-44CD-B5AF-0525F43B527E}"/>
              </a:ext>
            </a:extLst>
          </p:cNvPr>
          <p:cNvSpPr/>
          <p:nvPr userDrawn="1"/>
        </p:nvSpPr>
        <p:spPr>
          <a:xfrm>
            <a:off x="11585448" y="-228600"/>
            <a:ext cx="1828800" cy="1828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B4BA3E0-575E-452F-9634-5A32F801B701}"/>
              </a:ext>
            </a:extLst>
          </p:cNvPr>
          <p:cNvSpPr/>
          <p:nvPr userDrawn="1"/>
        </p:nvSpPr>
        <p:spPr>
          <a:xfrm>
            <a:off x="11585448"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4039F2C-F8AB-416F-A900-DA3727505E3D}"/>
              </a:ext>
            </a:extLst>
          </p:cNvPr>
          <p:cNvSpPr/>
          <p:nvPr userDrawn="1"/>
        </p:nvSpPr>
        <p:spPr>
          <a:xfrm>
            <a:off x="11585448"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944A2B3-4B8E-4C21-9AAA-DA3CF2AE5D71}"/>
              </a:ext>
            </a:extLst>
          </p:cNvPr>
          <p:cNvSpPr/>
          <p:nvPr userDrawn="1"/>
        </p:nvSpPr>
        <p:spPr>
          <a:xfrm>
            <a:off x="115854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91D3BF9E-D73A-49B7-81CD-BE460ACB10B7}"/>
              </a:ext>
            </a:extLst>
          </p:cNvPr>
          <p:cNvSpPr/>
          <p:nvPr userDrawn="1"/>
        </p:nvSpPr>
        <p:spPr>
          <a:xfrm>
            <a:off x="-1225296"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C1CE43B-39F6-4B06-8384-1FD29B4675F6}"/>
              </a:ext>
            </a:extLst>
          </p:cNvPr>
          <p:cNvSpPr/>
          <p:nvPr userDrawn="1"/>
        </p:nvSpPr>
        <p:spPr>
          <a:xfrm>
            <a:off x="-1225296" y="1600200"/>
            <a:ext cx="1828800" cy="182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0856DC-46AF-4C27-85CD-40BD3F4C225F}"/>
              </a:ext>
            </a:extLst>
          </p:cNvPr>
          <p:cNvSpPr/>
          <p:nvPr userDrawn="1"/>
        </p:nvSpPr>
        <p:spPr>
          <a:xfrm>
            <a:off x="-1225296"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FE5F041-595C-4452-B161-EB200B286B30}"/>
              </a:ext>
            </a:extLst>
          </p:cNvPr>
          <p:cNvSpPr/>
          <p:nvPr userDrawn="1"/>
        </p:nvSpPr>
        <p:spPr>
          <a:xfrm>
            <a:off x="-1225296"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4D733AC8-963F-4887-B6EC-1025926E684A}"/>
              </a:ext>
            </a:extLst>
          </p:cNvPr>
          <p:cNvCxnSpPr>
            <a:cxnSpLocks/>
          </p:cNvCxnSpPr>
          <p:nvPr userDrawn="1"/>
        </p:nvCxnSpPr>
        <p:spPr>
          <a:xfrm flipH="1">
            <a:off x="4919058" y="4197416"/>
            <a:ext cx="2353884" cy="0"/>
          </a:xfrm>
          <a:prstGeom prst="line">
            <a:avLst/>
          </a:prstGeom>
          <a:ln w="1270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9C909B-8722-4A38-AD58-E849DFA653EB}"/>
              </a:ext>
            </a:extLst>
          </p:cNvPr>
          <p:cNvSpPr>
            <a:spLocks noGrp="1"/>
          </p:cNvSpPr>
          <p:nvPr>
            <p:ph type="title" hasCustomPrompt="1"/>
          </p:nvPr>
        </p:nvSpPr>
        <p:spPr>
          <a:xfrm>
            <a:off x="4261104" y="2368616"/>
            <a:ext cx="3657600" cy="1706074"/>
          </a:xfrm>
          <a:prstGeom prst="rect">
            <a:avLst/>
          </a:prstGeom>
        </p:spPr>
        <p:txBody>
          <a:bodyPr anchor="ctr"/>
          <a:lstStyle>
            <a:lvl1pPr algn="ctr">
              <a:defRPr sz="5400">
                <a:solidFill>
                  <a:schemeClr val="bg2"/>
                </a:solidFill>
              </a:defRPr>
            </a:lvl1pPr>
          </a:lstStyle>
          <a:p>
            <a:r>
              <a:rPr lang="en-US" dirty="0"/>
              <a:t>Add a Slide Title - 1</a:t>
            </a:r>
          </a:p>
        </p:txBody>
      </p:sp>
    </p:spTree>
    <p:extLst>
      <p:ext uri="{BB962C8B-B14F-4D97-AF65-F5344CB8AC3E}">
        <p14:creationId xmlns:p14="http://schemas.microsoft.com/office/powerpoint/2010/main" val="395808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xit" presetSubtype="0" fill="hold" nodeType="withEffect">
                                  <p:stCondLst>
                                    <p:cond delay="450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par>
                                <p:cTn id="11" presetID="10" presetClass="entr" presetSubtype="0" fill="hold" grpId="0" nodeType="withEffect">
                                  <p:stCondLst>
                                    <p:cond delay="7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xit" presetSubtype="0" fill="hold" grpId="1" nodeType="withEffect">
                                  <p:stCondLst>
                                    <p:cond delay="450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xit" presetSubtype="0" fill="hold" grpId="1" nodeType="withEffect">
                                  <p:stCondLst>
                                    <p:cond delay="50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ntr" presetSubtype="0" fill="hold" grpId="2" nodeType="withEffect">
                                  <p:stCondLst>
                                    <p:cond delay="10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xit" presetSubtype="0" fill="hold" grpId="5" nodeType="withEffect">
                                  <p:stCondLst>
                                    <p:cond delay="150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ntr" presetSubtype="0" fill="hold" grpId="3" nodeType="withEffect">
                                  <p:stCondLst>
                                    <p:cond delay="20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xit" presetSubtype="0" fill="hold" grpId="6" nodeType="withEffect">
                                  <p:stCondLst>
                                    <p:cond delay="250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ntr" presetSubtype="0" fill="hold" grpId="4" nodeType="withEffect">
                                  <p:stCondLst>
                                    <p:cond delay="30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xit" presetSubtype="0" fill="hold" grpId="7" nodeType="withEffect">
                                  <p:stCondLst>
                                    <p:cond delay="350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10" presetClass="entr" presetSubtype="0" fill="hold" grpId="8" nodeType="withEffect">
                                  <p:stCondLst>
                                    <p:cond delay="4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xit" presetSubtype="0" fill="hold" grpId="9" nodeType="withEffect">
                                  <p:stCondLst>
                                    <p:cond delay="4500"/>
                                  </p:stCondLst>
                                  <p:childTnLst>
                                    <p:animEffect transition="out" filter="fad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xit" presetSubtype="0" fill="hold" grpId="1" nodeType="withEffect">
                                  <p:stCondLst>
                                    <p:cond delay="50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par>
                                <p:cTn id="53" presetID="10" presetClass="entr" presetSubtype="0" fill="hold" grpId="2" nodeType="withEffect">
                                  <p:stCondLst>
                                    <p:cond delay="100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xit" presetSubtype="0" fill="hold" grpId="3" nodeType="withEffect">
                                  <p:stCondLst>
                                    <p:cond delay="1500"/>
                                  </p:stCondLst>
                                  <p:childTnLst>
                                    <p:animEffect transition="out" filter="fade">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10" presetClass="entr" presetSubtype="0" fill="hold" grpId="4" nodeType="withEffect">
                                  <p:stCondLst>
                                    <p:cond delay="2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xit" presetSubtype="0" fill="hold" grpId="5" nodeType="withEffect">
                                  <p:stCondLst>
                                    <p:cond delay="2500"/>
                                  </p:stCondLst>
                                  <p:childTnLst>
                                    <p:animEffect transition="out" filter="fade">
                                      <p:cBhvr>
                                        <p:cTn id="63" dur="500"/>
                                        <p:tgtEl>
                                          <p:spTgt spid="33"/>
                                        </p:tgtEl>
                                      </p:cBhvr>
                                    </p:animEffect>
                                    <p:set>
                                      <p:cBhvr>
                                        <p:cTn id="64" dur="1" fill="hold">
                                          <p:stCondLst>
                                            <p:cond delay="499"/>
                                          </p:stCondLst>
                                        </p:cTn>
                                        <p:tgtEl>
                                          <p:spTgt spid="33"/>
                                        </p:tgtEl>
                                        <p:attrNameLst>
                                          <p:attrName>style.visibility</p:attrName>
                                        </p:attrNameLst>
                                      </p:cBhvr>
                                      <p:to>
                                        <p:strVal val="hidden"/>
                                      </p:to>
                                    </p:set>
                                  </p:childTnLst>
                                </p:cTn>
                              </p:par>
                              <p:par>
                                <p:cTn id="65" presetID="10" presetClass="entr" presetSubtype="0" fill="hold" grpId="6" nodeType="withEffect">
                                  <p:stCondLst>
                                    <p:cond delay="300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xit" presetSubtype="0" fill="hold" grpId="7" nodeType="withEffect">
                                  <p:stCondLst>
                                    <p:cond delay="3500"/>
                                  </p:stCondLst>
                                  <p:childTnLst>
                                    <p:animEffect transition="out" filter="fade">
                                      <p:cBhvr>
                                        <p:cTn id="69" dur="500"/>
                                        <p:tgtEl>
                                          <p:spTgt spid="33"/>
                                        </p:tgtEl>
                                      </p:cBhvr>
                                    </p:animEffect>
                                    <p:set>
                                      <p:cBhvr>
                                        <p:cTn id="70" dur="1" fill="hold">
                                          <p:stCondLst>
                                            <p:cond delay="499"/>
                                          </p:stCondLst>
                                        </p:cTn>
                                        <p:tgtEl>
                                          <p:spTgt spid="33"/>
                                        </p:tgtEl>
                                        <p:attrNameLst>
                                          <p:attrName>style.visibility</p:attrName>
                                        </p:attrNameLst>
                                      </p:cBhvr>
                                      <p:to>
                                        <p:strVal val="hidden"/>
                                      </p:to>
                                    </p:set>
                                  </p:childTnLst>
                                </p:cTn>
                              </p:par>
                              <p:par>
                                <p:cTn id="71" presetID="10" presetClass="entr" presetSubtype="0" fill="hold" grpId="8" nodeType="withEffect">
                                  <p:stCondLst>
                                    <p:cond delay="400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xit" presetSubtype="0" fill="hold" grpId="9" nodeType="withEffect">
                                  <p:stCondLst>
                                    <p:cond delay="4500"/>
                                  </p:stCondLst>
                                  <p:childTnLst>
                                    <p:animEffect transition="out" filter="fade">
                                      <p:cBhvr>
                                        <p:cTn id="75" dur="500"/>
                                        <p:tgtEl>
                                          <p:spTgt spid="33"/>
                                        </p:tgtEl>
                                      </p:cBhvr>
                                    </p:animEffect>
                                    <p:set>
                                      <p:cBhvr>
                                        <p:cTn id="76" dur="1" fill="hold">
                                          <p:stCondLst>
                                            <p:cond delay="499"/>
                                          </p:stCondLst>
                                        </p:cTn>
                                        <p:tgtEl>
                                          <p:spTgt spid="33"/>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xit" presetSubtype="0" fill="hold" grpId="1" nodeType="withEffect">
                                  <p:stCondLst>
                                    <p:cond delay="500"/>
                                  </p:stCondLst>
                                  <p:childTnLst>
                                    <p:animEffect transition="out" filter="fade">
                                      <p:cBhvr>
                                        <p:cTn id="81" dur="500"/>
                                        <p:tgtEl>
                                          <p:spTgt spid="28"/>
                                        </p:tgtEl>
                                      </p:cBhvr>
                                    </p:animEffect>
                                    <p:set>
                                      <p:cBhvr>
                                        <p:cTn id="82" dur="1" fill="hold">
                                          <p:stCondLst>
                                            <p:cond delay="499"/>
                                          </p:stCondLst>
                                        </p:cTn>
                                        <p:tgtEl>
                                          <p:spTgt spid="28"/>
                                        </p:tgtEl>
                                        <p:attrNameLst>
                                          <p:attrName>style.visibility</p:attrName>
                                        </p:attrNameLst>
                                      </p:cBhvr>
                                      <p:to>
                                        <p:strVal val="hidden"/>
                                      </p:to>
                                    </p:set>
                                  </p:childTnLst>
                                </p:cTn>
                              </p:par>
                              <p:par>
                                <p:cTn id="83" presetID="10" presetClass="entr" presetSubtype="0" fill="hold" grpId="2" nodeType="withEffect">
                                  <p:stCondLst>
                                    <p:cond delay="100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par>
                                <p:cTn id="86" presetID="10" presetClass="exit" presetSubtype="0" fill="hold" grpId="3" nodeType="withEffect">
                                  <p:stCondLst>
                                    <p:cond delay="1500"/>
                                  </p:stCondLst>
                                  <p:childTnLst>
                                    <p:animEffect transition="out" filter="fade">
                                      <p:cBhvr>
                                        <p:cTn id="87" dur="500"/>
                                        <p:tgtEl>
                                          <p:spTgt spid="28"/>
                                        </p:tgtEl>
                                      </p:cBhvr>
                                    </p:animEffect>
                                    <p:set>
                                      <p:cBhvr>
                                        <p:cTn id="88" dur="1" fill="hold">
                                          <p:stCondLst>
                                            <p:cond delay="499"/>
                                          </p:stCondLst>
                                        </p:cTn>
                                        <p:tgtEl>
                                          <p:spTgt spid="28"/>
                                        </p:tgtEl>
                                        <p:attrNameLst>
                                          <p:attrName>style.visibility</p:attrName>
                                        </p:attrNameLst>
                                      </p:cBhvr>
                                      <p:to>
                                        <p:strVal val="hidden"/>
                                      </p:to>
                                    </p:set>
                                  </p:childTnLst>
                                </p:cTn>
                              </p:par>
                              <p:par>
                                <p:cTn id="89" presetID="10" presetClass="entr" presetSubtype="0" fill="hold" grpId="4" nodeType="withEffect">
                                  <p:stCondLst>
                                    <p:cond delay="200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par>
                                <p:cTn id="92" presetID="10" presetClass="exit" presetSubtype="0" fill="hold" grpId="5" nodeType="withEffect">
                                  <p:stCondLst>
                                    <p:cond delay="2500"/>
                                  </p:stCondLst>
                                  <p:childTnLst>
                                    <p:animEffect transition="out" filter="fade">
                                      <p:cBhvr>
                                        <p:cTn id="93" dur="500"/>
                                        <p:tgtEl>
                                          <p:spTgt spid="28"/>
                                        </p:tgtEl>
                                      </p:cBhvr>
                                    </p:animEffect>
                                    <p:set>
                                      <p:cBhvr>
                                        <p:cTn id="94" dur="1" fill="hold">
                                          <p:stCondLst>
                                            <p:cond delay="499"/>
                                          </p:stCondLst>
                                        </p:cTn>
                                        <p:tgtEl>
                                          <p:spTgt spid="28"/>
                                        </p:tgtEl>
                                        <p:attrNameLst>
                                          <p:attrName>style.visibility</p:attrName>
                                        </p:attrNameLst>
                                      </p:cBhvr>
                                      <p:to>
                                        <p:strVal val="hidden"/>
                                      </p:to>
                                    </p:set>
                                  </p:childTnLst>
                                </p:cTn>
                              </p:par>
                              <p:par>
                                <p:cTn id="95" presetID="10" presetClass="entr" presetSubtype="0" fill="hold" grpId="6" nodeType="withEffect">
                                  <p:stCondLst>
                                    <p:cond delay="300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500"/>
                                        <p:tgtEl>
                                          <p:spTgt spid="28"/>
                                        </p:tgtEl>
                                      </p:cBhvr>
                                    </p:animEffect>
                                  </p:childTnLst>
                                </p:cTn>
                              </p:par>
                              <p:par>
                                <p:cTn id="98" presetID="10" presetClass="exit" presetSubtype="0" fill="hold" grpId="7" nodeType="withEffect">
                                  <p:stCondLst>
                                    <p:cond delay="3500"/>
                                  </p:stCondLst>
                                  <p:childTnLst>
                                    <p:animEffect transition="out" filter="fade">
                                      <p:cBhvr>
                                        <p:cTn id="99" dur="500"/>
                                        <p:tgtEl>
                                          <p:spTgt spid="28"/>
                                        </p:tgtEl>
                                      </p:cBhvr>
                                    </p:animEffect>
                                    <p:set>
                                      <p:cBhvr>
                                        <p:cTn id="100" dur="1" fill="hold">
                                          <p:stCondLst>
                                            <p:cond delay="499"/>
                                          </p:stCondLst>
                                        </p:cTn>
                                        <p:tgtEl>
                                          <p:spTgt spid="28"/>
                                        </p:tgtEl>
                                        <p:attrNameLst>
                                          <p:attrName>style.visibility</p:attrName>
                                        </p:attrNameLst>
                                      </p:cBhvr>
                                      <p:to>
                                        <p:strVal val="hidden"/>
                                      </p:to>
                                    </p:set>
                                  </p:childTnLst>
                                </p:cTn>
                              </p:par>
                              <p:par>
                                <p:cTn id="101" presetID="10" presetClass="entr" presetSubtype="0" fill="hold" grpId="8" nodeType="withEffect">
                                  <p:stCondLst>
                                    <p:cond delay="400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10" presetClass="exit" presetSubtype="0" fill="hold" grpId="9" nodeType="withEffect">
                                  <p:stCondLst>
                                    <p:cond delay="4500"/>
                                  </p:stCondLst>
                                  <p:childTnLst>
                                    <p:animEffect transition="out" filter="fade">
                                      <p:cBhvr>
                                        <p:cTn id="105" dur="500"/>
                                        <p:tgtEl>
                                          <p:spTgt spid="28"/>
                                        </p:tgtEl>
                                      </p:cBhvr>
                                    </p:animEffect>
                                    <p:set>
                                      <p:cBhvr>
                                        <p:cTn id="106" dur="1" fill="hold">
                                          <p:stCondLst>
                                            <p:cond delay="499"/>
                                          </p:stCondLst>
                                        </p:cTn>
                                        <p:tgtEl>
                                          <p:spTgt spid="28"/>
                                        </p:tgtEl>
                                        <p:attrNameLst>
                                          <p:attrName>style.visibility</p:attrName>
                                        </p:attrNameLst>
                                      </p:cBhvr>
                                      <p:to>
                                        <p:strVal val="hidden"/>
                                      </p:to>
                                    </p:set>
                                  </p:childTnLst>
                                </p:cTn>
                              </p:par>
                              <p:par>
                                <p:cTn id="107" presetID="10" presetClass="entr" presetSubtype="0" fill="hold" grpId="0" nodeType="withEffect">
                                  <p:stCondLst>
                                    <p:cond delay="250"/>
                                  </p:stCondLst>
                                  <p:childTnLst>
                                    <p:set>
                                      <p:cBhvr>
                                        <p:cTn id="108" dur="1" fill="hold">
                                          <p:stCondLst>
                                            <p:cond delay="0"/>
                                          </p:stCondLst>
                                        </p:cTn>
                                        <p:tgtEl>
                                          <p:spTgt spid="15"/>
                                        </p:tgtEl>
                                        <p:attrNameLst>
                                          <p:attrName>style.visibility</p:attrName>
                                        </p:attrNameLst>
                                      </p:cBhvr>
                                      <p:to>
                                        <p:strVal val="visible"/>
                                      </p:to>
                                    </p:set>
                                    <p:animEffect transition="in" filter="fade">
                                      <p:cBhvr>
                                        <p:cTn id="109" dur="500"/>
                                        <p:tgtEl>
                                          <p:spTgt spid="15"/>
                                        </p:tgtEl>
                                      </p:cBhvr>
                                    </p:animEffect>
                                  </p:childTnLst>
                                </p:cTn>
                              </p:par>
                              <p:par>
                                <p:cTn id="110" presetID="10" presetClass="exit" presetSubtype="0" fill="hold" grpId="1" nodeType="withEffect">
                                  <p:stCondLst>
                                    <p:cond delay="750"/>
                                  </p:stCondLst>
                                  <p:childTnLst>
                                    <p:animEffect transition="out" filter="fade">
                                      <p:cBhvr>
                                        <p:cTn id="111" dur="500"/>
                                        <p:tgtEl>
                                          <p:spTgt spid="15"/>
                                        </p:tgtEl>
                                      </p:cBhvr>
                                    </p:animEffect>
                                    <p:set>
                                      <p:cBhvr>
                                        <p:cTn id="112" dur="1" fill="hold">
                                          <p:stCondLst>
                                            <p:cond delay="499"/>
                                          </p:stCondLst>
                                        </p:cTn>
                                        <p:tgtEl>
                                          <p:spTgt spid="15"/>
                                        </p:tgtEl>
                                        <p:attrNameLst>
                                          <p:attrName>style.visibility</p:attrName>
                                        </p:attrNameLst>
                                      </p:cBhvr>
                                      <p:to>
                                        <p:strVal val="hidden"/>
                                      </p:to>
                                    </p:set>
                                  </p:childTnLst>
                                </p:cTn>
                              </p:par>
                              <p:par>
                                <p:cTn id="113" presetID="10" presetClass="entr" presetSubtype="0" fill="hold" grpId="2" nodeType="withEffect">
                                  <p:stCondLst>
                                    <p:cond delay="1250"/>
                                  </p:stCondLst>
                                  <p:childTnLst>
                                    <p:set>
                                      <p:cBhvr>
                                        <p:cTn id="114" dur="1" fill="hold">
                                          <p:stCondLst>
                                            <p:cond delay="0"/>
                                          </p:stCondLst>
                                        </p:cTn>
                                        <p:tgtEl>
                                          <p:spTgt spid="15"/>
                                        </p:tgtEl>
                                        <p:attrNameLst>
                                          <p:attrName>style.visibility</p:attrName>
                                        </p:attrNameLst>
                                      </p:cBhvr>
                                      <p:to>
                                        <p:strVal val="visible"/>
                                      </p:to>
                                    </p:set>
                                    <p:animEffect transition="in" filter="fade">
                                      <p:cBhvr>
                                        <p:cTn id="115" dur="500"/>
                                        <p:tgtEl>
                                          <p:spTgt spid="15"/>
                                        </p:tgtEl>
                                      </p:cBhvr>
                                    </p:animEffect>
                                  </p:childTnLst>
                                </p:cTn>
                              </p:par>
                              <p:par>
                                <p:cTn id="116" presetID="10" presetClass="exit" presetSubtype="0" fill="hold" grpId="3" nodeType="withEffect">
                                  <p:stCondLst>
                                    <p:cond delay="1750"/>
                                  </p:stCondLst>
                                  <p:childTnLst>
                                    <p:animEffect transition="out" filter="fade">
                                      <p:cBhvr>
                                        <p:cTn id="117" dur="500"/>
                                        <p:tgtEl>
                                          <p:spTgt spid="15"/>
                                        </p:tgtEl>
                                      </p:cBhvr>
                                    </p:animEffect>
                                    <p:set>
                                      <p:cBhvr>
                                        <p:cTn id="118" dur="1" fill="hold">
                                          <p:stCondLst>
                                            <p:cond delay="499"/>
                                          </p:stCondLst>
                                        </p:cTn>
                                        <p:tgtEl>
                                          <p:spTgt spid="15"/>
                                        </p:tgtEl>
                                        <p:attrNameLst>
                                          <p:attrName>style.visibility</p:attrName>
                                        </p:attrNameLst>
                                      </p:cBhvr>
                                      <p:to>
                                        <p:strVal val="hidden"/>
                                      </p:to>
                                    </p:set>
                                  </p:childTnLst>
                                </p:cTn>
                              </p:par>
                              <p:par>
                                <p:cTn id="119" presetID="10" presetClass="entr" presetSubtype="0" fill="hold" grpId="4" nodeType="withEffect">
                                  <p:stCondLst>
                                    <p:cond delay="2250"/>
                                  </p:stCondLst>
                                  <p:childTnLst>
                                    <p:set>
                                      <p:cBhvr>
                                        <p:cTn id="120" dur="1" fill="hold">
                                          <p:stCondLst>
                                            <p:cond delay="0"/>
                                          </p:stCondLst>
                                        </p:cTn>
                                        <p:tgtEl>
                                          <p:spTgt spid="15"/>
                                        </p:tgtEl>
                                        <p:attrNameLst>
                                          <p:attrName>style.visibility</p:attrName>
                                        </p:attrNameLst>
                                      </p:cBhvr>
                                      <p:to>
                                        <p:strVal val="visible"/>
                                      </p:to>
                                    </p:set>
                                    <p:animEffect transition="in" filter="fade">
                                      <p:cBhvr>
                                        <p:cTn id="121" dur="500"/>
                                        <p:tgtEl>
                                          <p:spTgt spid="15"/>
                                        </p:tgtEl>
                                      </p:cBhvr>
                                    </p:animEffect>
                                  </p:childTnLst>
                                </p:cTn>
                              </p:par>
                              <p:par>
                                <p:cTn id="122" presetID="10" presetClass="exit" presetSubtype="0" fill="hold" grpId="5" nodeType="withEffect">
                                  <p:stCondLst>
                                    <p:cond delay="2750"/>
                                  </p:stCondLst>
                                  <p:childTnLst>
                                    <p:animEffect transition="out" filter="fade">
                                      <p:cBhvr>
                                        <p:cTn id="123" dur="500"/>
                                        <p:tgtEl>
                                          <p:spTgt spid="15"/>
                                        </p:tgtEl>
                                      </p:cBhvr>
                                    </p:animEffect>
                                    <p:set>
                                      <p:cBhvr>
                                        <p:cTn id="124" dur="1" fill="hold">
                                          <p:stCondLst>
                                            <p:cond delay="499"/>
                                          </p:stCondLst>
                                        </p:cTn>
                                        <p:tgtEl>
                                          <p:spTgt spid="15"/>
                                        </p:tgtEl>
                                        <p:attrNameLst>
                                          <p:attrName>style.visibility</p:attrName>
                                        </p:attrNameLst>
                                      </p:cBhvr>
                                      <p:to>
                                        <p:strVal val="hidden"/>
                                      </p:to>
                                    </p:set>
                                  </p:childTnLst>
                                </p:cTn>
                              </p:par>
                              <p:par>
                                <p:cTn id="125" presetID="10" presetClass="entr" presetSubtype="0" fill="hold" grpId="6" nodeType="withEffect">
                                  <p:stCondLst>
                                    <p:cond delay="3250"/>
                                  </p:stCondLst>
                                  <p:childTnLst>
                                    <p:set>
                                      <p:cBhvr>
                                        <p:cTn id="126" dur="1" fill="hold">
                                          <p:stCondLst>
                                            <p:cond delay="0"/>
                                          </p:stCondLst>
                                        </p:cTn>
                                        <p:tgtEl>
                                          <p:spTgt spid="15"/>
                                        </p:tgtEl>
                                        <p:attrNameLst>
                                          <p:attrName>style.visibility</p:attrName>
                                        </p:attrNameLst>
                                      </p:cBhvr>
                                      <p:to>
                                        <p:strVal val="visible"/>
                                      </p:to>
                                    </p:set>
                                    <p:animEffect transition="in" filter="fade">
                                      <p:cBhvr>
                                        <p:cTn id="127" dur="500"/>
                                        <p:tgtEl>
                                          <p:spTgt spid="15"/>
                                        </p:tgtEl>
                                      </p:cBhvr>
                                    </p:animEffect>
                                  </p:childTnLst>
                                </p:cTn>
                              </p:par>
                              <p:par>
                                <p:cTn id="128" presetID="10" presetClass="exit" presetSubtype="0" fill="hold" grpId="7" nodeType="withEffect">
                                  <p:stCondLst>
                                    <p:cond delay="3750"/>
                                  </p:stCondLst>
                                  <p:childTnLst>
                                    <p:animEffect transition="out" filter="fade">
                                      <p:cBhvr>
                                        <p:cTn id="129" dur="500"/>
                                        <p:tgtEl>
                                          <p:spTgt spid="15"/>
                                        </p:tgtEl>
                                      </p:cBhvr>
                                    </p:animEffect>
                                    <p:set>
                                      <p:cBhvr>
                                        <p:cTn id="130" dur="1" fill="hold">
                                          <p:stCondLst>
                                            <p:cond delay="499"/>
                                          </p:stCondLst>
                                        </p:cTn>
                                        <p:tgtEl>
                                          <p:spTgt spid="15"/>
                                        </p:tgtEl>
                                        <p:attrNameLst>
                                          <p:attrName>style.visibility</p:attrName>
                                        </p:attrNameLst>
                                      </p:cBhvr>
                                      <p:to>
                                        <p:strVal val="hidden"/>
                                      </p:to>
                                    </p:set>
                                  </p:childTnLst>
                                </p:cTn>
                              </p:par>
                              <p:par>
                                <p:cTn id="131" presetID="10" presetClass="entr" presetSubtype="0" fill="hold" grpId="8" nodeType="withEffect">
                                  <p:stCondLst>
                                    <p:cond delay="4250"/>
                                  </p:stCondLst>
                                  <p:childTnLst>
                                    <p:set>
                                      <p:cBhvr>
                                        <p:cTn id="132" dur="1" fill="hold">
                                          <p:stCondLst>
                                            <p:cond delay="0"/>
                                          </p:stCondLst>
                                        </p:cTn>
                                        <p:tgtEl>
                                          <p:spTgt spid="15"/>
                                        </p:tgtEl>
                                        <p:attrNameLst>
                                          <p:attrName>style.visibility</p:attrName>
                                        </p:attrNameLst>
                                      </p:cBhvr>
                                      <p:to>
                                        <p:strVal val="visible"/>
                                      </p:to>
                                    </p:set>
                                    <p:animEffect transition="in" filter="fade">
                                      <p:cBhvr>
                                        <p:cTn id="133" dur="500"/>
                                        <p:tgtEl>
                                          <p:spTgt spid="15"/>
                                        </p:tgtEl>
                                      </p:cBhvr>
                                    </p:animEffect>
                                  </p:childTnLst>
                                </p:cTn>
                              </p:par>
                              <p:par>
                                <p:cTn id="134" presetID="10" presetClass="exit" presetSubtype="0" fill="hold" grpId="9" nodeType="withEffect">
                                  <p:stCondLst>
                                    <p:cond delay="4750"/>
                                  </p:stCondLst>
                                  <p:childTnLst>
                                    <p:animEffect transition="out" filter="fade">
                                      <p:cBhvr>
                                        <p:cTn id="135" dur="500"/>
                                        <p:tgtEl>
                                          <p:spTgt spid="15"/>
                                        </p:tgtEl>
                                      </p:cBhvr>
                                    </p:animEffect>
                                    <p:set>
                                      <p:cBhvr>
                                        <p:cTn id="136" dur="1" fill="hold">
                                          <p:stCondLst>
                                            <p:cond delay="499"/>
                                          </p:stCondLst>
                                        </p:cTn>
                                        <p:tgtEl>
                                          <p:spTgt spid="15"/>
                                        </p:tgtEl>
                                        <p:attrNameLst>
                                          <p:attrName>style.visibility</p:attrName>
                                        </p:attrNameLst>
                                      </p:cBhvr>
                                      <p:to>
                                        <p:strVal val="hidden"/>
                                      </p:to>
                                    </p:set>
                                  </p:childTnLst>
                                </p:cTn>
                              </p:par>
                              <p:par>
                                <p:cTn id="137" presetID="10" presetClass="entr" presetSubtype="0" fill="hold" grpId="0" nodeType="withEffect">
                                  <p:stCondLst>
                                    <p:cond delay="250"/>
                                  </p:stCondLst>
                                  <p:childTnLst>
                                    <p:set>
                                      <p:cBhvr>
                                        <p:cTn id="138" dur="1" fill="hold">
                                          <p:stCondLst>
                                            <p:cond delay="0"/>
                                          </p:stCondLst>
                                        </p:cTn>
                                        <p:tgtEl>
                                          <p:spTgt spid="20"/>
                                        </p:tgtEl>
                                        <p:attrNameLst>
                                          <p:attrName>style.visibility</p:attrName>
                                        </p:attrNameLst>
                                      </p:cBhvr>
                                      <p:to>
                                        <p:strVal val="visible"/>
                                      </p:to>
                                    </p:set>
                                    <p:animEffect transition="in" filter="fade">
                                      <p:cBhvr>
                                        <p:cTn id="139" dur="500"/>
                                        <p:tgtEl>
                                          <p:spTgt spid="20"/>
                                        </p:tgtEl>
                                      </p:cBhvr>
                                    </p:animEffect>
                                  </p:childTnLst>
                                </p:cTn>
                              </p:par>
                              <p:par>
                                <p:cTn id="140" presetID="10" presetClass="exit" presetSubtype="0" fill="hold" grpId="1" nodeType="withEffect">
                                  <p:stCondLst>
                                    <p:cond delay="750"/>
                                  </p:stCondLst>
                                  <p:childTnLst>
                                    <p:animEffect transition="out" filter="fade">
                                      <p:cBhvr>
                                        <p:cTn id="141" dur="500"/>
                                        <p:tgtEl>
                                          <p:spTgt spid="20"/>
                                        </p:tgtEl>
                                      </p:cBhvr>
                                    </p:animEffect>
                                    <p:set>
                                      <p:cBhvr>
                                        <p:cTn id="142" dur="1" fill="hold">
                                          <p:stCondLst>
                                            <p:cond delay="499"/>
                                          </p:stCondLst>
                                        </p:cTn>
                                        <p:tgtEl>
                                          <p:spTgt spid="20"/>
                                        </p:tgtEl>
                                        <p:attrNameLst>
                                          <p:attrName>style.visibility</p:attrName>
                                        </p:attrNameLst>
                                      </p:cBhvr>
                                      <p:to>
                                        <p:strVal val="hidden"/>
                                      </p:to>
                                    </p:set>
                                  </p:childTnLst>
                                </p:cTn>
                              </p:par>
                              <p:par>
                                <p:cTn id="143" presetID="10" presetClass="entr" presetSubtype="0" fill="hold" grpId="2" nodeType="withEffect">
                                  <p:stCondLst>
                                    <p:cond delay="125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500"/>
                                        <p:tgtEl>
                                          <p:spTgt spid="20"/>
                                        </p:tgtEl>
                                      </p:cBhvr>
                                    </p:animEffect>
                                  </p:childTnLst>
                                </p:cTn>
                              </p:par>
                              <p:par>
                                <p:cTn id="146" presetID="10" presetClass="exit" presetSubtype="0" fill="hold" grpId="3" nodeType="withEffect">
                                  <p:stCondLst>
                                    <p:cond delay="1750"/>
                                  </p:stCondLst>
                                  <p:childTnLst>
                                    <p:animEffect transition="out" filter="fade">
                                      <p:cBhvr>
                                        <p:cTn id="147" dur="500"/>
                                        <p:tgtEl>
                                          <p:spTgt spid="20"/>
                                        </p:tgtEl>
                                      </p:cBhvr>
                                    </p:animEffect>
                                    <p:set>
                                      <p:cBhvr>
                                        <p:cTn id="148" dur="1" fill="hold">
                                          <p:stCondLst>
                                            <p:cond delay="499"/>
                                          </p:stCondLst>
                                        </p:cTn>
                                        <p:tgtEl>
                                          <p:spTgt spid="20"/>
                                        </p:tgtEl>
                                        <p:attrNameLst>
                                          <p:attrName>style.visibility</p:attrName>
                                        </p:attrNameLst>
                                      </p:cBhvr>
                                      <p:to>
                                        <p:strVal val="hidden"/>
                                      </p:to>
                                    </p:set>
                                  </p:childTnLst>
                                </p:cTn>
                              </p:par>
                              <p:par>
                                <p:cTn id="149" presetID="10" presetClass="entr" presetSubtype="0" fill="hold" grpId="4" nodeType="withEffect">
                                  <p:stCondLst>
                                    <p:cond delay="225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xit" presetSubtype="0" fill="hold" grpId="5" nodeType="withEffect">
                                  <p:stCondLst>
                                    <p:cond delay="2750"/>
                                  </p:stCondLst>
                                  <p:childTnLst>
                                    <p:animEffect transition="out" filter="fade">
                                      <p:cBhvr>
                                        <p:cTn id="153" dur="500"/>
                                        <p:tgtEl>
                                          <p:spTgt spid="20"/>
                                        </p:tgtEl>
                                      </p:cBhvr>
                                    </p:animEffect>
                                    <p:set>
                                      <p:cBhvr>
                                        <p:cTn id="154" dur="1" fill="hold">
                                          <p:stCondLst>
                                            <p:cond delay="499"/>
                                          </p:stCondLst>
                                        </p:cTn>
                                        <p:tgtEl>
                                          <p:spTgt spid="20"/>
                                        </p:tgtEl>
                                        <p:attrNameLst>
                                          <p:attrName>style.visibility</p:attrName>
                                        </p:attrNameLst>
                                      </p:cBhvr>
                                      <p:to>
                                        <p:strVal val="hidden"/>
                                      </p:to>
                                    </p:set>
                                  </p:childTnLst>
                                </p:cTn>
                              </p:par>
                              <p:par>
                                <p:cTn id="155" presetID="10" presetClass="entr" presetSubtype="0" fill="hold" grpId="6" nodeType="withEffect">
                                  <p:stCondLst>
                                    <p:cond delay="3250"/>
                                  </p:stCondLst>
                                  <p:childTnLst>
                                    <p:set>
                                      <p:cBhvr>
                                        <p:cTn id="156" dur="1" fill="hold">
                                          <p:stCondLst>
                                            <p:cond delay="0"/>
                                          </p:stCondLst>
                                        </p:cTn>
                                        <p:tgtEl>
                                          <p:spTgt spid="20"/>
                                        </p:tgtEl>
                                        <p:attrNameLst>
                                          <p:attrName>style.visibility</p:attrName>
                                        </p:attrNameLst>
                                      </p:cBhvr>
                                      <p:to>
                                        <p:strVal val="visible"/>
                                      </p:to>
                                    </p:set>
                                    <p:animEffect transition="in" filter="fade">
                                      <p:cBhvr>
                                        <p:cTn id="157" dur="500"/>
                                        <p:tgtEl>
                                          <p:spTgt spid="20"/>
                                        </p:tgtEl>
                                      </p:cBhvr>
                                    </p:animEffect>
                                  </p:childTnLst>
                                </p:cTn>
                              </p:par>
                              <p:par>
                                <p:cTn id="158" presetID="10" presetClass="exit" presetSubtype="0" fill="hold" grpId="7" nodeType="withEffect">
                                  <p:stCondLst>
                                    <p:cond delay="3750"/>
                                  </p:stCondLst>
                                  <p:childTnLst>
                                    <p:animEffect transition="out" filter="fade">
                                      <p:cBhvr>
                                        <p:cTn id="159" dur="500"/>
                                        <p:tgtEl>
                                          <p:spTgt spid="20"/>
                                        </p:tgtEl>
                                      </p:cBhvr>
                                    </p:animEffect>
                                    <p:set>
                                      <p:cBhvr>
                                        <p:cTn id="160" dur="1" fill="hold">
                                          <p:stCondLst>
                                            <p:cond delay="499"/>
                                          </p:stCondLst>
                                        </p:cTn>
                                        <p:tgtEl>
                                          <p:spTgt spid="20"/>
                                        </p:tgtEl>
                                        <p:attrNameLst>
                                          <p:attrName>style.visibility</p:attrName>
                                        </p:attrNameLst>
                                      </p:cBhvr>
                                      <p:to>
                                        <p:strVal val="hidden"/>
                                      </p:to>
                                    </p:set>
                                  </p:childTnLst>
                                </p:cTn>
                              </p:par>
                              <p:par>
                                <p:cTn id="161" presetID="10" presetClass="entr" presetSubtype="0" fill="hold" grpId="8" nodeType="withEffect">
                                  <p:stCondLst>
                                    <p:cond delay="4250"/>
                                  </p:stCondLst>
                                  <p:childTnLst>
                                    <p:set>
                                      <p:cBhvr>
                                        <p:cTn id="162" dur="1" fill="hold">
                                          <p:stCondLst>
                                            <p:cond delay="0"/>
                                          </p:stCondLst>
                                        </p:cTn>
                                        <p:tgtEl>
                                          <p:spTgt spid="20"/>
                                        </p:tgtEl>
                                        <p:attrNameLst>
                                          <p:attrName>style.visibility</p:attrName>
                                        </p:attrNameLst>
                                      </p:cBhvr>
                                      <p:to>
                                        <p:strVal val="visible"/>
                                      </p:to>
                                    </p:set>
                                    <p:animEffect transition="in" filter="fade">
                                      <p:cBhvr>
                                        <p:cTn id="163" dur="500"/>
                                        <p:tgtEl>
                                          <p:spTgt spid="20"/>
                                        </p:tgtEl>
                                      </p:cBhvr>
                                    </p:animEffect>
                                  </p:childTnLst>
                                </p:cTn>
                              </p:par>
                              <p:par>
                                <p:cTn id="164" presetID="10" presetClass="exit" presetSubtype="0" fill="hold" grpId="9" nodeType="withEffect">
                                  <p:stCondLst>
                                    <p:cond delay="4750"/>
                                  </p:stCondLst>
                                  <p:childTnLst>
                                    <p:animEffect transition="out" filter="fade">
                                      <p:cBhvr>
                                        <p:cTn id="165" dur="500"/>
                                        <p:tgtEl>
                                          <p:spTgt spid="20"/>
                                        </p:tgtEl>
                                      </p:cBhvr>
                                    </p:animEffect>
                                    <p:set>
                                      <p:cBhvr>
                                        <p:cTn id="166" dur="1" fill="hold">
                                          <p:stCondLst>
                                            <p:cond delay="499"/>
                                          </p:stCondLst>
                                        </p:cTn>
                                        <p:tgtEl>
                                          <p:spTgt spid="20"/>
                                        </p:tgtEl>
                                        <p:attrNameLst>
                                          <p:attrName>style.visibility</p:attrName>
                                        </p:attrNameLst>
                                      </p:cBhvr>
                                      <p:to>
                                        <p:strVal val="hidden"/>
                                      </p:to>
                                    </p:set>
                                  </p:childTnLst>
                                </p:cTn>
                              </p:par>
                              <p:par>
                                <p:cTn id="167" presetID="10" presetClass="entr" presetSubtype="0" fill="hold" grpId="0" nodeType="withEffect">
                                  <p:stCondLst>
                                    <p:cond delay="500"/>
                                  </p:stCondLst>
                                  <p:childTnLst>
                                    <p:set>
                                      <p:cBhvr>
                                        <p:cTn id="168" dur="1" fill="hold">
                                          <p:stCondLst>
                                            <p:cond delay="0"/>
                                          </p:stCondLst>
                                        </p:cTn>
                                        <p:tgtEl>
                                          <p:spTgt spid="27"/>
                                        </p:tgtEl>
                                        <p:attrNameLst>
                                          <p:attrName>style.visibility</p:attrName>
                                        </p:attrNameLst>
                                      </p:cBhvr>
                                      <p:to>
                                        <p:strVal val="visible"/>
                                      </p:to>
                                    </p:set>
                                    <p:animEffect transition="in" filter="fade">
                                      <p:cBhvr>
                                        <p:cTn id="169" dur="500"/>
                                        <p:tgtEl>
                                          <p:spTgt spid="27"/>
                                        </p:tgtEl>
                                      </p:cBhvr>
                                    </p:animEffect>
                                  </p:childTnLst>
                                </p:cTn>
                              </p:par>
                              <p:par>
                                <p:cTn id="170" presetID="10" presetClass="exit" presetSubtype="0" fill="hold" grpId="1" nodeType="withEffect">
                                  <p:stCondLst>
                                    <p:cond delay="1000"/>
                                  </p:stCondLst>
                                  <p:childTnLst>
                                    <p:animEffect transition="out" filter="fade">
                                      <p:cBhvr>
                                        <p:cTn id="171" dur="500"/>
                                        <p:tgtEl>
                                          <p:spTgt spid="27"/>
                                        </p:tgtEl>
                                      </p:cBhvr>
                                    </p:animEffect>
                                    <p:set>
                                      <p:cBhvr>
                                        <p:cTn id="172" dur="1" fill="hold">
                                          <p:stCondLst>
                                            <p:cond delay="499"/>
                                          </p:stCondLst>
                                        </p:cTn>
                                        <p:tgtEl>
                                          <p:spTgt spid="27"/>
                                        </p:tgtEl>
                                        <p:attrNameLst>
                                          <p:attrName>style.visibility</p:attrName>
                                        </p:attrNameLst>
                                      </p:cBhvr>
                                      <p:to>
                                        <p:strVal val="hidden"/>
                                      </p:to>
                                    </p:set>
                                  </p:childTnLst>
                                </p:cTn>
                              </p:par>
                              <p:par>
                                <p:cTn id="173" presetID="10" presetClass="entr" presetSubtype="0" fill="hold" grpId="2" nodeType="withEffect">
                                  <p:stCondLst>
                                    <p:cond delay="1500"/>
                                  </p:stCondLst>
                                  <p:childTnLst>
                                    <p:set>
                                      <p:cBhvr>
                                        <p:cTn id="174" dur="1" fill="hold">
                                          <p:stCondLst>
                                            <p:cond delay="0"/>
                                          </p:stCondLst>
                                        </p:cTn>
                                        <p:tgtEl>
                                          <p:spTgt spid="27"/>
                                        </p:tgtEl>
                                        <p:attrNameLst>
                                          <p:attrName>style.visibility</p:attrName>
                                        </p:attrNameLst>
                                      </p:cBhvr>
                                      <p:to>
                                        <p:strVal val="visible"/>
                                      </p:to>
                                    </p:set>
                                    <p:animEffect transition="in" filter="fade">
                                      <p:cBhvr>
                                        <p:cTn id="175" dur="500"/>
                                        <p:tgtEl>
                                          <p:spTgt spid="27"/>
                                        </p:tgtEl>
                                      </p:cBhvr>
                                    </p:animEffect>
                                  </p:childTnLst>
                                </p:cTn>
                              </p:par>
                              <p:par>
                                <p:cTn id="176" presetID="10" presetClass="exit" presetSubtype="0" fill="hold" grpId="3" nodeType="withEffect">
                                  <p:stCondLst>
                                    <p:cond delay="2000"/>
                                  </p:stCondLst>
                                  <p:childTnLst>
                                    <p:animEffect transition="out" filter="fade">
                                      <p:cBhvr>
                                        <p:cTn id="177" dur="500"/>
                                        <p:tgtEl>
                                          <p:spTgt spid="27"/>
                                        </p:tgtEl>
                                      </p:cBhvr>
                                    </p:animEffect>
                                    <p:set>
                                      <p:cBhvr>
                                        <p:cTn id="178" dur="1" fill="hold">
                                          <p:stCondLst>
                                            <p:cond delay="499"/>
                                          </p:stCondLst>
                                        </p:cTn>
                                        <p:tgtEl>
                                          <p:spTgt spid="27"/>
                                        </p:tgtEl>
                                        <p:attrNameLst>
                                          <p:attrName>style.visibility</p:attrName>
                                        </p:attrNameLst>
                                      </p:cBhvr>
                                      <p:to>
                                        <p:strVal val="hidden"/>
                                      </p:to>
                                    </p:set>
                                  </p:childTnLst>
                                </p:cTn>
                              </p:par>
                              <p:par>
                                <p:cTn id="179" presetID="10" presetClass="entr" presetSubtype="0" fill="hold" grpId="4" nodeType="withEffect">
                                  <p:stCondLst>
                                    <p:cond delay="2500"/>
                                  </p:stCondLst>
                                  <p:childTnLst>
                                    <p:set>
                                      <p:cBhvr>
                                        <p:cTn id="180" dur="1" fill="hold">
                                          <p:stCondLst>
                                            <p:cond delay="0"/>
                                          </p:stCondLst>
                                        </p:cTn>
                                        <p:tgtEl>
                                          <p:spTgt spid="27"/>
                                        </p:tgtEl>
                                        <p:attrNameLst>
                                          <p:attrName>style.visibility</p:attrName>
                                        </p:attrNameLst>
                                      </p:cBhvr>
                                      <p:to>
                                        <p:strVal val="visible"/>
                                      </p:to>
                                    </p:set>
                                    <p:animEffect transition="in" filter="fade">
                                      <p:cBhvr>
                                        <p:cTn id="181" dur="500"/>
                                        <p:tgtEl>
                                          <p:spTgt spid="27"/>
                                        </p:tgtEl>
                                      </p:cBhvr>
                                    </p:animEffect>
                                  </p:childTnLst>
                                </p:cTn>
                              </p:par>
                              <p:par>
                                <p:cTn id="182" presetID="10" presetClass="exit" presetSubtype="0" fill="hold" grpId="5" nodeType="withEffect">
                                  <p:stCondLst>
                                    <p:cond delay="3000"/>
                                  </p:stCondLst>
                                  <p:childTnLst>
                                    <p:animEffect transition="out" filter="fade">
                                      <p:cBhvr>
                                        <p:cTn id="183" dur="500"/>
                                        <p:tgtEl>
                                          <p:spTgt spid="27"/>
                                        </p:tgtEl>
                                      </p:cBhvr>
                                    </p:animEffect>
                                    <p:set>
                                      <p:cBhvr>
                                        <p:cTn id="184" dur="1" fill="hold">
                                          <p:stCondLst>
                                            <p:cond delay="499"/>
                                          </p:stCondLst>
                                        </p:cTn>
                                        <p:tgtEl>
                                          <p:spTgt spid="27"/>
                                        </p:tgtEl>
                                        <p:attrNameLst>
                                          <p:attrName>style.visibility</p:attrName>
                                        </p:attrNameLst>
                                      </p:cBhvr>
                                      <p:to>
                                        <p:strVal val="hidden"/>
                                      </p:to>
                                    </p:set>
                                  </p:childTnLst>
                                </p:cTn>
                              </p:par>
                              <p:par>
                                <p:cTn id="185" presetID="10" presetClass="entr" presetSubtype="0" fill="hold" grpId="6" nodeType="withEffect">
                                  <p:stCondLst>
                                    <p:cond delay="3500"/>
                                  </p:stCondLst>
                                  <p:childTnLst>
                                    <p:set>
                                      <p:cBhvr>
                                        <p:cTn id="186" dur="1" fill="hold">
                                          <p:stCondLst>
                                            <p:cond delay="0"/>
                                          </p:stCondLst>
                                        </p:cTn>
                                        <p:tgtEl>
                                          <p:spTgt spid="27"/>
                                        </p:tgtEl>
                                        <p:attrNameLst>
                                          <p:attrName>style.visibility</p:attrName>
                                        </p:attrNameLst>
                                      </p:cBhvr>
                                      <p:to>
                                        <p:strVal val="visible"/>
                                      </p:to>
                                    </p:set>
                                    <p:animEffect transition="in" filter="fade">
                                      <p:cBhvr>
                                        <p:cTn id="187" dur="500"/>
                                        <p:tgtEl>
                                          <p:spTgt spid="27"/>
                                        </p:tgtEl>
                                      </p:cBhvr>
                                    </p:animEffect>
                                  </p:childTnLst>
                                </p:cTn>
                              </p:par>
                              <p:par>
                                <p:cTn id="188" presetID="10" presetClass="exit" presetSubtype="0" fill="hold" grpId="7" nodeType="withEffect">
                                  <p:stCondLst>
                                    <p:cond delay="4000"/>
                                  </p:stCondLst>
                                  <p:childTnLst>
                                    <p:animEffect transition="out" filter="fade">
                                      <p:cBhvr>
                                        <p:cTn id="189" dur="500"/>
                                        <p:tgtEl>
                                          <p:spTgt spid="27"/>
                                        </p:tgtEl>
                                      </p:cBhvr>
                                    </p:animEffect>
                                    <p:set>
                                      <p:cBhvr>
                                        <p:cTn id="190" dur="1" fill="hold">
                                          <p:stCondLst>
                                            <p:cond delay="499"/>
                                          </p:stCondLst>
                                        </p:cTn>
                                        <p:tgtEl>
                                          <p:spTgt spid="27"/>
                                        </p:tgtEl>
                                        <p:attrNameLst>
                                          <p:attrName>style.visibility</p:attrName>
                                        </p:attrNameLst>
                                      </p:cBhvr>
                                      <p:to>
                                        <p:strVal val="hidden"/>
                                      </p:to>
                                    </p:set>
                                  </p:childTnLst>
                                </p:cTn>
                              </p:par>
                              <p:par>
                                <p:cTn id="191" presetID="10" presetClass="entr" presetSubtype="0" fill="hold" grpId="8" nodeType="withEffect">
                                  <p:stCondLst>
                                    <p:cond delay="4500"/>
                                  </p:stCondLst>
                                  <p:childTnLst>
                                    <p:set>
                                      <p:cBhvr>
                                        <p:cTn id="192" dur="1" fill="hold">
                                          <p:stCondLst>
                                            <p:cond delay="0"/>
                                          </p:stCondLst>
                                        </p:cTn>
                                        <p:tgtEl>
                                          <p:spTgt spid="27"/>
                                        </p:tgtEl>
                                        <p:attrNameLst>
                                          <p:attrName>style.visibility</p:attrName>
                                        </p:attrNameLst>
                                      </p:cBhvr>
                                      <p:to>
                                        <p:strVal val="visible"/>
                                      </p:to>
                                    </p:set>
                                    <p:animEffect transition="in" filter="fade">
                                      <p:cBhvr>
                                        <p:cTn id="193" dur="500"/>
                                        <p:tgtEl>
                                          <p:spTgt spid="27"/>
                                        </p:tgtEl>
                                      </p:cBhvr>
                                    </p:animEffect>
                                  </p:childTnLst>
                                </p:cTn>
                              </p:par>
                              <p:par>
                                <p:cTn id="194" presetID="10" presetClass="exit" presetSubtype="0" fill="hold" grpId="9" nodeType="withEffect">
                                  <p:stCondLst>
                                    <p:cond delay="5000"/>
                                  </p:stCondLst>
                                  <p:childTnLst>
                                    <p:animEffect transition="out" filter="fade">
                                      <p:cBhvr>
                                        <p:cTn id="195" dur="500"/>
                                        <p:tgtEl>
                                          <p:spTgt spid="27"/>
                                        </p:tgtEl>
                                      </p:cBhvr>
                                    </p:animEffect>
                                    <p:set>
                                      <p:cBhvr>
                                        <p:cTn id="196" dur="1" fill="hold">
                                          <p:stCondLst>
                                            <p:cond delay="499"/>
                                          </p:stCondLst>
                                        </p:cTn>
                                        <p:tgtEl>
                                          <p:spTgt spid="27"/>
                                        </p:tgtEl>
                                        <p:attrNameLst>
                                          <p:attrName>style.visibility</p:attrName>
                                        </p:attrNameLst>
                                      </p:cBhvr>
                                      <p:to>
                                        <p:strVal val="hidden"/>
                                      </p:to>
                                    </p:set>
                                  </p:childTnLst>
                                </p:cTn>
                              </p:par>
                              <p:par>
                                <p:cTn id="197" presetID="10" presetClass="entr" presetSubtype="0" fill="hold" grpId="0" nodeType="withEffect">
                                  <p:stCondLst>
                                    <p:cond delay="500"/>
                                  </p:stCondLst>
                                  <p:childTnLst>
                                    <p:set>
                                      <p:cBhvr>
                                        <p:cTn id="198" dur="1" fill="hold">
                                          <p:stCondLst>
                                            <p:cond delay="0"/>
                                          </p:stCondLst>
                                        </p:cTn>
                                        <p:tgtEl>
                                          <p:spTgt spid="16"/>
                                        </p:tgtEl>
                                        <p:attrNameLst>
                                          <p:attrName>style.visibility</p:attrName>
                                        </p:attrNameLst>
                                      </p:cBhvr>
                                      <p:to>
                                        <p:strVal val="visible"/>
                                      </p:to>
                                    </p:set>
                                    <p:animEffect transition="in" filter="fade">
                                      <p:cBhvr>
                                        <p:cTn id="199" dur="500"/>
                                        <p:tgtEl>
                                          <p:spTgt spid="16"/>
                                        </p:tgtEl>
                                      </p:cBhvr>
                                    </p:animEffect>
                                  </p:childTnLst>
                                </p:cTn>
                              </p:par>
                              <p:par>
                                <p:cTn id="200" presetID="10" presetClass="exit" presetSubtype="0" fill="hold" grpId="1" nodeType="withEffect">
                                  <p:stCondLst>
                                    <p:cond delay="1000"/>
                                  </p:stCondLst>
                                  <p:childTnLst>
                                    <p:animEffect transition="out" filter="fade">
                                      <p:cBhvr>
                                        <p:cTn id="201" dur="500"/>
                                        <p:tgtEl>
                                          <p:spTgt spid="16"/>
                                        </p:tgtEl>
                                      </p:cBhvr>
                                    </p:animEffect>
                                    <p:set>
                                      <p:cBhvr>
                                        <p:cTn id="202" dur="1" fill="hold">
                                          <p:stCondLst>
                                            <p:cond delay="499"/>
                                          </p:stCondLst>
                                        </p:cTn>
                                        <p:tgtEl>
                                          <p:spTgt spid="16"/>
                                        </p:tgtEl>
                                        <p:attrNameLst>
                                          <p:attrName>style.visibility</p:attrName>
                                        </p:attrNameLst>
                                      </p:cBhvr>
                                      <p:to>
                                        <p:strVal val="hidden"/>
                                      </p:to>
                                    </p:set>
                                  </p:childTnLst>
                                </p:cTn>
                              </p:par>
                              <p:par>
                                <p:cTn id="203" presetID="10" presetClass="entr" presetSubtype="0" fill="hold" grpId="2" nodeType="withEffect">
                                  <p:stCondLst>
                                    <p:cond delay="1500"/>
                                  </p:stCondLst>
                                  <p:childTnLst>
                                    <p:set>
                                      <p:cBhvr>
                                        <p:cTn id="204" dur="1" fill="hold">
                                          <p:stCondLst>
                                            <p:cond delay="0"/>
                                          </p:stCondLst>
                                        </p:cTn>
                                        <p:tgtEl>
                                          <p:spTgt spid="16"/>
                                        </p:tgtEl>
                                        <p:attrNameLst>
                                          <p:attrName>style.visibility</p:attrName>
                                        </p:attrNameLst>
                                      </p:cBhvr>
                                      <p:to>
                                        <p:strVal val="visible"/>
                                      </p:to>
                                    </p:set>
                                    <p:animEffect transition="in" filter="fade">
                                      <p:cBhvr>
                                        <p:cTn id="205" dur="500"/>
                                        <p:tgtEl>
                                          <p:spTgt spid="16"/>
                                        </p:tgtEl>
                                      </p:cBhvr>
                                    </p:animEffect>
                                  </p:childTnLst>
                                </p:cTn>
                              </p:par>
                              <p:par>
                                <p:cTn id="206" presetID="10" presetClass="exit" presetSubtype="0" fill="hold" grpId="3" nodeType="withEffect">
                                  <p:stCondLst>
                                    <p:cond delay="2000"/>
                                  </p:stCondLst>
                                  <p:childTnLst>
                                    <p:animEffect transition="out" filter="fade">
                                      <p:cBhvr>
                                        <p:cTn id="207" dur="500"/>
                                        <p:tgtEl>
                                          <p:spTgt spid="16"/>
                                        </p:tgtEl>
                                      </p:cBhvr>
                                    </p:animEffect>
                                    <p:set>
                                      <p:cBhvr>
                                        <p:cTn id="208" dur="1" fill="hold">
                                          <p:stCondLst>
                                            <p:cond delay="499"/>
                                          </p:stCondLst>
                                        </p:cTn>
                                        <p:tgtEl>
                                          <p:spTgt spid="16"/>
                                        </p:tgtEl>
                                        <p:attrNameLst>
                                          <p:attrName>style.visibility</p:attrName>
                                        </p:attrNameLst>
                                      </p:cBhvr>
                                      <p:to>
                                        <p:strVal val="hidden"/>
                                      </p:to>
                                    </p:set>
                                  </p:childTnLst>
                                </p:cTn>
                              </p:par>
                              <p:par>
                                <p:cTn id="209" presetID="10" presetClass="entr" presetSubtype="0" fill="hold" grpId="4" nodeType="withEffect">
                                  <p:stCondLst>
                                    <p:cond delay="2500"/>
                                  </p:stCondLst>
                                  <p:childTnLst>
                                    <p:set>
                                      <p:cBhvr>
                                        <p:cTn id="210" dur="1" fill="hold">
                                          <p:stCondLst>
                                            <p:cond delay="0"/>
                                          </p:stCondLst>
                                        </p:cTn>
                                        <p:tgtEl>
                                          <p:spTgt spid="16"/>
                                        </p:tgtEl>
                                        <p:attrNameLst>
                                          <p:attrName>style.visibility</p:attrName>
                                        </p:attrNameLst>
                                      </p:cBhvr>
                                      <p:to>
                                        <p:strVal val="visible"/>
                                      </p:to>
                                    </p:set>
                                    <p:animEffect transition="in" filter="fade">
                                      <p:cBhvr>
                                        <p:cTn id="211" dur="500"/>
                                        <p:tgtEl>
                                          <p:spTgt spid="16"/>
                                        </p:tgtEl>
                                      </p:cBhvr>
                                    </p:animEffect>
                                  </p:childTnLst>
                                </p:cTn>
                              </p:par>
                              <p:par>
                                <p:cTn id="212" presetID="10" presetClass="exit" presetSubtype="0" fill="hold" grpId="5" nodeType="withEffect">
                                  <p:stCondLst>
                                    <p:cond delay="3000"/>
                                  </p:stCondLst>
                                  <p:childTnLst>
                                    <p:animEffect transition="out" filter="fade">
                                      <p:cBhvr>
                                        <p:cTn id="213" dur="500"/>
                                        <p:tgtEl>
                                          <p:spTgt spid="16"/>
                                        </p:tgtEl>
                                      </p:cBhvr>
                                    </p:animEffect>
                                    <p:set>
                                      <p:cBhvr>
                                        <p:cTn id="214" dur="1" fill="hold">
                                          <p:stCondLst>
                                            <p:cond delay="499"/>
                                          </p:stCondLst>
                                        </p:cTn>
                                        <p:tgtEl>
                                          <p:spTgt spid="16"/>
                                        </p:tgtEl>
                                        <p:attrNameLst>
                                          <p:attrName>style.visibility</p:attrName>
                                        </p:attrNameLst>
                                      </p:cBhvr>
                                      <p:to>
                                        <p:strVal val="hidden"/>
                                      </p:to>
                                    </p:set>
                                  </p:childTnLst>
                                </p:cTn>
                              </p:par>
                              <p:par>
                                <p:cTn id="215" presetID="10" presetClass="entr" presetSubtype="0" fill="hold" grpId="6" nodeType="withEffect">
                                  <p:stCondLst>
                                    <p:cond delay="3500"/>
                                  </p:stCondLst>
                                  <p:childTnLst>
                                    <p:set>
                                      <p:cBhvr>
                                        <p:cTn id="216" dur="1" fill="hold">
                                          <p:stCondLst>
                                            <p:cond delay="0"/>
                                          </p:stCondLst>
                                        </p:cTn>
                                        <p:tgtEl>
                                          <p:spTgt spid="16"/>
                                        </p:tgtEl>
                                        <p:attrNameLst>
                                          <p:attrName>style.visibility</p:attrName>
                                        </p:attrNameLst>
                                      </p:cBhvr>
                                      <p:to>
                                        <p:strVal val="visible"/>
                                      </p:to>
                                    </p:set>
                                    <p:animEffect transition="in" filter="fade">
                                      <p:cBhvr>
                                        <p:cTn id="217" dur="500"/>
                                        <p:tgtEl>
                                          <p:spTgt spid="16"/>
                                        </p:tgtEl>
                                      </p:cBhvr>
                                    </p:animEffect>
                                  </p:childTnLst>
                                </p:cTn>
                              </p:par>
                              <p:par>
                                <p:cTn id="218" presetID="10" presetClass="exit" presetSubtype="0" fill="hold" grpId="7" nodeType="withEffect">
                                  <p:stCondLst>
                                    <p:cond delay="4000"/>
                                  </p:stCondLst>
                                  <p:childTnLst>
                                    <p:animEffect transition="out" filter="fade">
                                      <p:cBhvr>
                                        <p:cTn id="219" dur="500"/>
                                        <p:tgtEl>
                                          <p:spTgt spid="16"/>
                                        </p:tgtEl>
                                      </p:cBhvr>
                                    </p:animEffect>
                                    <p:set>
                                      <p:cBhvr>
                                        <p:cTn id="220" dur="1" fill="hold">
                                          <p:stCondLst>
                                            <p:cond delay="499"/>
                                          </p:stCondLst>
                                        </p:cTn>
                                        <p:tgtEl>
                                          <p:spTgt spid="16"/>
                                        </p:tgtEl>
                                        <p:attrNameLst>
                                          <p:attrName>style.visibility</p:attrName>
                                        </p:attrNameLst>
                                      </p:cBhvr>
                                      <p:to>
                                        <p:strVal val="hidden"/>
                                      </p:to>
                                    </p:set>
                                  </p:childTnLst>
                                </p:cTn>
                              </p:par>
                              <p:par>
                                <p:cTn id="221" presetID="10" presetClass="entr" presetSubtype="0" fill="hold" grpId="8" nodeType="withEffect">
                                  <p:stCondLst>
                                    <p:cond delay="4500"/>
                                  </p:stCondLst>
                                  <p:childTnLst>
                                    <p:set>
                                      <p:cBhvr>
                                        <p:cTn id="222" dur="1" fill="hold">
                                          <p:stCondLst>
                                            <p:cond delay="0"/>
                                          </p:stCondLst>
                                        </p:cTn>
                                        <p:tgtEl>
                                          <p:spTgt spid="16"/>
                                        </p:tgtEl>
                                        <p:attrNameLst>
                                          <p:attrName>style.visibility</p:attrName>
                                        </p:attrNameLst>
                                      </p:cBhvr>
                                      <p:to>
                                        <p:strVal val="visible"/>
                                      </p:to>
                                    </p:set>
                                    <p:animEffect transition="in" filter="fade">
                                      <p:cBhvr>
                                        <p:cTn id="223" dur="500"/>
                                        <p:tgtEl>
                                          <p:spTgt spid="16"/>
                                        </p:tgtEl>
                                      </p:cBhvr>
                                    </p:animEffect>
                                  </p:childTnLst>
                                </p:cTn>
                              </p:par>
                              <p:par>
                                <p:cTn id="224" presetID="10" presetClass="exit" presetSubtype="0" fill="hold" grpId="9" nodeType="withEffect">
                                  <p:stCondLst>
                                    <p:cond delay="5000"/>
                                  </p:stCondLst>
                                  <p:childTnLst>
                                    <p:animEffect transition="out" filter="fade">
                                      <p:cBhvr>
                                        <p:cTn id="225" dur="500"/>
                                        <p:tgtEl>
                                          <p:spTgt spid="16"/>
                                        </p:tgtEl>
                                      </p:cBhvr>
                                    </p:animEffect>
                                    <p:set>
                                      <p:cBhvr>
                                        <p:cTn id="226" dur="1" fill="hold">
                                          <p:stCondLst>
                                            <p:cond delay="499"/>
                                          </p:stCondLst>
                                        </p:cTn>
                                        <p:tgtEl>
                                          <p:spTgt spid="16"/>
                                        </p:tgtEl>
                                        <p:attrNameLst>
                                          <p:attrName>style.visibility</p:attrName>
                                        </p:attrNameLst>
                                      </p:cBhvr>
                                      <p:to>
                                        <p:strVal val="hidden"/>
                                      </p:to>
                                    </p:set>
                                  </p:childTnLst>
                                </p:cTn>
                              </p:par>
                              <p:par>
                                <p:cTn id="227" presetID="10" presetClass="entr" presetSubtype="0" fill="hold" grpId="0" nodeType="withEffect">
                                  <p:stCondLst>
                                    <p:cond delay="750"/>
                                  </p:stCondLst>
                                  <p:childTnLst>
                                    <p:set>
                                      <p:cBhvr>
                                        <p:cTn id="228" dur="1" fill="hold">
                                          <p:stCondLst>
                                            <p:cond delay="0"/>
                                          </p:stCondLst>
                                        </p:cTn>
                                        <p:tgtEl>
                                          <p:spTgt spid="26"/>
                                        </p:tgtEl>
                                        <p:attrNameLst>
                                          <p:attrName>style.visibility</p:attrName>
                                        </p:attrNameLst>
                                      </p:cBhvr>
                                      <p:to>
                                        <p:strVal val="visible"/>
                                      </p:to>
                                    </p:set>
                                    <p:animEffect transition="in" filter="fade">
                                      <p:cBhvr>
                                        <p:cTn id="229" dur="500"/>
                                        <p:tgtEl>
                                          <p:spTgt spid="26"/>
                                        </p:tgtEl>
                                      </p:cBhvr>
                                    </p:animEffect>
                                  </p:childTnLst>
                                </p:cTn>
                              </p:par>
                              <p:par>
                                <p:cTn id="230" presetID="10" presetClass="exit" presetSubtype="0" fill="hold" grpId="1" nodeType="withEffect">
                                  <p:stCondLst>
                                    <p:cond delay="1250"/>
                                  </p:stCondLst>
                                  <p:childTnLst>
                                    <p:animEffect transition="out" filter="fade">
                                      <p:cBhvr>
                                        <p:cTn id="231" dur="500"/>
                                        <p:tgtEl>
                                          <p:spTgt spid="26"/>
                                        </p:tgtEl>
                                      </p:cBhvr>
                                    </p:animEffect>
                                    <p:set>
                                      <p:cBhvr>
                                        <p:cTn id="232" dur="1" fill="hold">
                                          <p:stCondLst>
                                            <p:cond delay="499"/>
                                          </p:stCondLst>
                                        </p:cTn>
                                        <p:tgtEl>
                                          <p:spTgt spid="26"/>
                                        </p:tgtEl>
                                        <p:attrNameLst>
                                          <p:attrName>style.visibility</p:attrName>
                                        </p:attrNameLst>
                                      </p:cBhvr>
                                      <p:to>
                                        <p:strVal val="hidden"/>
                                      </p:to>
                                    </p:set>
                                  </p:childTnLst>
                                </p:cTn>
                              </p:par>
                              <p:par>
                                <p:cTn id="233" presetID="10" presetClass="entr" presetSubtype="0" fill="hold" grpId="2" nodeType="withEffect">
                                  <p:stCondLst>
                                    <p:cond delay="1750"/>
                                  </p:stCondLst>
                                  <p:childTnLst>
                                    <p:set>
                                      <p:cBhvr>
                                        <p:cTn id="234" dur="1" fill="hold">
                                          <p:stCondLst>
                                            <p:cond delay="0"/>
                                          </p:stCondLst>
                                        </p:cTn>
                                        <p:tgtEl>
                                          <p:spTgt spid="26"/>
                                        </p:tgtEl>
                                        <p:attrNameLst>
                                          <p:attrName>style.visibility</p:attrName>
                                        </p:attrNameLst>
                                      </p:cBhvr>
                                      <p:to>
                                        <p:strVal val="visible"/>
                                      </p:to>
                                    </p:set>
                                    <p:animEffect transition="in" filter="fade">
                                      <p:cBhvr>
                                        <p:cTn id="235" dur="500"/>
                                        <p:tgtEl>
                                          <p:spTgt spid="26"/>
                                        </p:tgtEl>
                                      </p:cBhvr>
                                    </p:animEffect>
                                  </p:childTnLst>
                                </p:cTn>
                              </p:par>
                              <p:par>
                                <p:cTn id="236" presetID="10" presetClass="exit" presetSubtype="0" fill="hold" grpId="3" nodeType="withEffect">
                                  <p:stCondLst>
                                    <p:cond delay="2250"/>
                                  </p:stCondLst>
                                  <p:childTnLst>
                                    <p:animEffect transition="out" filter="fade">
                                      <p:cBhvr>
                                        <p:cTn id="237" dur="500"/>
                                        <p:tgtEl>
                                          <p:spTgt spid="26"/>
                                        </p:tgtEl>
                                      </p:cBhvr>
                                    </p:animEffect>
                                    <p:set>
                                      <p:cBhvr>
                                        <p:cTn id="238" dur="1" fill="hold">
                                          <p:stCondLst>
                                            <p:cond delay="499"/>
                                          </p:stCondLst>
                                        </p:cTn>
                                        <p:tgtEl>
                                          <p:spTgt spid="26"/>
                                        </p:tgtEl>
                                        <p:attrNameLst>
                                          <p:attrName>style.visibility</p:attrName>
                                        </p:attrNameLst>
                                      </p:cBhvr>
                                      <p:to>
                                        <p:strVal val="hidden"/>
                                      </p:to>
                                    </p:set>
                                  </p:childTnLst>
                                </p:cTn>
                              </p:par>
                              <p:par>
                                <p:cTn id="239" presetID="10" presetClass="entr" presetSubtype="0" fill="hold" grpId="4" nodeType="withEffect">
                                  <p:stCondLst>
                                    <p:cond delay="2750"/>
                                  </p:stCondLst>
                                  <p:childTnLst>
                                    <p:set>
                                      <p:cBhvr>
                                        <p:cTn id="240" dur="1" fill="hold">
                                          <p:stCondLst>
                                            <p:cond delay="0"/>
                                          </p:stCondLst>
                                        </p:cTn>
                                        <p:tgtEl>
                                          <p:spTgt spid="26"/>
                                        </p:tgtEl>
                                        <p:attrNameLst>
                                          <p:attrName>style.visibility</p:attrName>
                                        </p:attrNameLst>
                                      </p:cBhvr>
                                      <p:to>
                                        <p:strVal val="visible"/>
                                      </p:to>
                                    </p:set>
                                    <p:animEffect transition="in" filter="fade">
                                      <p:cBhvr>
                                        <p:cTn id="241" dur="500"/>
                                        <p:tgtEl>
                                          <p:spTgt spid="26"/>
                                        </p:tgtEl>
                                      </p:cBhvr>
                                    </p:animEffect>
                                  </p:childTnLst>
                                </p:cTn>
                              </p:par>
                              <p:par>
                                <p:cTn id="242" presetID="10" presetClass="exit" presetSubtype="0" fill="hold" grpId="5" nodeType="withEffect">
                                  <p:stCondLst>
                                    <p:cond delay="3250"/>
                                  </p:stCondLst>
                                  <p:childTnLst>
                                    <p:animEffect transition="out" filter="fade">
                                      <p:cBhvr>
                                        <p:cTn id="243" dur="500"/>
                                        <p:tgtEl>
                                          <p:spTgt spid="26"/>
                                        </p:tgtEl>
                                      </p:cBhvr>
                                    </p:animEffect>
                                    <p:set>
                                      <p:cBhvr>
                                        <p:cTn id="244" dur="1" fill="hold">
                                          <p:stCondLst>
                                            <p:cond delay="499"/>
                                          </p:stCondLst>
                                        </p:cTn>
                                        <p:tgtEl>
                                          <p:spTgt spid="26"/>
                                        </p:tgtEl>
                                        <p:attrNameLst>
                                          <p:attrName>style.visibility</p:attrName>
                                        </p:attrNameLst>
                                      </p:cBhvr>
                                      <p:to>
                                        <p:strVal val="hidden"/>
                                      </p:to>
                                    </p:set>
                                  </p:childTnLst>
                                </p:cTn>
                              </p:par>
                              <p:par>
                                <p:cTn id="245" presetID="10" presetClass="entr" presetSubtype="0" fill="hold" grpId="6" nodeType="withEffect">
                                  <p:stCondLst>
                                    <p:cond delay="3750"/>
                                  </p:stCondLst>
                                  <p:childTnLst>
                                    <p:set>
                                      <p:cBhvr>
                                        <p:cTn id="246" dur="1" fill="hold">
                                          <p:stCondLst>
                                            <p:cond delay="0"/>
                                          </p:stCondLst>
                                        </p:cTn>
                                        <p:tgtEl>
                                          <p:spTgt spid="26"/>
                                        </p:tgtEl>
                                        <p:attrNameLst>
                                          <p:attrName>style.visibility</p:attrName>
                                        </p:attrNameLst>
                                      </p:cBhvr>
                                      <p:to>
                                        <p:strVal val="visible"/>
                                      </p:to>
                                    </p:set>
                                    <p:animEffect transition="in" filter="fade">
                                      <p:cBhvr>
                                        <p:cTn id="247" dur="500"/>
                                        <p:tgtEl>
                                          <p:spTgt spid="26"/>
                                        </p:tgtEl>
                                      </p:cBhvr>
                                    </p:animEffect>
                                  </p:childTnLst>
                                </p:cTn>
                              </p:par>
                              <p:par>
                                <p:cTn id="248" presetID="10" presetClass="exit" presetSubtype="0" fill="hold" grpId="7" nodeType="withEffect">
                                  <p:stCondLst>
                                    <p:cond delay="4250"/>
                                  </p:stCondLst>
                                  <p:childTnLst>
                                    <p:animEffect transition="out" filter="fade">
                                      <p:cBhvr>
                                        <p:cTn id="249" dur="500"/>
                                        <p:tgtEl>
                                          <p:spTgt spid="26"/>
                                        </p:tgtEl>
                                      </p:cBhvr>
                                    </p:animEffect>
                                    <p:set>
                                      <p:cBhvr>
                                        <p:cTn id="250" dur="1" fill="hold">
                                          <p:stCondLst>
                                            <p:cond delay="499"/>
                                          </p:stCondLst>
                                        </p:cTn>
                                        <p:tgtEl>
                                          <p:spTgt spid="26"/>
                                        </p:tgtEl>
                                        <p:attrNameLst>
                                          <p:attrName>style.visibility</p:attrName>
                                        </p:attrNameLst>
                                      </p:cBhvr>
                                      <p:to>
                                        <p:strVal val="hidden"/>
                                      </p:to>
                                    </p:set>
                                  </p:childTnLst>
                                </p:cTn>
                              </p:par>
                              <p:par>
                                <p:cTn id="251" presetID="10" presetClass="entr" presetSubtype="0" fill="hold" grpId="8" nodeType="withEffect">
                                  <p:stCondLst>
                                    <p:cond delay="4750"/>
                                  </p:stCondLst>
                                  <p:childTnLst>
                                    <p:set>
                                      <p:cBhvr>
                                        <p:cTn id="252" dur="1" fill="hold">
                                          <p:stCondLst>
                                            <p:cond delay="0"/>
                                          </p:stCondLst>
                                        </p:cTn>
                                        <p:tgtEl>
                                          <p:spTgt spid="26"/>
                                        </p:tgtEl>
                                        <p:attrNameLst>
                                          <p:attrName>style.visibility</p:attrName>
                                        </p:attrNameLst>
                                      </p:cBhvr>
                                      <p:to>
                                        <p:strVal val="visible"/>
                                      </p:to>
                                    </p:set>
                                    <p:animEffect transition="in" filter="fade">
                                      <p:cBhvr>
                                        <p:cTn id="253" dur="500"/>
                                        <p:tgtEl>
                                          <p:spTgt spid="26"/>
                                        </p:tgtEl>
                                      </p:cBhvr>
                                    </p:animEffect>
                                  </p:childTnLst>
                                </p:cTn>
                              </p:par>
                              <p:par>
                                <p:cTn id="254" presetID="10" presetClass="exit" presetSubtype="0" fill="hold" grpId="9" nodeType="withEffect">
                                  <p:stCondLst>
                                    <p:cond delay="5250"/>
                                  </p:stCondLst>
                                  <p:childTnLst>
                                    <p:animEffect transition="out" filter="fade">
                                      <p:cBhvr>
                                        <p:cTn id="255" dur="500"/>
                                        <p:tgtEl>
                                          <p:spTgt spid="26"/>
                                        </p:tgtEl>
                                      </p:cBhvr>
                                    </p:animEffect>
                                    <p:set>
                                      <p:cBhvr>
                                        <p:cTn id="256" dur="1" fill="hold">
                                          <p:stCondLst>
                                            <p:cond delay="499"/>
                                          </p:stCondLst>
                                        </p:cTn>
                                        <p:tgtEl>
                                          <p:spTgt spid="26"/>
                                        </p:tgtEl>
                                        <p:attrNameLst>
                                          <p:attrName>style.visibility</p:attrName>
                                        </p:attrNameLst>
                                      </p:cBhvr>
                                      <p:to>
                                        <p:strVal val="hidden"/>
                                      </p:to>
                                    </p:set>
                                  </p:childTnLst>
                                </p:cTn>
                              </p:par>
                              <p:par>
                                <p:cTn id="257" presetID="10" presetClass="entr" presetSubtype="0" fill="hold" grpId="0" nodeType="withEffect">
                                  <p:stCondLst>
                                    <p:cond delay="1000"/>
                                  </p:stCondLst>
                                  <p:childTnLst>
                                    <p:set>
                                      <p:cBhvr>
                                        <p:cTn id="258" dur="1" fill="hold">
                                          <p:stCondLst>
                                            <p:cond delay="0"/>
                                          </p:stCondLst>
                                        </p:cTn>
                                        <p:tgtEl>
                                          <p:spTgt spid="12"/>
                                        </p:tgtEl>
                                        <p:attrNameLst>
                                          <p:attrName>style.visibility</p:attrName>
                                        </p:attrNameLst>
                                      </p:cBhvr>
                                      <p:to>
                                        <p:strVal val="visible"/>
                                      </p:to>
                                    </p:set>
                                    <p:animEffect transition="in" filter="fade">
                                      <p:cBhvr>
                                        <p:cTn id="259" dur="500"/>
                                        <p:tgtEl>
                                          <p:spTgt spid="12"/>
                                        </p:tgtEl>
                                      </p:cBhvr>
                                    </p:animEffect>
                                  </p:childTnLst>
                                </p:cTn>
                              </p:par>
                              <p:par>
                                <p:cTn id="260" presetID="10" presetClass="exit" presetSubtype="0" fill="hold" grpId="1" nodeType="withEffect">
                                  <p:stCondLst>
                                    <p:cond delay="1500"/>
                                  </p:stCondLst>
                                  <p:childTnLst>
                                    <p:animEffect transition="out" filter="fade">
                                      <p:cBhvr>
                                        <p:cTn id="261" dur="500"/>
                                        <p:tgtEl>
                                          <p:spTgt spid="12"/>
                                        </p:tgtEl>
                                      </p:cBhvr>
                                    </p:animEffect>
                                    <p:set>
                                      <p:cBhvr>
                                        <p:cTn id="262" dur="1" fill="hold">
                                          <p:stCondLst>
                                            <p:cond delay="499"/>
                                          </p:stCondLst>
                                        </p:cTn>
                                        <p:tgtEl>
                                          <p:spTgt spid="12"/>
                                        </p:tgtEl>
                                        <p:attrNameLst>
                                          <p:attrName>style.visibility</p:attrName>
                                        </p:attrNameLst>
                                      </p:cBhvr>
                                      <p:to>
                                        <p:strVal val="hidden"/>
                                      </p:to>
                                    </p:set>
                                  </p:childTnLst>
                                </p:cTn>
                              </p:par>
                              <p:par>
                                <p:cTn id="263" presetID="10" presetClass="entr" presetSubtype="0" fill="hold" grpId="2" nodeType="withEffect">
                                  <p:stCondLst>
                                    <p:cond delay="2000"/>
                                  </p:stCondLst>
                                  <p:childTnLst>
                                    <p:set>
                                      <p:cBhvr>
                                        <p:cTn id="264" dur="1" fill="hold">
                                          <p:stCondLst>
                                            <p:cond delay="0"/>
                                          </p:stCondLst>
                                        </p:cTn>
                                        <p:tgtEl>
                                          <p:spTgt spid="12"/>
                                        </p:tgtEl>
                                        <p:attrNameLst>
                                          <p:attrName>style.visibility</p:attrName>
                                        </p:attrNameLst>
                                      </p:cBhvr>
                                      <p:to>
                                        <p:strVal val="visible"/>
                                      </p:to>
                                    </p:set>
                                    <p:animEffect transition="in" filter="fade">
                                      <p:cBhvr>
                                        <p:cTn id="265" dur="500"/>
                                        <p:tgtEl>
                                          <p:spTgt spid="12"/>
                                        </p:tgtEl>
                                      </p:cBhvr>
                                    </p:animEffect>
                                  </p:childTnLst>
                                </p:cTn>
                              </p:par>
                              <p:par>
                                <p:cTn id="266" presetID="10" presetClass="exit" presetSubtype="0" fill="hold" grpId="3" nodeType="withEffect">
                                  <p:stCondLst>
                                    <p:cond delay="2500"/>
                                  </p:stCondLst>
                                  <p:childTnLst>
                                    <p:animEffect transition="out" filter="fade">
                                      <p:cBhvr>
                                        <p:cTn id="267" dur="500"/>
                                        <p:tgtEl>
                                          <p:spTgt spid="12"/>
                                        </p:tgtEl>
                                      </p:cBhvr>
                                    </p:animEffect>
                                    <p:set>
                                      <p:cBhvr>
                                        <p:cTn id="268" dur="1" fill="hold">
                                          <p:stCondLst>
                                            <p:cond delay="499"/>
                                          </p:stCondLst>
                                        </p:cTn>
                                        <p:tgtEl>
                                          <p:spTgt spid="12"/>
                                        </p:tgtEl>
                                        <p:attrNameLst>
                                          <p:attrName>style.visibility</p:attrName>
                                        </p:attrNameLst>
                                      </p:cBhvr>
                                      <p:to>
                                        <p:strVal val="hidden"/>
                                      </p:to>
                                    </p:set>
                                  </p:childTnLst>
                                </p:cTn>
                              </p:par>
                              <p:par>
                                <p:cTn id="269" presetID="10" presetClass="entr" presetSubtype="0" fill="hold" grpId="4" nodeType="withEffect">
                                  <p:stCondLst>
                                    <p:cond delay="3000"/>
                                  </p:stCondLst>
                                  <p:childTnLst>
                                    <p:set>
                                      <p:cBhvr>
                                        <p:cTn id="270" dur="1" fill="hold">
                                          <p:stCondLst>
                                            <p:cond delay="0"/>
                                          </p:stCondLst>
                                        </p:cTn>
                                        <p:tgtEl>
                                          <p:spTgt spid="12"/>
                                        </p:tgtEl>
                                        <p:attrNameLst>
                                          <p:attrName>style.visibility</p:attrName>
                                        </p:attrNameLst>
                                      </p:cBhvr>
                                      <p:to>
                                        <p:strVal val="visible"/>
                                      </p:to>
                                    </p:set>
                                    <p:animEffect transition="in" filter="fade">
                                      <p:cBhvr>
                                        <p:cTn id="271" dur="500"/>
                                        <p:tgtEl>
                                          <p:spTgt spid="12"/>
                                        </p:tgtEl>
                                      </p:cBhvr>
                                    </p:animEffect>
                                  </p:childTnLst>
                                </p:cTn>
                              </p:par>
                              <p:par>
                                <p:cTn id="272" presetID="10" presetClass="exit" presetSubtype="0" fill="hold" grpId="5" nodeType="withEffect">
                                  <p:stCondLst>
                                    <p:cond delay="3500"/>
                                  </p:stCondLst>
                                  <p:childTnLst>
                                    <p:animEffect transition="out" filter="fade">
                                      <p:cBhvr>
                                        <p:cTn id="273" dur="500"/>
                                        <p:tgtEl>
                                          <p:spTgt spid="12"/>
                                        </p:tgtEl>
                                      </p:cBhvr>
                                    </p:animEffect>
                                    <p:set>
                                      <p:cBhvr>
                                        <p:cTn id="274" dur="1" fill="hold">
                                          <p:stCondLst>
                                            <p:cond delay="499"/>
                                          </p:stCondLst>
                                        </p:cTn>
                                        <p:tgtEl>
                                          <p:spTgt spid="12"/>
                                        </p:tgtEl>
                                        <p:attrNameLst>
                                          <p:attrName>style.visibility</p:attrName>
                                        </p:attrNameLst>
                                      </p:cBhvr>
                                      <p:to>
                                        <p:strVal val="hidden"/>
                                      </p:to>
                                    </p:set>
                                  </p:childTnLst>
                                </p:cTn>
                              </p:par>
                              <p:par>
                                <p:cTn id="275" presetID="10" presetClass="entr" presetSubtype="0" fill="hold" grpId="6" nodeType="withEffect">
                                  <p:stCondLst>
                                    <p:cond delay="4000"/>
                                  </p:stCondLst>
                                  <p:childTnLst>
                                    <p:set>
                                      <p:cBhvr>
                                        <p:cTn id="276" dur="1" fill="hold">
                                          <p:stCondLst>
                                            <p:cond delay="0"/>
                                          </p:stCondLst>
                                        </p:cTn>
                                        <p:tgtEl>
                                          <p:spTgt spid="12"/>
                                        </p:tgtEl>
                                        <p:attrNameLst>
                                          <p:attrName>style.visibility</p:attrName>
                                        </p:attrNameLst>
                                      </p:cBhvr>
                                      <p:to>
                                        <p:strVal val="visible"/>
                                      </p:to>
                                    </p:set>
                                    <p:animEffect transition="in" filter="fade">
                                      <p:cBhvr>
                                        <p:cTn id="277" dur="500"/>
                                        <p:tgtEl>
                                          <p:spTgt spid="12"/>
                                        </p:tgtEl>
                                      </p:cBhvr>
                                    </p:animEffect>
                                  </p:childTnLst>
                                </p:cTn>
                              </p:par>
                              <p:par>
                                <p:cTn id="278" presetID="10" presetClass="exit" presetSubtype="0" fill="hold" grpId="7" nodeType="withEffect">
                                  <p:stCondLst>
                                    <p:cond delay="4500"/>
                                  </p:stCondLst>
                                  <p:childTnLst>
                                    <p:animEffect transition="out" filter="fade">
                                      <p:cBhvr>
                                        <p:cTn id="279" dur="500"/>
                                        <p:tgtEl>
                                          <p:spTgt spid="12"/>
                                        </p:tgtEl>
                                      </p:cBhvr>
                                    </p:animEffect>
                                    <p:set>
                                      <p:cBhvr>
                                        <p:cTn id="280" dur="1" fill="hold">
                                          <p:stCondLst>
                                            <p:cond delay="499"/>
                                          </p:stCondLst>
                                        </p:cTn>
                                        <p:tgtEl>
                                          <p:spTgt spid="12"/>
                                        </p:tgtEl>
                                        <p:attrNameLst>
                                          <p:attrName>style.visibility</p:attrName>
                                        </p:attrNameLst>
                                      </p:cBhvr>
                                      <p:to>
                                        <p:strVal val="hidden"/>
                                      </p:to>
                                    </p:set>
                                  </p:childTnLst>
                                </p:cTn>
                              </p:par>
                              <p:par>
                                <p:cTn id="281" presetID="10" presetClass="entr" presetSubtype="0" fill="hold" grpId="8" nodeType="withEffect">
                                  <p:stCondLst>
                                    <p:cond delay="5000"/>
                                  </p:stCondLst>
                                  <p:childTnLst>
                                    <p:set>
                                      <p:cBhvr>
                                        <p:cTn id="282" dur="1" fill="hold">
                                          <p:stCondLst>
                                            <p:cond delay="0"/>
                                          </p:stCondLst>
                                        </p:cTn>
                                        <p:tgtEl>
                                          <p:spTgt spid="12"/>
                                        </p:tgtEl>
                                        <p:attrNameLst>
                                          <p:attrName>style.visibility</p:attrName>
                                        </p:attrNameLst>
                                      </p:cBhvr>
                                      <p:to>
                                        <p:strVal val="visible"/>
                                      </p:to>
                                    </p:set>
                                    <p:animEffect transition="in" filter="fade">
                                      <p:cBhvr>
                                        <p:cTn id="283" dur="500"/>
                                        <p:tgtEl>
                                          <p:spTgt spid="12"/>
                                        </p:tgtEl>
                                      </p:cBhvr>
                                    </p:animEffect>
                                  </p:childTnLst>
                                </p:cTn>
                              </p:par>
                              <p:par>
                                <p:cTn id="284" presetID="10" presetClass="exit" presetSubtype="0" fill="hold" grpId="9" nodeType="withEffect">
                                  <p:stCondLst>
                                    <p:cond delay="5500"/>
                                  </p:stCondLst>
                                  <p:childTnLst>
                                    <p:animEffect transition="out" filter="fade">
                                      <p:cBhvr>
                                        <p:cTn id="285" dur="500"/>
                                        <p:tgtEl>
                                          <p:spTgt spid="12"/>
                                        </p:tgtEl>
                                      </p:cBhvr>
                                    </p:animEffect>
                                    <p:set>
                                      <p:cBhvr>
                                        <p:cTn id="286" dur="1" fill="hold">
                                          <p:stCondLst>
                                            <p:cond delay="499"/>
                                          </p:stCondLst>
                                        </p:cTn>
                                        <p:tgtEl>
                                          <p:spTgt spid="12"/>
                                        </p:tgtEl>
                                        <p:attrNameLst>
                                          <p:attrName>style.visibility</p:attrName>
                                        </p:attrNameLst>
                                      </p:cBhvr>
                                      <p:to>
                                        <p:strVal val="hidden"/>
                                      </p:to>
                                    </p:set>
                                  </p:childTnLst>
                                </p:cTn>
                              </p:par>
                              <p:par>
                                <p:cTn id="287" presetID="10" presetClass="entr" presetSubtype="0" fill="hold" grpId="0" nodeType="withEffect">
                                  <p:stCondLst>
                                    <p:cond delay="1000"/>
                                  </p:stCondLst>
                                  <p:childTnLst>
                                    <p:set>
                                      <p:cBhvr>
                                        <p:cTn id="288" dur="1" fill="hold">
                                          <p:stCondLst>
                                            <p:cond delay="0"/>
                                          </p:stCondLst>
                                        </p:cTn>
                                        <p:tgtEl>
                                          <p:spTgt spid="6"/>
                                        </p:tgtEl>
                                        <p:attrNameLst>
                                          <p:attrName>style.visibility</p:attrName>
                                        </p:attrNameLst>
                                      </p:cBhvr>
                                      <p:to>
                                        <p:strVal val="visible"/>
                                      </p:to>
                                    </p:set>
                                    <p:animEffect transition="in" filter="fade">
                                      <p:cBhvr>
                                        <p:cTn id="289" dur="500"/>
                                        <p:tgtEl>
                                          <p:spTgt spid="6"/>
                                        </p:tgtEl>
                                      </p:cBhvr>
                                    </p:animEffect>
                                  </p:childTnLst>
                                </p:cTn>
                              </p:par>
                              <p:par>
                                <p:cTn id="290" presetID="10" presetClass="exit" presetSubtype="0" fill="hold" grpId="1" nodeType="withEffect">
                                  <p:stCondLst>
                                    <p:cond delay="5000"/>
                                  </p:stCondLst>
                                  <p:childTnLst>
                                    <p:animEffect transition="out" filter="fade">
                                      <p:cBhvr>
                                        <p:cTn id="291" dur="500"/>
                                        <p:tgtEl>
                                          <p:spTgt spid="6"/>
                                        </p:tgtEl>
                                      </p:cBhvr>
                                    </p:animEffect>
                                    <p:set>
                                      <p:cBhvr>
                                        <p:cTn id="292" dur="1" fill="hold">
                                          <p:stCondLst>
                                            <p:cond delay="499"/>
                                          </p:stCondLst>
                                        </p:cTn>
                                        <p:tgtEl>
                                          <p:spTgt spid="6"/>
                                        </p:tgtEl>
                                        <p:attrNameLst>
                                          <p:attrName>style.visibility</p:attrName>
                                        </p:attrNameLst>
                                      </p:cBhvr>
                                      <p:to>
                                        <p:strVal val="hidden"/>
                                      </p:to>
                                    </p:set>
                                  </p:childTnLst>
                                </p:cTn>
                              </p:par>
                              <p:par>
                                <p:cTn id="293" presetID="10" presetClass="entr" presetSubtype="0" fill="hold" grpId="0" nodeType="withEffect">
                                  <p:stCondLst>
                                    <p:cond delay="1250"/>
                                  </p:stCondLst>
                                  <p:childTnLst>
                                    <p:set>
                                      <p:cBhvr>
                                        <p:cTn id="294" dur="1" fill="hold">
                                          <p:stCondLst>
                                            <p:cond delay="0"/>
                                          </p:stCondLst>
                                        </p:cTn>
                                        <p:tgtEl>
                                          <p:spTgt spid="4"/>
                                        </p:tgtEl>
                                        <p:attrNameLst>
                                          <p:attrName>style.visibility</p:attrName>
                                        </p:attrNameLst>
                                      </p:cBhvr>
                                      <p:to>
                                        <p:strVal val="visible"/>
                                      </p:to>
                                    </p:set>
                                    <p:animEffect transition="in" filter="fade">
                                      <p:cBhvr>
                                        <p:cTn id="295" dur="500"/>
                                        <p:tgtEl>
                                          <p:spTgt spid="4"/>
                                        </p:tgtEl>
                                      </p:cBhvr>
                                    </p:animEffect>
                                  </p:childTnLst>
                                </p:cTn>
                              </p:par>
                              <p:par>
                                <p:cTn id="296" presetID="10" presetClass="exit" presetSubtype="0" fill="hold" grpId="1" nodeType="withEffect">
                                  <p:stCondLst>
                                    <p:cond delay="5250"/>
                                  </p:stCondLst>
                                  <p:childTnLst>
                                    <p:animEffect transition="out" filter="fade">
                                      <p:cBhvr>
                                        <p:cTn id="297" dur="500"/>
                                        <p:tgtEl>
                                          <p:spTgt spid="4"/>
                                        </p:tgtEl>
                                      </p:cBhvr>
                                    </p:animEffect>
                                    <p:set>
                                      <p:cBhvr>
                                        <p:cTn id="298" dur="1" fill="hold">
                                          <p:stCondLst>
                                            <p:cond delay="499"/>
                                          </p:stCondLst>
                                        </p:cTn>
                                        <p:tgtEl>
                                          <p:spTgt spid="4"/>
                                        </p:tgtEl>
                                        <p:attrNameLst>
                                          <p:attrName>style.visibility</p:attrName>
                                        </p:attrNameLst>
                                      </p:cBhvr>
                                      <p:to>
                                        <p:strVal val="hidden"/>
                                      </p:to>
                                    </p:set>
                                  </p:childTnLst>
                                </p:cTn>
                              </p:par>
                              <p:par>
                                <p:cTn id="299" presetID="10" presetClass="entr" presetSubtype="0" fill="hold" grpId="0" nodeType="withEffect">
                                  <p:stCondLst>
                                    <p:cond delay="1500"/>
                                  </p:stCondLst>
                                  <p:childTnLst>
                                    <p:set>
                                      <p:cBhvr>
                                        <p:cTn id="300" dur="1" fill="hold">
                                          <p:stCondLst>
                                            <p:cond delay="0"/>
                                          </p:stCondLst>
                                        </p:cTn>
                                        <p:tgtEl>
                                          <p:spTgt spid="7"/>
                                        </p:tgtEl>
                                        <p:attrNameLst>
                                          <p:attrName>style.visibility</p:attrName>
                                        </p:attrNameLst>
                                      </p:cBhvr>
                                      <p:to>
                                        <p:strVal val="visible"/>
                                      </p:to>
                                    </p:set>
                                    <p:animEffect transition="in" filter="fade">
                                      <p:cBhvr>
                                        <p:cTn id="301" dur="500"/>
                                        <p:tgtEl>
                                          <p:spTgt spid="7"/>
                                        </p:tgtEl>
                                      </p:cBhvr>
                                    </p:animEffect>
                                  </p:childTnLst>
                                </p:cTn>
                              </p:par>
                              <p:par>
                                <p:cTn id="302" presetID="10" presetClass="exit" presetSubtype="0" fill="hold" grpId="1" nodeType="withEffect">
                                  <p:stCondLst>
                                    <p:cond delay="5500"/>
                                  </p:stCondLst>
                                  <p:childTnLst>
                                    <p:animEffect transition="out" filter="fade">
                                      <p:cBhvr>
                                        <p:cTn id="303" dur="500"/>
                                        <p:tgtEl>
                                          <p:spTgt spid="7"/>
                                        </p:tgtEl>
                                      </p:cBhvr>
                                    </p:animEffect>
                                    <p:set>
                                      <p:cBhvr>
                                        <p:cTn id="304" dur="1" fill="hold">
                                          <p:stCondLst>
                                            <p:cond delay="499"/>
                                          </p:stCondLst>
                                        </p:cTn>
                                        <p:tgtEl>
                                          <p:spTgt spid="7"/>
                                        </p:tgtEl>
                                        <p:attrNameLst>
                                          <p:attrName>style.visibility</p:attrName>
                                        </p:attrNameLst>
                                      </p:cBhvr>
                                      <p:to>
                                        <p:strVal val="hidden"/>
                                      </p:to>
                                    </p:set>
                                  </p:childTnLst>
                                </p:cTn>
                              </p:par>
                              <p:par>
                                <p:cTn id="305" presetID="10" presetClass="entr" presetSubtype="0" fill="hold" grpId="0" nodeType="withEffect">
                                  <p:stCondLst>
                                    <p:cond delay="1750"/>
                                  </p:stCondLst>
                                  <p:childTnLst>
                                    <p:set>
                                      <p:cBhvr>
                                        <p:cTn id="306" dur="1" fill="hold">
                                          <p:stCondLst>
                                            <p:cond delay="0"/>
                                          </p:stCondLst>
                                        </p:cTn>
                                        <p:tgtEl>
                                          <p:spTgt spid="5"/>
                                        </p:tgtEl>
                                        <p:attrNameLst>
                                          <p:attrName>style.visibility</p:attrName>
                                        </p:attrNameLst>
                                      </p:cBhvr>
                                      <p:to>
                                        <p:strVal val="visible"/>
                                      </p:to>
                                    </p:set>
                                    <p:animEffect transition="in" filter="fade">
                                      <p:cBhvr>
                                        <p:cTn id="307" dur="500"/>
                                        <p:tgtEl>
                                          <p:spTgt spid="5"/>
                                        </p:tgtEl>
                                      </p:cBhvr>
                                    </p:animEffect>
                                  </p:childTnLst>
                                </p:cTn>
                              </p:par>
                              <p:par>
                                <p:cTn id="308" presetID="10" presetClass="exit" presetSubtype="0" fill="hold" grpId="1" nodeType="withEffect">
                                  <p:stCondLst>
                                    <p:cond delay="5750"/>
                                  </p:stCondLst>
                                  <p:childTnLst>
                                    <p:animEffect transition="out" filter="fade">
                                      <p:cBhvr>
                                        <p:cTn id="309" dur="500"/>
                                        <p:tgtEl>
                                          <p:spTgt spid="5"/>
                                        </p:tgtEl>
                                      </p:cBhvr>
                                    </p:animEffect>
                                    <p:set>
                                      <p:cBhvr>
                                        <p:cTn id="310" dur="1" fill="hold">
                                          <p:stCondLst>
                                            <p:cond delay="499"/>
                                          </p:stCondLst>
                                        </p:cTn>
                                        <p:tgtEl>
                                          <p:spTgt spid="5"/>
                                        </p:tgtEl>
                                        <p:attrNameLst>
                                          <p:attrName>style.visibility</p:attrName>
                                        </p:attrNameLst>
                                      </p:cBhvr>
                                      <p:to>
                                        <p:strVal val="hidden"/>
                                      </p:to>
                                    </p:set>
                                  </p:childTnLst>
                                </p:cTn>
                              </p:par>
                              <p:par>
                                <p:cTn id="311" presetID="10" presetClass="entr" presetSubtype="0" fill="hold" grpId="0" nodeType="withEffect">
                                  <p:stCondLst>
                                    <p:cond delay="1500"/>
                                  </p:stCondLst>
                                  <p:childTnLst>
                                    <p:set>
                                      <p:cBhvr>
                                        <p:cTn id="312" dur="1" fill="hold">
                                          <p:stCondLst>
                                            <p:cond delay="0"/>
                                          </p:stCondLst>
                                        </p:cTn>
                                        <p:tgtEl>
                                          <p:spTgt spid="17"/>
                                        </p:tgtEl>
                                        <p:attrNameLst>
                                          <p:attrName>style.visibility</p:attrName>
                                        </p:attrNameLst>
                                      </p:cBhvr>
                                      <p:to>
                                        <p:strVal val="visible"/>
                                      </p:to>
                                    </p:set>
                                    <p:animEffect transition="in" filter="fade">
                                      <p:cBhvr>
                                        <p:cTn id="313" dur="500"/>
                                        <p:tgtEl>
                                          <p:spTgt spid="17"/>
                                        </p:tgtEl>
                                      </p:cBhvr>
                                    </p:animEffect>
                                  </p:childTnLst>
                                </p:cTn>
                              </p:par>
                              <p:par>
                                <p:cTn id="314" presetID="10" presetClass="exit" presetSubtype="0" fill="hold" grpId="1" nodeType="withEffect">
                                  <p:stCondLst>
                                    <p:cond delay="2000"/>
                                  </p:stCondLst>
                                  <p:childTnLst>
                                    <p:animEffect transition="out" filter="fade">
                                      <p:cBhvr>
                                        <p:cTn id="315" dur="500"/>
                                        <p:tgtEl>
                                          <p:spTgt spid="17"/>
                                        </p:tgtEl>
                                      </p:cBhvr>
                                    </p:animEffect>
                                    <p:set>
                                      <p:cBhvr>
                                        <p:cTn id="316" dur="1" fill="hold">
                                          <p:stCondLst>
                                            <p:cond delay="499"/>
                                          </p:stCondLst>
                                        </p:cTn>
                                        <p:tgtEl>
                                          <p:spTgt spid="17"/>
                                        </p:tgtEl>
                                        <p:attrNameLst>
                                          <p:attrName>style.visibility</p:attrName>
                                        </p:attrNameLst>
                                      </p:cBhvr>
                                      <p:to>
                                        <p:strVal val="hidden"/>
                                      </p:to>
                                    </p:set>
                                  </p:childTnLst>
                                </p:cTn>
                              </p:par>
                              <p:par>
                                <p:cTn id="317" presetID="10" presetClass="entr" presetSubtype="0" fill="hold" grpId="2" nodeType="withEffect">
                                  <p:stCondLst>
                                    <p:cond delay="2500"/>
                                  </p:stCondLst>
                                  <p:childTnLst>
                                    <p:set>
                                      <p:cBhvr>
                                        <p:cTn id="318" dur="1" fill="hold">
                                          <p:stCondLst>
                                            <p:cond delay="0"/>
                                          </p:stCondLst>
                                        </p:cTn>
                                        <p:tgtEl>
                                          <p:spTgt spid="17"/>
                                        </p:tgtEl>
                                        <p:attrNameLst>
                                          <p:attrName>style.visibility</p:attrName>
                                        </p:attrNameLst>
                                      </p:cBhvr>
                                      <p:to>
                                        <p:strVal val="visible"/>
                                      </p:to>
                                    </p:set>
                                    <p:animEffect transition="in" filter="fade">
                                      <p:cBhvr>
                                        <p:cTn id="319" dur="500"/>
                                        <p:tgtEl>
                                          <p:spTgt spid="17"/>
                                        </p:tgtEl>
                                      </p:cBhvr>
                                    </p:animEffect>
                                  </p:childTnLst>
                                </p:cTn>
                              </p:par>
                              <p:par>
                                <p:cTn id="320" presetID="10" presetClass="exit" presetSubtype="0" fill="hold" grpId="3" nodeType="withEffect">
                                  <p:stCondLst>
                                    <p:cond delay="3000"/>
                                  </p:stCondLst>
                                  <p:childTnLst>
                                    <p:animEffect transition="out" filter="fade">
                                      <p:cBhvr>
                                        <p:cTn id="321" dur="500"/>
                                        <p:tgtEl>
                                          <p:spTgt spid="17"/>
                                        </p:tgtEl>
                                      </p:cBhvr>
                                    </p:animEffect>
                                    <p:set>
                                      <p:cBhvr>
                                        <p:cTn id="322" dur="1" fill="hold">
                                          <p:stCondLst>
                                            <p:cond delay="499"/>
                                          </p:stCondLst>
                                        </p:cTn>
                                        <p:tgtEl>
                                          <p:spTgt spid="17"/>
                                        </p:tgtEl>
                                        <p:attrNameLst>
                                          <p:attrName>style.visibility</p:attrName>
                                        </p:attrNameLst>
                                      </p:cBhvr>
                                      <p:to>
                                        <p:strVal val="hidden"/>
                                      </p:to>
                                    </p:set>
                                  </p:childTnLst>
                                </p:cTn>
                              </p:par>
                              <p:par>
                                <p:cTn id="323" presetID="10" presetClass="entr" presetSubtype="0" fill="hold" grpId="4" nodeType="withEffect">
                                  <p:stCondLst>
                                    <p:cond delay="3540"/>
                                  </p:stCondLst>
                                  <p:childTnLst>
                                    <p:set>
                                      <p:cBhvr>
                                        <p:cTn id="324" dur="1" fill="hold">
                                          <p:stCondLst>
                                            <p:cond delay="0"/>
                                          </p:stCondLst>
                                        </p:cTn>
                                        <p:tgtEl>
                                          <p:spTgt spid="17"/>
                                        </p:tgtEl>
                                        <p:attrNameLst>
                                          <p:attrName>style.visibility</p:attrName>
                                        </p:attrNameLst>
                                      </p:cBhvr>
                                      <p:to>
                                        <p:strVal val="visible"/>
                                      </p:to>
                                    </p:set>
                                    <p:animEffect transition="in" filter="fade">
                                      <p:cBhvr>
                                        <p:cTn id="325" dur="500"/>
                                        <p:tgtEl>
                                          <p:spTgt spid="17"/>
                                        </p:tgtEl>
                                      </p:cBhvr>
                                    </p:animEffect>
                                  </p:childTnLst>
                                </p:cTn>
                              </p:par>
                              <p:par>
                                <p:cTn id="326" presetID="10" presetClass="exit" presetSubtype="0" fill="hold" grpId="5" nodeType="withEffect">
                                  <p:stCondLst>
                                    <p:cond delay="4000"/>
                                  </p:stCondLst>
                                  <p:childTnLst>
                                    <p:animEffect transition="out" filter="fade">
                                      <p:cBhvr>
                                        <p:cTn id="327" dur="500"/>
                                        <p:tgtEl>
                                          <p:spTgt spid="17"/>
                                        </p:tgtEl>
                                      </p:cBhvr>
                                    </p:animEffect>
                                    <p:set>
                                      <p:cBhvr>
                                        <p:cTn id="328" dur="1" fill="hold">
                                          <p:stCondLst>
                                            <p:cond delay="499"/>
                                          </p:stCondLst>
                                        </p:cTn>
                                        <p:tgtEl>
                                          <p:spTgt spid="17"/>
                                        </p:tgtEl>
                                        <p:attrNameLst>
                                          <p:attrName>style.visibility</p:attrName>
                                        </p:attrNameLst>
                                      </p:cBhvr>
                                      <p:to>
                                        <p:strVal val="hidden"/>
                                      </p:to>
                                    </p:set>
                                  </p:childTnLst>
                                </p:cTn>
                              </p:par>
                              <p:par>
                                <p:cTn id="329" presetID="10" presetClass="entr" presetSubtype="0" fill="hold" grpId="6" nodeType="withEffect">
                                  <p:stCondLst>
                                    <p:cond delay="4500"/>
                                  </p:stCondLst>
                                  <p:childTnLst>
                                    <p:set>
                                      <p:cBhvr>
                                        <p:cTn id="330" dur="1" fill="hold">
                                          <p:stCondLst>
                                            <p:cond delay="0"/>
                                          </p:stCondLst>
                                        </p:cTn>
                                        <p:tgtEl>
                                          <p:spTgt spid="17"/>
                                        </p:tgtEl>
                                        <p:attrNameLst>
                                          <p:attrName>style.visibility</p:attrName>
                                        </p:attrNameLst>
                                      </p:cBhvr>
                                      <p:to>
                                        <p:strVal val="visible"/>
                                      </p:to>
                                    </p:set>
                                    <p:animEffect transition="in" filter="fade">
                                      <p:cBhvr>
                                        <p:cTn id="331" dur="500"/>
                                        <p:tgtEl>
                                          <p:spTgt spid="17"/>
                                        </p:tgtEl>
                                      </p:cBhvr>
                                    </p:animEffect>
                                  </p:childTnLst>
                                </p:cTn>
                              </p:par>
                              <p:par>
                                <p:cTn id="332" presetID="10" presetClass="exit" presetSubtype="0" fill="hold" grpId="7" nodeType="withEffect">
                                  <p:stCondLst>
                                    <p:cond delay="5000"/>
                                  </p:stCondLst>
                                  <p:childTnLst>
                                    <p:animEffect transition="out" filter="fade">
                                      <p:cBhvr>
                                        <p:cTn id="333" dur="500"/>
                                        <p:tgtEl>
                                          <p:spTgt spid="17"/>
                                        </p:tgtEl>
                                      </p:cBhvr>
                                    </p:animEffect>
                                    <p:set>
                                      <p:cBhvr>
                                        <p:cTn id="334" dur="1" fill="hold">
                                          <p:stCondLst>
                                            <p:cond delay="499"/>
                                          </p:stCondLst>
                                        </p:cTn>
                                        <p:tgtEl>
                                          <p:spTgt spid="17"/>
                                        </p:tgtEl>
                                        <p:attrNameLst>
                                          <p:attrName>style.visibility</p:attrName>
                                        </p:attrNameLst>
                                      </p:cBhvr>
                                      <p:to>
                                        <p:strVal val="hidden"/>
                                      </p:to>
                                    </p:set>
                                  </p:childTnLst>
                                </p:cTn>
                              </p:par>
                              <p:par>
                                <p:cTn id="335" presetID="10" presetClass="entr" presetSubtype="0" fill="hold" grpId="8" nodeType="withEffect">
                                  <p:stCondLst>
                                    <p:cond delay="5500"/>
                                  </p:stCondLst>
                                  <p:childTnLst>
                                    <p:set>
                                      <p:cBhvr>
                                        <p:cTn id="336" dur="1" fill="hold">
                                          <p:stCondLst>
                                            <p:cond delay="0"/>
                                          </p:stCondLst>
                                        </p:cTn>
                                        <p:tgtEl>
                                          <p:spTgt spid="17"/>
                                        </p:tgtEl>
                                        <p:attrNameLst>
                                          <p:attrName>style.visibility</p:attrName>
                                        </p:attrNameLst>
                                      </p:cBhvr>
                                      <p:to>
                                        <p:strVal val="visible"/>
                                      </p:to>
                                    </p:set>
                                    <p:animEffect transition="in" filter="fade">
                                      <p:cBhvr>
                                        <p:cTn id="337" dur="500"/>
                                        <p:tgtEl>
                                          <p:spTgt spid="17"/>
                                        </p:tgtEl>
                                      </p:cBhvr>
                                    </p:animEffect>
                                  </p:childTnLst>
                                </p:cTn>
                              </p:par>
                              <p:par>
                                <p:cTn id="338" presetID="10" presetClass="exit" presetSubtype="0" fill="hold" grpId="9" nodeType="withEffect">
                                  <p:stCondLst>
                                    <p:cond delay="6000"/>
                                  </p:stCondLst>
                                  <p:childTnLst>
                                    <p:animEffect transition="out" filter="fade">
                                      <p:cBhvr>
                                        <p:cTn id="339" dur="500"/>
                                        <p:tgtEl>
                                          <p:spTgt spid="17"/>
                                        </p:tgtEl>
                                      </p:cBhvr>
                                    </p:animEffect>
                                    <p:set>
                                      <p:cBhvr>
                                        <p:cTn id="34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2" grpId="0" animBg="1"/>
      <p:bldP spid="12" grpId="1" animBg="1"/>
      <p:bldP spid="12" grpId="2" animBg="1"/>
      <p:bldP spid="12" grpId="3" animBg="1"/>
      <p:bldP spid="12" grpId="4" animBg="1"/>
      <p:bldP spid="12" grpId="5" animBg="1"/>
      <p:bldP spid="12" grpId="6" animBg="1"/>
      <p:bldP spid="12" grpId="7" animBg="1"/>
      <p:bldP spid="12" grpId="8" animBg="1"/>
      <p:bldP spid="12" grpId="9" animBg="1"/>
      <p:bldP spid="15" grpId="0" animBg="1"/>
      <p:bldP spid="15" grpId="1" animBg="1"/>
      <p:bldP spid="15" grpId="2" animBg="1"/>
      <p:bldP spid="15" grpId="3" animBg="1"/>
      <p:bldP spid="15" grpId="4" animBg="1"/>
      <p:bldP spid="15" grpId="5" animBg="1"/>
      <p:bldP spid="15" grpId="6" animBg="1"/>
      <p:bldP spid="15" grpId="7" animBg="1"/>
      <p:bldP spid="15" grpId="8" animBg="1"/>
      <p:bldP spid="15" grpId="9" animBg="1"/>
      <p:bldP spid="16" grpId="0" animBg="1"/>
      <p:bldP spid="16" grpId="1" animBg="1"/>
      <p:bldP spid="16" grpId="2" animBg="1"/>
      <p:bldP spid="16" grpId="3" animBg="1"/>
      <p:bldP spid="16" grpId="4" animBg="1"/>
      <p:bldP spid="16" grpId="5" animBg="1"/>
      <p:bldP spid="16" grpId="6" animBg="1"/>
      <p:bldP spid="16" grpId="7" animBg="1"/>
      <p:bldP spid="16" grpId="8" animBg="1"/>
      <p:bldP spid="16" grpId="9" animBg="1"/>
      <p:bldP spid="17" grpId="0" animBg="1"/>
      <p:bldP spid="17" grpId="1" animBg="1"/>
      <p:bldP spid="17" grpId="2" animBg="1"/>
      <p:bldP spid="17" grpId="3" animBg="1"/>
      <p:bldP spid="17" grpId="4" animBg="1"/>
      <p:bldP spid="17" grpId="5" animBg="1"/>
      <p:bldP spid="17" grpId="6" animBg="1"/>
      <p:bldP spid="17" grpId="7" animBg="1"/>
      <p:bldP spid="17" grpId="8" animBg="1"/>
      <p:bldP spid="17" grpId="9" animBg="1"/>
      <p:bldP spid="20" grpId="0" animBg="1"/>
      <p:bldP spid="20" grpId="1" animBg="1"/>
      <p:bldP spid="20" grpId="2" animBg="1"/>
      <p:bldP spid="20" grpId="3" animBg="1"/>
      <p:bldP spid="20" grpId="4" animBg="1"/>
      <p:bldP spid="20" grpId="5" animBg="1"/>
      <p:bldP spid="20" grpId="6" animBg="1"/>
      <p:bldP spid="20" grpId="7" animBg="1"/>
      <p:bldP spid="20" grpId="8" animBg="1"/>
      <p:bldP spid="20"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33" grpId="0" animBg="1"/>
      <p:bldP spid="33" grpId="1" animBg="1"/>
      <p:bldP spid="33" grpId="2" animBg="1"/>
      <p:bldP spid="33" grpId="3" animBg="1"/>
      <p:bldP spid="33" grpId="4" animBg="1"/>
      <p:bldP spid="33" grpId="5" animBg="1"/>
      <p:bldP spid="33" grpId="6" animBg="1"/>
      <p:bldP spid="33" grpId="7" animBg="1"/>
      <p:bldP spid="33" grpId="8" animBg="1"/>
      <p:bldP spid="33" grpId="9" animBg="1"/>
      <p:bldP spid="2" grpId="0"/>
      <p:bldP spid="2"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
        <p:nvSpPr>
          <p:cNvPr id="27" name="Diamond 26">
            <a:extLst>
              <a:ext uri="{FF2B5EF4-FFF2-40B4-BE49-F238E27FC236}">
                <a16:creationId xmlns:a16="http://schemas.microsoft.com/office/drawing/2014/main" id="{239F7AA4-2D43-4BCB-BF16-CC8ED5C11C06}"/>
              </a:ext>
            </a:extLst>
          </p:cNvPr>
          <p:cNvSpPr>
            <a:spLocks noChangeAspect="1"/>
          </p:cNvSpPr>
          <p:nvPr userDrawn="1"/>
        </p:nvSpPr>
        <p:spPr>
          <a:xfrm>
            <a:off x="10661904" y="2577165"/>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amond 24">
            <a:extLst>
              <a:ext uri="{FF2B5EF4-FFF2-40B4-BE49-F238E27FC236}">
                <a16:creationId xmlns:a16="http://schemas.microsoft.com/office/drawing/2014/main" id="{E36BE92B-B8B8-46ED-9916-9CF1DE781E51}"/>
              </a:ext>
            </a:extLst>
          </p:cNvPr>
          <p:cNvSpPr>
            <a:spLocks noChangeAspect="1"/>
          </p:cNvSpPr>
          <p:nvPr userDrawn="1"/>
        </p:nvSpPr>
        <p:spPr>
          <a:xfrm>
            <a:off x="9107424" y="4187952"/>
            <a:ext cx="1600200" cy="1600200"/>
          </a:xfrm>
          <a:prstGeom prst="diamond">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iamond 25">
            <a:extLst>
              <a:ext uri="{FF2B5EF4-FFF2-40B4-BE49-F238E27FC236}">
                <a16:creationId xmlns:a16="http://schemas.microsoft.com/office/drawing/2014/main" id="{1890491F-A8C8-4CD9-B9DA-66F985F0F939}"/>
              </a:ext>
            </a:extLst>
          </p:cNvPr>
          <p:cNvSpPr>
            <a:spLocks noChangeAspect="1"/>
          </p:cNvSpPr>
          <p:nvPr userDrawn="1"/>
        </p:nvSpPr>
        <p:spPr>
          <a:xfrm>
            <a:off x="9107424" y="941832"/>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iamond 23">
            <a:extLst>
              <a:ext uri="{FF2B5EF4-FFF2-40B4-BE49-F238E27FC236}">
                <a16:creationId xmlns:a16="http://schemas.microsoft.com/office/drawing/2014/main" id="{45B9E38A-CAC0-440D-AE24-F2E889796CEF}"/>
              </a:ext>
            </a:extLst>
          </p:cNvPr>
          <p:cNvSpPr>
            <a:spLocks noChangeAspect="1"/>
          </p:cNvSpPr>
          <p:nvPr userDrawn="1"/>
        </p:nvSpPr>
        <p:spPr>
          <a:xfrm>
            <a:off x="1490472" y="4187952"/>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iamond 22">
            <a:extLst>
              <a:ext uri="{FF2B5EF4-FFF2-40B4-BE49-F238E27FC236}">
                <a16:creationId xmlns:a16="http://schemas.microsoft.com/office/drawing/2014/main" id="{41520CD4-77DD-4940-B859-B80C6B496A83}"/>
              </a:ext>
            </a:extLst>
          </p:cNvPr>
          <p:cNvSpPr>
            <a:spLocks noChangeAspect="1"/>
          </p:cNvSpPr>
          <p:nvPr userDrawn="1"/>
        </p:nvSpPr>
        <p:spPr>
          <a:xfrm>
            <a:off x="-84994" y="2570169"/>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iamond 21">
            <a:extLst>
              <a:ext uri="{FF2B5EF4-FFF2-40B4-BE49-F238E27FC236}">
                <a16:creationId xmlns:a16="http://schemas.microsoft.com/office/drawing/2014/main" id="{1BCDF2FB-7A60-4C66-8F7B-E075C795C1D5}"/>
              </a:ext>
            </a:extLst>
          </p:cNvPr>
          <p:cNvSpPr>
            <a:spLocks noChangeAspect="1"/>
          </p:cNvSpPr>
          <p:nvPr userDrawn="1"/>
        </p:nvSpPr>
        <p:spPr>
          <a:xfrm>
            <a:off x="1472184" y="941832"/>
            <a:ext cx="1600200" cy="1600200"/>
          </a:xfrm>
          <a:prstGeom prst="diamond">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0FEF2CCD-FA67-AD4C-90A4-3379073509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681" y="1701643"/>
            <a:ext cx="12524564" cy="3322844"/>
          </a:xfrm>
          <a:prstGeom prst="rect">
            <a:avLst/>
          </a:prstGeom>
        </p:spPr>
      </p:pic>
      <p:pic>
        <p:nvPicPr>
          <p:cNvPr id="8" name="Graphic 7">
            <a:extLst>
              <a:ext uri="{FF2B5EF4-FFF2-40B4-BE49-F238E27FC236}">
                <a16:creationId xmlns:a16="http://schemas.microsoft.com/office/drawing/2014/main" id="{CACD5791-03B1-B448-A1F2-6E17E58441D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9681" y="1701643"/>
            <a:ext cx="12524564" cy="3351244"/>
          </a:xfrm>
          <a:prstGeom prst="rect">
            <a:avLst/>
          </a:prstGeom>
        </p:spPr>
      </p:pic>
      <p:sp>
        <p:nvSpPr>
          <p:cNvPr id="2" name="Graphic 11">
            <a:extLst>
              <a:ext uri="{FF2B5EF4-FFF2-40B4-BE49-F238E27FC236}">
                <a16:creationId xmlns:a16="http://schemas.microsoft.com/office/drawing/2014/main" id="{F999B271-6869-6B49-92E2-BB4C25CD8AD6}"/>
              </a:ext>
            </a:extLst>
          </p:cNvPr>
          <p:cNvSpPr/>
          <p:nvPr/>
        </p:nvSpPr>
        <p:spPr>
          <a:xfrm>
            <a:off x="-197939" y="1673506"/>
            <a:ext cx="12577905" cy="3412175"/>
          </a:xfrm>
          <a:custGeom>
            <a:avLst/>
            <a:gdLst>
              <a:gd name="connsiteX0" fmla="*/ 12406774 w 12577905"/>
              <a:gd name="connsiteY0" fmla="*/ 179019 h 3412175"/>
              <a:gd name="connsiteX1" fmla="*/ 9347750 w 12577905"/>
              <a:gd name="connsiteY1" fmla="*/ 3238674 h 3412175"/>
              <a:gd name="connsiteX2" fmla="*/ 6289900 w 12577905"/>
              <a:gd name="connsiteY2" fmla="*/ 179019 h 3412175"/>
              <a:gd name="connsiteX3" fmla="*/ 3230876 w 12577905"/>
              <a:gd name="connsiteY3" fmla="*/ 3238674 h 3412175"/>
              <a:gd name="connsiteX4" fmla="*/ 179107 w 12577905"/>
              <a:gd name="connsiteY4" fmla="*/ 184671 h 3412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05" h="3412175">
                <a:moveTo>
                  <a:pt x="12406774" y="179019"/>
                </a:moveTo>
                <a:lnTo>
                  <a:pt x="9347750" y="3238674"/>
                </a:lnTo>
                <a:lnTo>
                  <a:pt x="6289900" y="179019"/>
                </a:lnTo>
                <a:lnTo>
                  <a:pt x="3230876" y="3238674"/>
                </a:lnTo>
                <a:lnTo>
                  <a:pt x="179107" y="184671"/>
                </a:lnTo>
              </a:path>
            </a:pathLst>
          </a:custGeom>
          <a:noFill/>
          <a:ln w="213217" cap="sq">
            <a:solidFill>
              <a:schemeClr val="accent2"/>
            </a:solidFill>
            <a:prstDash val="solid"/>
            <a:miter/>
          </a:ln>
        </p:spPr>
        <p:txBody>
          <a:bodyPr rtlCol="0" anchor="ctr"/>
          <a:lstStyle/>
          <a:p>
            <a:endParaRPr lang="en-US" dirty="0"/>
          </a:p>
        </p:txBody>
      </p:sp>
      <p:sp>
        <p:nvSpPr>
          <p:cNvPr id="3" name="Graphic 9">
            <a:extLst>
              <a:ext uri="{FF2B5EF4-FFF2-40B4-BE49-F238E27FC236}">
                <a16:creationId xmlns:a16="http://schemas.microsoft.com/office/drawing/2014/main" id="{0D74884F-79A7-6A4E-A240-70D5AA177CA7}"/>
              </a:ext>
            </a:extLst>
          </p:cNvPr>
          <p:cNvSpPr/>
          <p:nvPr/>
        </p:nvSpPr>
        <p:spPr>
          <a:xfrm>
            <a:off x="-198116" y="1633376"/>
            <a:ext cx="12577951" cy="3416058"/>
          </a:xfrm>
          <a:custGeom>
            <a:avLst/>
            <a:gdLst>
              <a:gd name="connsiteX0" fmla="*/ 179413 w 12577950"/>
              <a:gd name="connsiteY0" fmla="*/ 3236854 h 3416057"/>
              <a:gd name="connsiteX1" fmla="*/ 3229086 w 12577950"/>
              <a:gd name="connsiteY1" fmla="*/ 179376 h 3416057"/>
              <a:gd name="connsiteX2" fmla="*/ 6301608 w 12577950"/>
              <a:gd name="connsiteY2" fmla="*/ 3236854 h 3416057"/>
              <a:gd name="connsiteX3" fmla="*/ 9351173 w 12577950"/>
              <a:gd name="connsiteY3" fmla="*/ 179376 h 3416057"/>
              <a:gd name="connsiteX4" fmla="*/ 12403515 w 12577950"/>
              <a:gd name="connsiteY4" fmla="*/ 3219561 h 3416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50" h="3416057">
                <a:moveTo>
                  <a:pt x="179413" y="3236854"/>
                </a:moveTo>
                <a:lnTo>
                  <a:pt x="3229086" y="179376"/>
                </a:lnTo>
                <a:lnTo>
                  <a:pt x="6301608" y="3236854"/>
                </a:lnTo>
                <a:lnTo>
                  <a:pt x="9351173" y="179376"/>
                </a:lnTo>
                <a:lnTo>
                  <a:pt x="12403515" y="3219561"/>
                </a:lnTo>
              </a:path>
            </a:pathLst>
          </a:custGeom>
          <a:noFill/>
          <a:ln w="213399" cap="sq">
            <a:solidFill>
              <a:schemeClr val="accent2"/>
            </a:solidFill>
            <a:prstDash val="solid"/>
            <a:miter/>
          </a:ln>
        </p:spPr>
        <p:txBody>
          <a:bodyPr rtlCol="0" anchor="ctr"/>
          <a:lstStyle/>
          <a:p>
            <a:endParaRPr lang="en-US" dirty="0"/>
          </a:p>
        </p:txBody>
      </p:sp>
      <p:sp>
        <p:nvSpPr>
          <p:cNvPr id="11" name="Grow Diamond">
            <a:extLst>
              <a:ext uri="{FF2B5EF4-FFF2-40B4-BE49-F238E27FC236}">
                <a16:creationId xmlns:a16="http://schemas.microsoft.com/office/drawing/2014/main" id="{754C3CA6-9BE1-470B-961A-F37FE53DA704}"/>
              </a:ext>
            </a:extLst>
          </p:cNvPr>
          <p:cNvSpPr/>
          <p:nvPr userDrawn="1"/>
        </p:nvSpPr>
        <p:spPr>
          <a:xfrm>
            <a:off x="1593682" y="-1149518"/>
            <a:ext cx="9004635" cy="9004635"/>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4">
            <a:extLst>
              <a:ext uri="{FF2B5EF4-FFF2-40B4-BE49-F238E27FC236}">
                <a16:creationId xmlns:a16="http://schemas.microsoft.com/office/drawing/2014/main" id="{43ECAC71-F538-43BF-B124-4CD821EF77DA}"/>
              </a:ext>
            </a:extLst>
          </p:cNvPr>
          <p:cNvSpPr>
            <a:spLocks noGrp="1"/>
          </p:cNvSpPr>
          <p:nvPr>
            <p:ph type="body" sz="quarter" idx="11"/>
          </p:nvPr>
        </p:nvSpPr>
        <p:spPr>
          <a:xfrm>
            <a:off x="3347659" y="2968342"/>
            <a:ext cx="5486400" cy="746125"/>
          </a:xfrm>
          <a:prstGeom prst="rect">
            <a:avLst/>
          </a:prstGeom>
        </p:spPr>
        <p:txBody>
          <a:bodyPr anchor="ctr"/>
          <a:lstStyle>
            <a:lvl1pPr marL="0" indent="0" algn="ctr">
              <a:buNone/>
              <a:defRPr sz="4800">
                <a:solidFill>
                  <a:schemeClr val="accent2"/>
                </a:solidFill>
                <a:latin typeface="+mn-lt"/>
              </a:defRPr>
            </a:lvl1pPr>
          </a:lstStyle>
          <a:p>
            <a:pPr lvl="0"/>
            <a:r>
              <a:rPr lang="en-US"/>
              <a:t>Click to edit Master text styles</a:t>
            </a:r>
          </a:p>
        </p:txBody>
      </p:sp>
      <p:sp>
        <p:nvSpPr>
          <p:cNvPr id="17" name="Text Placeholder 14">
            <a:extLst>
              <a:ext uri="{FF2B5EF4-FFF2-40B4-BE49-F238E27FC236}">
                <a16:creationId xmlns:a16="http://schemas.microsoft.com/office/drawing/2014/main" id="{7F7B7238-9C5D-4CE1-9708-8B1762AFD837}"/>
              </a:ext>
            </a:extLst>
          </p:cNvPr>
          <p:cNvSpPr>
            <a:spLocks noGrp="1"/>
          </p:cNvSpPr>
          <p:nvPr>
            <p:ph type="body" sz="quarter" idx="12"/>
          </p:nvPr>
        </p:nvSpPr>
        <p:spPr>
          <a:xfrm>
            <a:off x="3347659" y="4679824"/>
            <a:ext cx="5486400" cy="746125"/>
          </a:xfrm>
          <a:prstGeom prst="rect">
            <a:avLst/>
          </a:prstGeom>
        </p:spPr>
        <p:txBody>
          <a:bodyPr anchor="ctr"/>
          <a:lstStyle>
            <a:lvl1pPr marL="0" indent="0" algn="ctr">
              <a:buNone/>
              <a:defRPr sz="4800">
                <a:solidFill>
                  <a:schemeClr val="accent2"/>
                </a:solidFill>
                <a:latin typeface="+mn-lt"/>
              </a:defRPr>
            </a:lvl1pPr>
          </a:lstStyle>
          <a:p>
            <a:pPr lvl="0"/>
            <a:r>
              <a:rPr lang="en-US"/>
              <a:t>Click to edit Master text styles</a:t>
            </a:r>
          </a:p>
        </p:txBody>
      </p:sp>
      <p:sp>
        <p:nvSpPr>
          <p:cNvPr id="18" name="Title 17">
            <a:extLst>
              <a:ext uri="{FF2B5EF4-FFF2-40B4-BE49-F238E27FC236}">
                <a16:creationId xmlns:a16="http://schemas.microsoft.com/office/drawing/2014/main" id="{DF32274B-4378-47A1-A6CE-EDCD5600602B}"/>
              </a:ext>
            </a:extLst>
          </p:cNvPr>
          <p:cNvSpPr>
            <a:spLocks noGrp="1"/>
          </p:cNvSpPr>
          <p:nvPr>
            <p:ph type="title" hasCustomPrompt="1"/>
          </p:nvPr>
        </p:nvSpPr>
        <p:spPr>
          <a:xfrm>
            <a:off x="3346704" y="1325880"/>
            <a:ext cx="5486400" cy="749808"/>
          </a:xfrm>
          <a:prstGeom prst="rect">
            <a:avLst/>
          </a:prstGeom>
        </p:spPr>
        <p:txBody>
          <a:bodyPr anchor="ctr"/>
          <a:lstStyle>
            <a:lvl1pPr algn="ctr">
              <a:defRPr sz="4800">
                <a:solidFill>
                  <a:schemeClr val="accent2"/>
                </a:solidFill>
              </a:defRPr>
            </a:lvl1pPr>
          </a:lstStyle>
          <a:p>
            <a:r>
              <a:rPr lang="en-US" dirty="0"/>
              <a:t>Add a Slide Title - 1</a:t>
            </a:r>
          </a:p>
        </p:txBody>
      </p:sp>
      <p:cxnSp>
        <p:nvCxnSpPr>
          <p:cNvPr id="20" name="Straight Connector 19">
            <a:extLst>
              <a:ext uri="{FF2B5EF4-FFF2-40B4-BE49-F238E27FC236}">
                <a16:creationId xmlns:a16="http://schemas.microsoft.com/office/drawing/2014/main" id="{42AB59A1-06C5-4440-B3BE-11F6BC8D8749}"/>
              </a:ext>
            </a:extLst>
          </p:cNvPr>
          <p:cNvCxnSpPr>
            <a:cxnSpLocks/>
          </p:cNvCxnSpPr>
          <p:nvPr userDrawn="1"/>
        </p:nvCxnSpPr>
        <p:spPr>
          <a:xfrm>
            <a:off x="4107200" y="2511286"/>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77A2E5-683D-4A17-B4ED-3D5532DE3B78}"/>
              </a:ext>
            </a:extLst>
          </p:cNvPr>
          <p:cNvCxnSpPr>
            <a:cxnSpLocks/>
          </p:cNvCxnSpPr>
          <p:nvPr userDrawn="1"/>
        </p:nvCxnSpPr>
        <p:spPr>
          <a:xfrm>
            <a:off x="4107200" y="4187952"/>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0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2000"/>
                                        <p:tgtEl>
                                          <p:spTgt spid="8"/>
                                        </p:tgtEl>
                                      </p:cBhvr>
                                    </p:animEffect>
                                  </p:childTnLst>
                                </p:cTn>
                              </p:par>
                              <p:par>
                                <p:cTn id="11" presetID="16" presetClass="entr" presetSubtype="21"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500"/>
                                        <p:tgtEl>
                                          <p:spTgt spid="3"/>
                                        </p:tgtEl>
                                      </p:cBhvr>
                                    </p:animEffect>
                                  </p:childTnLst>
                                </p:cTn>
                              </p:par>
                              <p:par>
                                <p:cTn id="14" presetID="16" presetClass="entr" presetSubtype="21" fill="hold"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1500"/>
                                        <p:tgtEl>
                                          <p:spTgt spid="6"/>
                                        </p:tgtEl>
                                      </p:cBhvr>
                                    </p:animEffect>
                                  </p:childTnLst>
                                </p:cTn>
                              </p:par>
                            </p:childTnLst>
                          </p:cTn>
                        </p:par>
                        <p:par>
                          <p:cTn id="17" fill="hold">
                            <p:stCondLst>
                              <p:cond delay="2000"/>
                            </p:stCondLst>
                            <p:childTnLst>
                              <p:par>
                                <p:cTn id="18" presetID="16" presetClass="entr" presetSubtype="37"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1000"/>
                                        <p:tgtEl>
                                          <p:spTgt spid="11"/>
                                        </p:tgtEl>
                                      </p:cBhvr>
                                    </p:animEffect>
                                  </p:childTnLst>
                                </p:cTn>
                              </p:par>
                              <p:par>
                                <p:cTn id="21" presetID="10" presetClass="entr" presetSubtype="0" fill="hold" grpId="0" nodeType="withEffect">
                                  <p:stCondLst>
                                    <p:cond delay="500"/>
                                  </p:stCondLst>
                                  <p:iterate type="wd">
                                    <p:tmPct val="0"/>
                                  </p:iterate>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xit" presetSubtype="0" fill="hold" grpId="1" nodeType="withEffect">
                                  <p:stCondLst>
                                    <p:cond delay="3250"/>
                                  </p:stCondLst>
                                  <p:iterate type="wd">
                                    <p:tmPct val="0"/>
                                  </p:iterate>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ntr" presetSubtype="0" fill="hold" nodeType="withEffect">
                                  <p:stCondLst>
                                    <p:cond delay="75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xit" presetSubtype="0" fill="hold" nodeType="withEffect">
                                  <p:stCondLst>
                                    <p:cond delay="350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ntr" presetSubtype="0" fill="hold" grpId="2" nodeType="withEffect">
                                  <p:stCondLst>
                                    <p:cond delay="1000"/>
                                  </p:stCondLst>
                                  <p:iterate type="lt">
                                    <p:tmPct val="0"/>
                                  </p:iterate>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par>
                                <p:cTn id="36" presetID="26" presetClass="emph" presetSubtype="0" fill="hold" grpId="0" nodeType="withEffect">
                                  <p:stCondLst>
                                    <p:cond delay="1500"/>
                                  </p:stCondLst>
                                  <p:iterate type="lt">
                                    <p:tmPct val="10000"/>
                                  </p:iterate>
                                  <p:childTnLst>
                                    <p:animEffect transition="out" filter="fade">
                                      <p:cBhvr>
                                        <p:cTn id="37" dur="500" tmFilter="0, 0; .2, .5; .8, .5; 1, 0"/>
                                        <p:tgtEl>
                                          <p:spTgt spid="16">
                                            <p:txEl>
                                              <p:pRg st="0" end="0"/>
                                            </p:txEl>
                                          </p:spTgt>
                                        </p:tgtEl>
                                      </p:cBhvr>
                                    </p:animEffect>
                                    <p:animScale>
                                      <p:cBhvr>
                                        <p:cTn id="38" dur="250" autoRev="1" fill="hold"/>
                                        <p:tgtEl>
                                          <p:spTgt spid="16">
                                            <p:txEl>
                                              <p:pRg st="0" end="0"/>
                                            </p:txEl>
                                          </p:spTgt>
                                        </p:tgtEl>
                                      </p:cBhvr>
                                      <p:by x="105000" y="105000"/>
                                    </p:animScale>
                                  </p:childTnLst>
                                </p:cTn>
                              </p:par>
                              <p:par>
                                <p:cTn id="39" presetID="26" presetClass="emph" presetSubtype="0" fill="hold" grpId="1" nodeType="withEffect">
                                  <p:stCondLst>
                                    <p:cond delay="2000"/>
                                  </p:stCondLst>
                                  <p:iterate type="lt">
                                    <p:tmPct val="10000"/>
                                  </p:iterate>
                                  <p:childTnLst>
                                    <p:animEffect transition="out" filter="fade">
                                      <p:cBhvr>
                                        <p:cTn id="40" dur="500" tmFilter="0, 0; .2, .5; .8, .5; 1, 0"/>
                                        <p:tgtEl>
                                          <p:spTgt spid="16">
                                            <p:txEl>
                                              <p:pRg st="0" end="0"/>
                                            </p:txEl>
                                          </p:spTgt>
                                        </p:tgtEl>
                                      </p:cBhvr>
                                    </p:animEffect>
                                    <p:animScale>
                                      <p:cBhvr>
                                        <p:cTn id="41" dur="250" autoRev="1" fill="hold"/>
                                        <p:tgtEl>
                                          <p:spTgt spid="16">
                                            <p:txEl>
                                              <p:pRg st="0" end="0"/>
                                            </p:txEl>
                                          </p:spTgt>
                                        </p:tgtEl>
                                      </p:cBhvr>
                                      <p:by x="105000" y="105000"/>
                                    </p:animScale>
                                  </p:childTnLst>
                                </p:cTn>
                              </p:par>
                              <p:par>
                                <p:cTn id="42" presetID="26" presetClass="emph" presetSubtype="0" fill="hold" grpId="3" nodeType="withEffect">
                                  <p:stCondLst>
                                    <p:cond delay="2500"/>
                                  </p:stCondLst>
                                  <p:iterate type="lt">
                                    <p:tmPct val="10000"/>
                                  </p:iterate>
                                  <p:childTnLst>
                                    <p:animEffect transition="out" filter="fade">
                                      <p:cBhvr>
                                        <p:cTn id="43" dur="500" tmFilter="0, 0; .2, .5; .8, .5; 1, 0"/>
                                        <p:tgtEl>
                                          <p:spTgt spid="16">
                                            <p:txEl>
                                              <p:pRg st="0" end="0"/>
                                            </p:txEl>
                                          </p:spTgt>
                                        </p:tgtEl>
                                      </p:cBhvr>
                                    </p:animEffect>
                                    <p:animScale>
                                      <p:cBhvr>
                                        <p:cTn id="44" dur="250" autoRev="1" fill="hold"/>
                                        <p:tgtEl>
                                          <p:spTgt spid="16">
                                            <p:txEl>
                                              <p:pRg st="0" end="0"/>
                                            </p:txEl>
                                          </p:spTgt>
                                        </p:tgtEl>
                                      </p:cBhvr>
                                      <p:by x="105000" y="105000"/>
                                    </p:animScale>
                                  </p:childTnLst>
                                </p:cTn>
                              </p:par>
                              <p:par>
                                <p:cTn id="45" presetID="10" presetClass="exit" presetSubtype="0" fill="hold" grpId="4" nodeType="withEffect">
                                  <p:stCondLst>
                                    <p:cond delay="3750"/>
                                  </p:stCondLst>
                                  <p:iterate type="lt">
                                    <p:tmPct val="0"/>
                                  </p:iterate>
                                  <p:childTnLst>
                                    <p:animEffect transition="out" filter="fade">
                                      <p:cBhvr>
                                        <p:cTn id="46" dur="500"/>
                                        <p:tgtEl>
                                          <p:spTgt spid="16">
                                            <p:txEl>
                                              <p:pRg st="0" end="0"/>
                                            </p:txEl>
                                          </p:spTgt>
                                        </p:tgtEl>
                                      </p:cBhvr>
                                    </p:animEffect>
                                    <p:set>
                                      <p:cBhvr>
                                        <p:cTn id="47" dur="1" fill="hold">
                                          <p:stCondLst>
                                            <p:cond delay="499"/>
                                          </p:stCondLst>
                                        </p:cTn>
                                        <p:tgtEl>
                                          <p:spTgt spid="16">
                                            <p:txEl>
                                              <p:pRg st="0" end="0"/>
                                            </p:txEl>
                                          </p:spTgt>
                                        </p:tgtEl>
                                        <p:attrNameLst>
                                          <p:attrName>style.visibility</p:attrName>
                                        </p:attrNameLst>
                                      </p:cBhvr>
                                      <p:to>
                                        <p:strVal val="hidden"/>
                                      </p:to>
                                    </p:set>
                                  </p:childTnLst>
                                </p:cTn>
                              </p:par>
                              <p:par>
                                <p:cTn id="48" presetID="10" presetClass="entr" presetSubtype="0" fill="hold" nodeType="withEffect">
                                  <p:stCondLst>
                                    <p:cond delay="125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xit" presetSubtype="0" fill="hold" nodeType="withEffect">
                                  <p:stCondLst>
                                    <p:cond delay="4000"/>
                                  </p:stCondLst>
                                  <p:childTnLst>
                                    <p:animEffect transition="out" filter="fad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par>
                                <p:cTn id="54" presetID="10" presetClass="entr" presetSubtype="0" fill="hold" grpId="0" nodeType="withEffect">
                                  <p:stCondLst>
                                    <p:cond delay="1500"/>
                                  </p:stCondLst>
                                  <p:iterate type="lt">
                                    <p:tmPct val="0"/>
                                  </p:iterate>
                                  <p:childTnLst>
                                    <p:set>
                                      <p:cBhvr>
                                        <p:cTn id="55" dur="1" fill="hold">
                                          <p:stCondLst>
                                            <p:cond delay="0"/>
                                          </p:stCondLst>
                                        </p:cTn>
                                        <p:tgtEl>
                                          <p:spTgt spid="17">
                                            <p:txEl>
                                              <p:pRg st="0" end="0"/>
                                            </p:txEl>
                                          </p:spTgt>
                                        </p:tgtEl>
                                        <p:attrNameLst>
                                          <p:attrName>style.visibility</p:attrName>
                                        </p:attrNameLst>
                                      </p:cBhvr>
                                      <p:to>
                                        <p:strVal val="visible"/>
                                      </p:to>
                                    </p:set>
                                    <p:animEffect transition="in" filter="fade">
                                      <p:cBhvr>
                                        <p:cTn id="56" dur="500"/>
                                        <p:tgtEl>
                                          <p:spTgt spid="17">
                                            <p:txEl>
                                              <p:pRg st="0" end="0"/>
                                            </p:txEl>
                                          </p:spTgt>
                                        </p:tgtEl>
                                      </p:cBhvr>
                                    </p:animEffect>
                                  </p:childTnLst>
                                </p:cTn>
                              </p:par>
                              <p:par>
                                <p:cTn id="57" presetID="26" presetClass="emph" presetSubtype="0" fill="hold" grpId="1" nodeType="withEffect">
                                  <p:stCondLst>
                                    <p:cond delay="2000"/>
                                  </p:stCondLst>
                                  <p:iterate type="lt">
                                    <p:tmPct val="10000"/>
                                  </p:iterate>
                                  <p:childTnLst>
                                    <p:animEffect transition="out" filter="fade">
                                      <p:cBhvr>
                                        <p:cTn id="58" dur="500" tmFilter="0, 0; .2, .5; .8, .5; 1, 0"/>
                                        <p:tgtEl>
                                          <p:spTgt spid="17">
                                            <p:txEl>
                                              <p:pRg st="0" end="0"/>
                                            </p:txEl>
                                          </p:spTgt>
                                        </p:tgtEl>
                                      </p:cBhvr>
                                    </p:animEffect>
                                    <p:animScale>
                                      <p:cBhvr>
                                        <p:cTn id="59" dur="250" autoRev="1" fill="hold"/>
                                        <p:tgtEl>
                                          <p:spTgt spid="17">
                                            <p:txEl>
                                              <p:pRg st="0" end="0"/>
                                            </p:txEl>
                                          </p:spTgt>
                                        </p:tgtEl>
                                      </p:cBhvr>
                                      <p:by x="105000" y="105000"/>
                                    </p:animScale>
                                  </p:childTnLst>
                                </p:cTn>
                              </p:par>
                              <p:par>
                                <p:cTn id="60" presetID="26" presetClass="emph" presetSubtype="0" fill="hold" grpId="2" nodeType="withEffect">
                                  <p:stCondLst>
                                    <p:cond delay="2500"/>
                                  </p:stCondLst>
                                  <p:iterate type="lt">
                                    <p:tmPct val="10000"/>
                                  </p:iterate>
                                  <p:childTnLst>
                                    <p:animEffect transition="out" filter="fade">
                                      <p:cBhvr>
                                        <p:cTn id="61" dur="500" tmFilter="0, 0; .2, .5; .8, .5; 1, 0"/>
                                        <p:tgtEl>
                                          <p:spTgt spid="17">
                                            <p:txEl>
                                              <p:pRg st="0" end="0"/>
                                            </p:txEl>
                                          </p:spTgt>
                                        </p:tgtEl>
                                      </p:cBhvr>
                                    </p:animEffect>
                                    <p:animScale>
                                      <p:cBhvr>
                                        <p:cTn id="62" dur="250" autoRev="1" fill="hold"/>
                                        <p:tgtEl>
                                          <p:spTgt spid="17">
                                            <p:txEl>
                                              <p:pRg st="0" end="0"/>
                                            </p:txEl>
                                          </p:spTgt>
                                        </p:tgtEl>
                                      </p:cBhvr>
                                      <p:by x="105000" y="105000"/>
                                    </p:animScale>
                                  </p:childTnLst>
                                </p:cTn>
                              </p:par>
                              <p:par>
                                <p:cTn id="63" presetID="26" presetClass="emph" presetSubtype="0" fill="hold" grpId="3" nodeType="withEffect">
                                  <p:stCondLst>
                                    <p:cond delay="3000"/>
                                  </p:stCondLst>
                                  <p:iterate type="lt">
                                    <p:tmPct val="10000"/>
                                  </p:iterate>
                                  <p:childTnLst>
                                    <p:animEffect transition="out" filter="fade">
                                      <p:cBhvr>
                                        <p:cTn id="64" dur="500" tmFilter="0, 0; .2, .5; .8, .5; 1, 0"/>
                                        <p:tgtEl>
                                          <p:spTgt spid="17">
                                            <p:txEl>
                                              <p:pRg st="0" end="0"/>
                                            </p:txEl>
                                          </p:spTgt>
                                        </p:tgtEl>
                                      </p:cBhvr>
                                    </p:animEffect>
                                    <p:animScale>
                                      <p:cBhvr>
                                        <p:cTn id="65" dur="250" autoRev="1" fill="hold"/>
                                        <p:tgtEl>
                                          <p:spTgt spid="17">
                                            <p:txEl>
                                              <p:pRg st="0" end="0"/>
                                            </p:txEl>
                                          </p:spTgt>
                                        </p:tgtEl>
                                      </p:cBhvr>
                                      <p:by x="105000" y="105000"/>
                                    </p:animScale>
                                  </p:childTnLst>
                                </p:cTn>
                              </p:par>
                              <p:par>
                                <p:cTn id="66" presetID="10" presetClass="exit" presetSubtype="0" fill="hold" grpId="4" nodeType="withEffect">
                                  <p:stCondLst>
                                    <p:cond delay="4250"/>
                                  </p:stCondLst>
                                  <p:iterate type="lt">
                                    <p:tmPct val="0"/>
                                  </p:iterate>
                                  <p:childTnLst>
                                    <p:animEffect transition="out" filter="fade">
                                      <p:cBhvr>
                                        <p:cTn id="67" dur="500"/>
                                        <p:tgtEl>
                                          <p:spTgt spid="17">
                                            <p:txEl>
                                              <p:pRg st="0" end="0"/>
                                            </p:txEl>
                                          </p:spTgt>
                                        </p:tgtEl>
                                      </p:cBhvr>
                                    </p:animEffect>
                                    <p:set>
                                      <p:cBhvr>
                                        <p:cTn id="68" dur="1" fill="hold">
                                          <p:stCondLst>
                                            <p:cond delay="499"/>
                                          </p:stCondLst>
                                        </p:cTn>
                                        <p:tgtEl>
                                          <p:spTgt spid="17">
                                            <p:txEl>
                                              <p:pRg st="0" end="0"/>
                                            </p:txEl>
                                          </p:spTgt>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xit" presetSubtype="0" fill="hold" grpId="2" nodeType="withEffect">
                                  <p:stCondLst>
                                    <p:cond delay="500"/>
                                  </p:stCondLst>
                                  <p:childTnLst>
                                    <p:animEffect transition="out" filter="fade">
                                      <p:cBhvr>
                                        <p:cTn id="73" dur="500"/>
                                        <p:tgtEl>
                                          <p:spTgt spid="24"/>
                                        </p:tgtEl>
                                      </p:cBhvr>
                                    </p:animEffect>
                                    <p:set>
                                      <p:cBhvr>
                                        <p:cTn id="74" dur="1" fill="hold">
                                          <p:stCondLst>
                                            <p:cond delay="499"/>
                                          </p:stCondLst>
                                        </p:cTn>
                                        <p:tgtEl>
                                          <p:spTgt spid="24"/>
                                        </p:tgtEl>
                                        <p:attrNameLst>
                                          <p:attrName>style.visibility</p:attrName>
                                        </p:attrNameLst>
                                      </p:cBhvr>
                                      <p:to>
                                        <p:strVal val="hidden"/>
                                      </p:to>
                                    </p:set>
                                  </p:childTnLst>
                                </p:cTn>
                              </p:par>
                              <p:par>
                                <p:cTn id="75" presetID="10" presetClass="entr" presetSubtype="0" fill="hold" grpId="3"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xit" presetSubtype="0" fill="hold" grpId="4" nodeType="withEffect">
                                  <p:stCondLst>
                                    <p:cond delay="150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ntr" presetSubtype="0" fill="hold" grpId="5" nodeType="withEffect">
                                  <p:stCondLst>
                                    <p:cond delay="200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xit" presetSubtype="0" fill="hold" grpId="6" nodeType="withEffect">
                                  <p:stCondLst>
                                    <p:cond delay="2500"/>
                                  </p:stCondLst>
                                  <p:childTnLst>
                                    <p:animEffect transition="out" filter="fade">
                                      <p:cBhvr>
                                        <p:cTn id="85" dur="500"/>
                                        <p:tgtEl>
                                          <p:spTgt spid="24"/>
                                        </p:tgtEl>
                                      </p:cBhvr>
                                    </p:animEffect>
                                    <p:set>
                                      <p:cBhvr>
                                        <p:cTn id="86" dur="1" fill="hold">
                                          <p:stCondLst>
                                            <p:cond delay="499"/>
                                          </p:stCondLst>
                                        </p:cTn>
                                        <p:tgtEl>
                                          <p:spTgt spid="24"/>
                                        </p:tgtEl>
                                        <p:attrNameLst>
                                          <p:attrName>style.visibility</p:attrName>
                                        </p:attrNameLst>
                                      </p:cBhvr>
                                      <p:to>
                                        <p:strVal val="hidden"/>
                                      </p:to>
                                    </p:set>
                                  </p:childTnLst>
                                </p:cTn>
                              </p:par>
                              <p:par>
                                <p:cTn id="87" presetID="10" presetClass="entr" presetSubtype="0" fill="hold" grpId="7" nodeType="withEffect">
                                  <p:stCondLst>
                                    <p:cond delay="300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par>
                                <p:cTn id="90" presetID="10" presetClass="exit" presetSubtype="0" fill="hold" grpId="9" nodeType="withEffect">
                                  <p:stCondLst>
                                    <p:cond delay="3500"/>
                                  </p:stCondLst>
                                  <p:childTnLst>
                                    <p:animEffect transition="out" filter="fade">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par>
                                <p:cTn id="93" presetID="10" presetClass="entr" presetSubtype="0" fill="hold" grpId="8" nodeType="withEffect">
                                  <p:stCondLst>
                                    <p:cond delay="400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xit" presetSubtype="0" fill="hold" grpId="1" nodeType="withEffect">
                                  <p:stCondLst>
                                    <p:cond delay="4500"/>
                                  </p:stCondLst>
                                  <p:childTnLst>
                                    <p:animEffect transition="out" filter="fade">
                                      <p:cBhvr>
                                        <p:cTn id="97" dur="500"/>
                                        <p:tgtEl>
                                          <p:spTgt spid="24"/>
                                        </p:tgtEl>
                                      </p:cBhvr>
                                    </p:animEffect>
                                    <p:set>
                                      <p:cBhvr>
                                        <p:cTn id="98" dur="1" fill="hold">
                                          <p:stCondLst>
                                            <p:cond delay="499"/>
                                          </p:stCondLst>
                                        </p:cTn>
                                        <p:tgtEl>
                                          <p:spTgt spid="24"/>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par>
                                <p:cTn id="102" presetID="10" presetClass="exit" presetSubtype="0" fill="hold" grpId="2" nodeType="withEffect">
                                  <p:stCondLst>
                                    <p:cond delay="500"/>
                                  </p:stCondLst>
                                  <p:childTnLst>
                                    <p:animEffect transition="out" filter="fade">
                                      <p:cBhvr>
                                        <p:cTn id="103" dur="500"/>
                                        <p:tgtEl>
                                          <p:spTgt spid="26"/>
                                        </p:tgtEl>
                                      </p:cBhvr>
                                    </p:animEffect>
                                    <p:set>
                                      <p:cBhvr>
                                        <p:cTn id="104" dur="1" fill="hold">
                                          <p:stCondLst>
                                            <p:cond delay="499"/>
                                          </p:stCondLst>
                                        </p:cTn>
                                        <p:tgtEl>
                                          <p:spTgt spid="26"/>
                                        </p:tgtEl>
                                        <p:attrNameLst>
                                          <p:attrName>style.visibility</p:attrName>
                                        </p:attrNameLst>
                                      </p:cBhvr>
                                      <p:to>
                                        <p:strVal val="hidden"/>
                                      </p:to>
                                    </p:set>
                                  </p:childTnLst>
                                </p:cTn>
                              </p:par>
                              <p:par>
                                <p:cTn id="105" presetID="10" presetClass="entr" presetSubtype="0" fill="hold" grpId="3" nodeType="withEffect">
                                  <p:stCondLst>
                                    <p:cond delay="100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500"/>
                                        <p:tgtEl>
                                          <p:spTgt spid="26"/>
                                        </p:tgtEl>
                                      </p:cBhvr>
                                    </p:animEffect>
                                  </p:childTnLst>
                                </p:cTn>
                              </p:par>
                              <p:par>
                                <p:cTn id="108" presetID="10" presetClass="exit" presetSubtype="0" fill="hold" grpId="4" nodeType="withEffect">
                                  <p:stCondLst>
                                    <p:cond delay="1500"/>
                                  </p:stCondLst>
                                  <p:childTnLst>
                                    <p:animEffect transition="out" filter="fade">
                                      <p:cBhvr>
                                        <p:cTn id="109" dur="500"/>
                                        <p:tgtEl>
                                          <p:spTgt spid="26"/>
                                        </p:tgtEl>
                                      </p:cBhvr>
                                    </p:animEffect>
                                    <p:set>
                                      <p:cBhvr>
                                        <p:cTn id="110" dur="1" fill="hold">
                                          <p:stCondLst>
                                            <p:cond delay="499"/>
                                          </p:stCondLst>
                                        </p:cTn>
                                        <p:tgtEl>
                                          <p:spTgt spid="26"/>
                                        </p:tgtEl>
                                        <p:attrNameLst>
                                          <p:attrName>style.visibility</p:attrName>
                                        </p:attrNameLst>
                                      </p:cBhvr>
                                      <p:to>
                                        <p:strVal val="hidden"/>
                                      </p:to>
                                    </p:set>
                                  </p:childTnLst>
                                </p:cTn>
                              </p:par>
                              <p:par>
                                <p:cTn id="111" presetID="10" presetClass="entr" presetSubtype="0" fill="hold" grpId="5" nodeType="withEffect">
                                  <p:stCondLst>
                                    <p:cond delay="200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500"/>
                                        <p:tgtEl>
                                          <p:spTgt spid="26"/>
                                        </p:tgtEl>
                                      </p:cBhvr>
                                    </p:animEffect>
                                  </p:childTnLst>
                                </p:cTn>
                              </p:par>
                              <p:par>
                                <p:cTn id="114" presetID="10" presetClass="exit" presetSubtype="0" fill="hold" grpId="6" nodeType="withEffect">
                                  <p:stCondLst>
                                    <p:cond delay="2500"/>
                                  </p:stCondLst>
                                  <p:childTnLst>
                                    <p:animEffect transition="out" filter="fade">
                                      <p:cBhvr>
                                        <p:cTn id="115" dur="500"/>
                                        <p:tgtEl>
                                          <p:spTgt spid="26"/>
                                        </p:tgtEl>
                                      </p:cBhvr>
                                    </p:animEffect>
                                    <p:set>
                                      <p:cBhvr>
                                        <p:cTn id="116" dur="1" fill="hold">
                                          <p:stCondLst>
                                            <p:cond delay="499"/>
                                          </p:stCondLst>
                                        </p:cTn>
                                        <p:tgtEl>
                                          <p:spTgt spid="26"/>
                                        </p:tgtEl>
                                        <p:attrNameLst>
                                          <p:attrName>style.visibility</p:attrName>
                                        </p:attrNameLst>
                                      </p:cBhvr>
                                      <p:to>
                                        <p:strVal val="hidden"/>
                                      </p:to>
                                    </p:set>
                                  </p:childTnLst>
                                </p:cTn>
                              </p:par>
                              <p:par>
                                <p:cTn id="117" presetID="10" presetClass="entr" presetSubtype="0" fill="hold" grpId="7" nodeType="withEffect">
                                  <p:stCondLst>
                                    <p:cond delay="300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500"/>
                                        <p:tgtEl>
                                          <p:spTgt spid="26"/>
                                        </p:tgtEl>
                                      </p:cBhvr>
                                    </p:animEffect>
                                  </p:childTnLst>
                                </p:cTn>
                              </p:par>
                              <p:par>
                                <p:cTn id="120" presetID="10" presetClass="exit" presetSubtype="0" fill="hold" grpId="8" nodeType="withEffect">
                                  <p:stCondLst>
                                    <p:cond delay="3500"/>
                                  </p:stCondLst>
                                  <p:childTnLst>
                                    <p:animEffect transition="out" filter="fade">
                                      <p:cBhvr>
                                        <p:cTn id="121" dur="500"/>
                                        <p:tgtEl>
                                          <p:spTgt spid="26"/>
                                        </p:tgtEl>
                                      </p:cBhvr>
                                    </p:animEffect>
                                    <p:set>
                                      <p:cBhvr>
                                        <p:cTn id="122" dur="1" fill="hold">
                                          <p:stCondLst>
                                            <p:cond delay="499"/>
                                          </p:stCondLst>
                                        </p:cTn>
                                        <p:tgtEl>
                                          <p:spTgt spid="26"/>
                                        </p:tgtEl>
                                        <p:attrNameLst>
                                          <p:attrName>style.visibility</p:attrName>
                                        </p:attrNameLst>
                                      </p:cBhvr>
                                      <p:to>
                                        <p:strVal val="hidden"/>
                                      </p:to>
                                    </p:set>
                                  </p:childTnLst>
                                </p:cTn>
                              </p:par>
                              <p:par>
                                <p:cTn id="123" presetID="10" presetClass="entr" presetSubtype="0" fill="hold" grpId="9" nodeType="withEffect">
                                  <p:stCondLst>
                                    <p:cond delay="4000"/>
                                  </p:stCondLst>
                                  <p:childTnLst>
                                    <p:set>
                                      <p:cBhvr>
                                        <p:cTn id="124" dur="1" fill="hold">
                                          <p:stCondLst>
                                            <p:cond delay="0"/>
                                          </p:stCondLst>
                                        </p:cTn>
                                        <p:tgtEl>
                                          <p:spTgt spid="26"/>
                                        </p:tgtEl>
                                        <p:attrNameLst>
                                          <p:attrName>style.visibility</p:attrName>
                                        </p:attrNameLst>
                                      </p:cBhvr>
                                      <p:to>
                                        <p:strVal val="visible"/>
                                      </p:to>
                                    </p:set>
                                    <p:animEffect transition="in" filter="fade">
                                      <p:cBhvr>
                                        <p:cTn id="125" dur="500"/>
                                        <p:tgtEl>
                                          <p:spTgt spid="26"/>
                                        </p:tgtEl>
                                      </p:cBhvr>
                                    </p:animEffect>
                                  </p:childTnLst>
                                </p:cTn>
                              </p:par>
                              <p:par>
                                <p:cTn id="126" presetID="10" presetClass="exit" presetSubtype="0" fill="hold" grpId="1" nodeType="withEffect">
                                  <p:stCondLst>
                                    <p:cond delay="4500"/>
                                  </p:stCondLst>
                                  <p:childTnLst>
                                    <p:animEffect transition="out" filter="fade">
                                      <p:cBhvr>
                                        <p:cTn id="127" dur="500"/>
                                        <p:tgtEl>
                                          <p:spTgt spid="26"/>
                                        </p:tgtEl>
                                      </p:cBhvr>
                                    </p:animEffect>
                                    <p:set>
                                      <p:cBhvr>
                                        <p:cTn id="128" dur="1" fill="hold">
                                          <p:stCondLst>
                                            <p:cond delay="499"/>
                                          </p:stCondLst>
                                        </p:cTn>
                                        <p:tgtEl>
                                          <p:spTgt spid="26"/>
                                        </p:tgtEl>
                                        <p:attrNameLst>
                                          <p:attrName>style.visibility</p:attrName>
                                        </p:attrNameLst>
                                      </p:cBhvr>
                                      <p:to>
                                        <p:strVal val="hidden"/>
                                      </p:to>
                                    </p:set>
                                  </p:childTnLst>
                                </p:cTn>
                              </p:par>
                              <p:par>
                                <p:cTn id="129" presetID="10" presetClass="entr" presetSubtype="0" fill="hold" grpId="0" nodeType="withEffect">
                                  <p:stCondLst>
                                    <p:cond delay="25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500"/>
                                        <p:tgtEl>
                                          <p:spTgt spid="25"/>
                                        </p:tgtEl>
                                      </p:cBhvr>
                                    </p:animEffect>
                                  </p:childTnLst>
                                </p:cTn>
                              </p:par>
                              <p:par>
                                <p:cTn id="132" presetID="10" presetClass="exit" presetSubtype="0" fill="hold" grpId="2" nodeType="withEffect">
                                  <p:stCondLst>
                                    <p:cond delay="750"/>
                                  </p:stCondLst>
                                  <p:childTnLst>
                                    <p:animEffect transition="out" filter="fade">
                                      <p:cBhvr>
                                        <p:cTn id="133" dur="500"/>
                                        <p:tgtEl>
                                          <p:spTgt spid="25"/>
                                        </p:tgtEl>
                                      </p:cBhvr>
                                    </p:animEffect>
                                    <p:set>
                                      <p:cBhvr>
                                        <p:cTn id="134" dur="1" fill="hold">
                                          <p:stCondLst>
                                            <p:cond delay="499"/>
                                          </p:stCondLst>
                                        </p:cTn>
                                        <p:tgtEl>
                                          <p:spTgt spid="25"/>
                                        </p:tgtEl>
                                        <p:attrNameLst>
                                          <p:attrName>style.visibility</p:attrName>
                                        </p:attrNameLst>
                                      </p:cBhvr>
                                      <p:to>
                                        <p:strVal val="hidden"/>
                                      </p:to>
                                    </p:set>
                                  </p:childTnLst>
                                </p:cTn>
                              </p:par>
                              <p:par>
                                <p:cTn id="135" presetID="10" presetClass="entr" presetSubtype="0" fill="hold" grpId="3" nodeType="withEffect">
                                  <p:stCondLst>
                                    <p:cond delay="1250"/>
                                  </p:stCondLst>
                                  <p:childTnLst>
                                    <p:set>
                                      <p:cBhvr>
                                        <p:cTn id="136" dur="1" fill="hold">
                                          <p:stCondLst>
                                            <p:cond delay="0"/>
                                          </p:stCondLst>
                                        </p:cTn>
                                        <p:tgtEl>
                                          <p:spTgt spid="25"/>
                                        </p:tgtEl>
                                        <p:attrNameLst>
                                          <p:attrName>style.visibility</p:attrName>
                                        </p:attrNameLst>
                                      </p:cBhvr>
                                      <p:to>
                                        <p:strVal val="visible"/>
                                      </p:to>
                                    </p:set>
                                    <p:animEffect transition="in" filter="fade">
                                      <p:cBhvr>
                                        <p:cTn id="137" dur="500"/>
                                        <p:tgtEl>
                                          <p:spTgt spid="25"/>
                                        </p:tgtEl>
                                      </p:cBhvr>
                                    </p:animEffect>
                                  </p:childTnLst>
                                </p:cTn>
                              </p:par>
                              <p:par>
                                <p:cTn id="138" presetID="10" presetClass="exit" presetSubtype="0" fill="hold" grpId="4" nodeType="withEffect">
                                  <p:stCondLst>
                                    <p:cond delay="1750"/>
                                  </p:stCondLst>
                                  <p:childTnLst>
                                    <p:animEffect transition="out" filter="fade">
                                      <p:cBhvr>
                                        <p:cTn id="139" dur="500"/>
                                        <p:tgtEl>
                                          <p:spTgt spid="25"/>
                                        </p:tgtEl>
                                      </p:cBhvr>
                                    </p:animEffect>
                                    <p:set>
                                      <p:cBhvr>
                                        <p:cTn id="140" dur="1" fill="hold">
                                          <p:stCondLst>
                                            <p:cond delay="499"/>
                                          </p:stCondLst>
                                        </p:cTn>
                                        <p:tgtEl>
                                          <p:spTgt spid="25"/>
                                        </p:tgtEl>
                                        <p:attrNameLst>
                                          <p:attrName>style.visibility</p:attrName>
                                        </p:attrNameLst>
                                      </p:cBhvr>
                                      <p:to>
                                        <p:strVal val="hidden"/>
                                      </p:to>
                                    </p:set>
                                  </p:childTnLst>
                                </p:cTn>
                              </p:par>
                              <p:par>
                                <p:cTn id="141" presetID="10" presetClass="entr" presetSubtype="0" fill="hold" grpId="5" nodeType="withEffect">
                                  <p:stCondLst>
                                    <p:cond delay="2250"/>
                                  </p:stCondLst>
                                  <p:childTnLst>
                                    <p:set>
                                      <p:cBhvr>
                                        <p:cTn id="142" dur="1" fill="hold">
                                          <p:stCondLst>
                                            <p:cond delay="0"/>
                                          </p:stCondLst>
                                        </p:cTn>
                                        <p:tgtEl>
                                          <p:spTgt spid="25"/>
                                        </p:tgtEl>
                                        <p:attrNameLst>
                                          <p:attrName>style.visibility</p:attrName>
                                        </p:attrNameLst>
                                      </p:cBhvr>
                                      <p:to>
                                        <p:strVal val="visible"/>
                                      </p:to>
                                    </p:set>
                                    <p:animEffect transition="in" filter="fade">
                                      <p:cBhvr>
                                        <p:cTn id="143" dur="500"/>
                                        <p:tgtEl>
                                          <p:spTgt spid="25"/>
                                        </p:tgtEl>
                                      </p:cBhvr>
                                    </p:animEffect>
                                  </p:childTnLst>
                                </p:cTn>
                              </p:par>
                              <p:par>
                                <p:cTn id="144" presetID="10" presetClass="exit" presetSubtype="0" fill="hold" grpId="6" nodeType="withEffect">
                                  <p:stCondLst>
                                    <p:cond delay="2750"/>
                                  </p:stCondLst>
                                  <p:childTnLst>
                                    <p:animEffect transition="out" filter="fade">
                                      <p:cBhvr>
                                        <p:cTn id="145" dur="500"/>
                                        <p:tgtEl>
                                          <p:spTgt spid="25"/>
                                        </p:tgtEl>
                                      </p:cBhvr>
                                    </p:animEffect>
                                    <p:set>
                                      <p:cBhvr>
                                        <p:cTn id="146" dur="1" fill="hold">
                                          <p:stCondLst>
                                            <p:cond delay="499"/>
                                          </p:stCondLst>
                                        </p:cTn>
                                        <p:tgtEl>
                                          <p:spTgt spid="25"/>
                                        </p:tgtEl>
                                        <p:attrNameLst>
                                          <p:attrName>style.visibility</p:attrName>
                                        </p:attrNameLst>
                                      </p:cBhvr>
                                      <p:to>
                                        <p:strVal val="hidden"/>
                                      </p:to>
                                    </p:set>
                                  </p:childTnLst>
                                </p:cTn>
                              </p:par>
                              <p:par>
                                <p:cTn id="147" presetID="10" presetClass="entr" presetSubtype="0" fill="hold" grpId="7" nodeType="withEffect">
                                  <p:stCondLst>
                                    <p:cond delay="3250"/>
                                  </p:stCondLst>
                                  <p:childTnLst>
                                    <p:set>
                                      <p:cBhvr>
                                        <p:cTn id="148" dur="1" fill="hold">
                                          <p:stCondLst>
                                            <p:cond delay="0"/>
                                          </p:stCondLst>
                                        </p:cTn>
                                        <p:tgtEl>
                                          <p:spTgt spid="25"/>
                                        </p:tgtEl>
                                        <p:attrNameLst>
                                          <p:attrName>style.visibility</p:attrName>
                                        </p:attrNameLst>
                                      </p:cBhvr>
                                      <p:to>
                                        <p:strVal val="visible"/>
                                      </p:to>
                                    </p:set>
                                    <p:animEffect transition="in" filter="fade">
                                      <p:cBhvr>
                                        <p:cTn id="149" dur="500"/>
                                        <p:tgtEl>
                                          <p:spTgt spid="25"/>
                                        </p:tgtEl>
                                      </p:cBhvr>
                                    </p:animEffect>
                                  </p:childTnLst>
                                </p:cTn>
                              </p:par>
                              <p:par>
                                <p:cTn id="150" presetID="10" presetClass="exit" presetSubtype="0" fill="hold" grpId="8" nodeType="withEffect">
                                  <p:stCondLst>
                                    <p:cond delay="3750"/>
                                  </p:stCondLst>
                                  <p:childTnLst>
                                    <p:animEffect transition="out" filter="fade">
                                      <p:cBhvr>
                                        <p:cTn id="151" dur="500"/>
                                        <p:tgtEl>
                                          <p:spTgt spid="25"/>
                                        </p:tgtEl>
                                      </p:cBhvr>
                                    </p:animEffect>
                                    <p:set>
                                      <p:cBhvr>
                                        <p:cTn id="152" dur="1" fill="hold">
                                          <p:stCondLst>
                                            <p:cond delay="499"/>
                                          </p:stCondLst>
                                        </p:cTn>
                                        <p:tgtEl>
                                          <p:spTgt spid="25"/>
                                        </p:tgtEl>
                                        <p:attrNameLst>
                                          <p:attrName>style.visibility</p:attrName>
                                        </p:attrNameLst>
                                      </p:cBhvr>
                                      <p:to>
                                        <p:strVal val="hidden"/>
                                      </p:to>
                                    </p:set>
                                  </p:childTnLst>
                                </p:cTn>
                              </p:par>
                              <p:par>
                                <p:cTn id="153" presetID="10" presetClass="entr" presetSubtype="0" fill="hold" grpId="9" nodeType="withEffect">
                                  <p:stCondLst>
                                    <p:cond delay="4250"/>
                                  </p:stCondLst>
                                  <p:childTnLst>
                                    <p:set>
                                      <p:cBhvr>
                                        <p:cTn id="154" dur="1" fill="hold">
                                          <p:stCondLst>
                                            <p:cond delay="0"/>
                                          </p:stCondLst>
                                        </p:cTn>
                                        <p:tgtEl>
                                          <p:spTgt spid="25"/>
                                        </p:tgtEl>
                                        <p:attrNameLst>
                                          <p:attrName>style.visibility</p:attrName>
                                        </p:attrNameLst>
                                      </p:cBhvr>
                                      <p:to>
                                        <p:strVal val="visible"/>
                                      </p:to>
                                    </p:set>
                                    <p:animEffect transition="in" filter="fade">
                                      <p:cBhvr>
                                        <p:cTn id="155" dur="500"/>
                                        <p:tgtEl>
                                          <p:spTgt spid="25"/>
                                        </p:tgtEl>
                                      </p:cBhvr>
                                    </p:animEffect>
                                  </p:childTnLst>
                                </p:cTn>
                              </p:par>
                              <p:par>
                                <p:cTn id="156" presetID="10" presetClass="exit" presetSubtype="0" fill="hold" grpId="1" nodeType="withEffect">
                                  <p:stCondLst>
                                    <p:cond delay="4750"/>
                                  </p:stCondLst>
                                  <p:childTnLst>
                                    <p:animEffect transition="out" filter="fade">
                                      <p:cBhvr>
                                        <p:cTn id="157" dur="500"/>
                                        <p:tgtEl>
                                          <p:spTgt spid="25"/>
                                        </p:tgtEl>
                                      </p:cBhvr>
                                    </p:animEffect>
                                    <p:set>
                                      <p:cBhvr>
                                        <p:cTn id="158" dur="1" fill="hold">
                                          <p:stCondLst>
                                            <p:cond delay="499"/>
                                          </p:stCondLst>
                                        </p:cTn>
                                        <p:tgtEl>
                                          <p:spTgt spid="25"/>
                                        </p:tgtEl>
                                        <p:attrNameLst>
                                          <p:attrName>style.visibility</p:attrName>
                                        </p:attrNameLst>
                                      </p:cBhvr>
                                      <p:to>
                                        <p:strVal val="hidden"/>
                                      </p:to>
                                    </p:set>
                                  </p:childTnLst>
                                </p:cTn>
                              </p:par>
                              <p:par>
                                <p:cTn id="159" presetID="10" presetClass="entr" presetSubtype="0" fill="hold" grpId="0" nodeType="withEffect">
                                  <p:stCondLst>
                                    <p:cond delay="250"/>
                                  </p:stCondLst>
                                  <p:childTnLst>
                                    <p:set>
                                      <p:cBhvr>
                                        <p:cTn id="160" dur="1" fill="hold">
                                          <p:stCondLst>
                                            <p:cond delay="0"/>
                                          </p:stCondLst>
                                        </p:cTn>
                                        <p:tgtEl>
                                          <p:spTgt spid="23"/>
                                        </p:tgtEl>
                                        <p:attrNameLst>
                                          <p:attrName>style.visibility</p:attrName>
                                        </p:attrNameLst>
                                      </p:cBhvr>
                                      <p:to>
                                        <p:strVal val="visible"/>
                                      </p:to>
                                    </p:set>
                                    <p:animEffect transition="in" filter="fade">
                                      <p:cBhvr>
                                        <p:cTn id="161" dur="500"/>
                                        <p:tgtEl>
                                          <p:spTgt spid="23"/>
                                        </p:tgtEl>
                                      </p:cBhvr>
                                    </p:animEffect>
                                  </p:childTnLst>
                                </p:cTn>
                              </p:par>
                              <p:par>
                                <p:cTn id="162" presetID="10" presetClass="exit" presetSubtype="0" fill="hold" grpId="2" nodeType="withEffect">
                                  <p:stCondLst>
                                    <p:cond delay="750"/>
                                  </p:stCondLst>
                                  <p:childTnLst>
                                    <p:animEffect transition="out" filter="fade">
                                      <p:cBhvr>
                                        <p:cTn id="163" dur="500"/>
                                        <p:tgtEl>
                                          <p:spTgt spid="23"/>
                                        </p:tgtEl>
                                      </p:cBhvr>
                                    </p:animEffect>
                                    <p:set>
                                      <p:cBhvr>
                                        <p:cTn id="164" dur="1" fill="hold">
                                          <p:stCondLst>
                                            <p:cond delay="499"/>
                                          </p:stCondLst>
                                        </p:cTn>
                                        <p:tgtEl>
                                          <p:spTgt spid="23"/>
                                        </p:tgtEl>
                                        <p:attrNameLst>
                                          <p:attrName>style.visibility</p:attrName>
                                        </p:attrNameLst>
                                      </p:cBhvr>
                                      <p:to>
                                        <p:strVal val="hidden"/>
                                      </p:to>
                                    </p:set>
                                  </p:childTnLst>
                                </p:cTn>
                              </p:par>
                              <p:par>
                                <p:cTn id="165" presetID="10" presetClass="entr" presetSubtype="0" fill="hold" grpId="3" nodeType="withEffect">
                                  <p:stCondLst>
                                    <p:cond delay="1250"/>
                                  </p:stCondLst>
                                  <p:childTnLst>
                                    <p:set>
                                      <p:cBhvr>
                                        <p:cTn id="166" dur="1" fill="hold">
                                          <p:stCondLst>
                                            <p:cond delay="0"/>
                                          </p:stCondLst>
                                        </p:cTn>
                                        <p:tgtEl>
                                          <p:spTgt spid="23"/>
                                        </p:tgtEl>
                                        <p:attrNameLst>
                                          <p:attrName>style.visibility</p:attrName>
                                        </p:attrNameLst>
                                      </p:cBhvr>
                                      <p:to>
                                        <p:strVal val="visible"/>
                                      </p:to>
                                    </p:set>
                                    <p:animEffect transition="in" filter="fade">
                                      <p:cBhvr>
                                        <p:cTn id="167" dur="500"/>
                                        <p:tgtEl>
                                          <p:spTgt spid="23"/>
                                        </p:tgtEl>
                                      </p:cBhvr>
                                    </p:animEffect>
                                  </p:childTnLst>
                                </p:cTn>
                              </p:par>
                              <p:par>
                                <p:cTn id="168" presetID="10" presetClass="exit" presetSubtype="0" fill="hold" grpId="4" nodeType="withEffect">
                                  <p:stCondLst>
                                    <p:cond delay="1750"/>
                                  </p:stCondLst>
                                  <p:childTnLst>
                                    <p:animEffect transition="out" filter="fade">
                                      <p:cBhvr>
                                        <p:cTn id="169" dur="500"/>
                                        <p:tgtEl>
                                          <p:spTgt spid="23"/>
                                        </p:tgtEl>
                                      </p:cBhvr>
                                    </p:animEffect>
                                    <p:set>
                                      <p:cBhvr>
                                        <p:cTn id="170" dur="1" fill="hold">
                                          <p:stCondLst>
                                            <p:cond delay="499"/>
                                          </p:stCondLst>
                                        </p:cTn>
                                        <p:tgtEl>
                                          <p:spTgt spid="23"/>
                                        </p:tgtEl>
                                        <p:attrNameLst>
                                          <p:attrName>style.visibility</p:attrName>
                                        </p:attrNameLst>
                                      </p:cBhvr>
                                      <p:to>
                                        <p:strVal val="hidden"/>
                                      </p:to>
                                    </p:set>
                                  </p:childTnLst>
                                </p:cTn>
                              </p:par>
                              <p:par>
                                <p:cTn id="171" presetID="10" presetClass="entr" presetSubtype="0" fill="hold" grpId="5" nodeType="withEffect">
                                  <p:stCondLst>
                                    <p:cond delay="2250"/>
                                  </p:stCondLst>
                                  <p:childTnLst>
                                    <p:set>
                                      <p:cBhvr>
                                        <p:cTn id="172" dur="1" fill="hold">
                                          <p:stCondLst>
                                            <p:cond delay="0"/>
                                          </p:stCondLst>
                                        </p:cTn>
                                        <p:tgtEl>
                                          <p:spTgt spid="23"/>
                                        </p:tgtEl>
                                        <p:attrNameLst>
                                          <p:attrName>style.visibility</p:attrName>
                                        </p:attrNameLst>
                                      </p:cBhvr>
                                      <p:to>
                                        <p:strVal val="visible"/>
                                      </p:to>
                                    </p:set>
                                    <p:animEffect transition="in" filter="fade">
                                      <p:cBhvr>
                                        <p:cTn id="173" dur="500"/>
                                        <p:tgtEl>
                                          <p:spTgt spid="23"/>
                                        </p:tgtEl>
                                      </p:cBhvr>
                                    </p:animEffect>
                                  </p:childTnLst>
                                </p:cTn>
                              </p:par>
                              <p:par>
                                <p:cTn id="174" presetID="10" presetClass="exit" presetSubtype="0" fill="hold" grpId="6" nodeType="withEffect">
                                  <p:stCondLst>
                                    <p:cond delay="2750"/>
                                  </p:stCondLst>
                                  <p:childTnLst>
                                    <p:animEffect transition="out" filter="fade">
                                      <p:cBhvr>
                                        <p:cTn id="175" dur="500"/>
                                        <p:tgtEl>
                                          <p:spTgt spid="23"/>
                                        </p:tgtEl>
                                      </p:cBhvr>
                                    </p:animEffect>
                                    <p:set>
                                      <p:cBhvr>
                                        <p:cTn id="176" dur="1" fill="hold">
                                          <p:stCondLst>
                                            <p:cond delay="499"/>
                                          </p:stCondLst>
                                        </p:cTn>
                                        <p:tgtEl>
                                          <p:spTgt spid="23"/>
                                        </p:tgtEl>
                                        <p:attrNameLst>
                                          <p:attrName>style.visibility</p:attrName>
                                        </p:attrNameLst>
                                      </p:cBhvr>
                                      <p:to>
                                        <p:strVal val="hidden"/>
                                      </p:to>
                                    </p:set>
                                  </p:childTnLst>
                                </p:cTn>
                              </p:par>
                              <p:par>
                                <p:cTn id="177" presetID="10" presetClass="entr" presetSubtype="0" fill="hold" grpId="7" nodeType="withEffect">
                                  <p:stCondLst>
                                    <p:cond delay="3250"/>
                                  </p:stCondLst>
                                  <p:childTnLst>
                                    <p:set>
                                      <p:cBhvr>
                                        <p:cTn id="178" dur="1" fill="hold">
                                          <p:stCondLst>
                                            <p:cond delay="0"/>
                                          </p:stCondLst>
                                        </p:cTn>
                                        <p:tgtEl>
                                          <p:spTgt spid="23"/>
                                        </p:tgtEl>
                                        <p:attrNameLst>
                                          <p:attrName>style.visibility</p:attrName>
                                        </p:attrNameLst>
                                      </p:cBhvr>
                                      <p:to>
                                        <p:strVal val="visible"/>
                                      </p:to>
                                    </p:set>
                                    <p:animEffect transition="in" filter="fade">
                                      <p:cBhvr>
                                        <p:cTn id="179" dur="500"/>
                                        <p:tgtEl>
                                          <p:spTgt spid="23"/>
                                        </p:tgtEl>
                                      </p:cBhvr>
                                    </p:animEffect>
                                  </p:childTnLst>
                                </p:cTn>
                              </p:par>
                              <p:par>
                                <p:cTn id="180" presetID="10" presetClass="exit" presetSubtype="0" fill="hold" grpId="8" nodeType="withEffect">
                                  <p:stCondLst>
                                    <p:cond delay="3750"/>
                                  </p:stCondLst>
                                  <p:childTnLst>
                                    <p:animEffect transition="out" filter="fade">
                                      <p:cBhvr>
                                        <p:cTn id="181" dur="500"/>
                                        <p:tgtEl>
                                          <p:spTgt spid="23"/>
                                        </p:tgtEl>
                                      </p:cBhvr>
                                    </p:animEffect>
                                    <p:set>
                                      <p:cBhvr>
                                        <p:cTn id="182" dur="1" fill="hold">
                                          <p:stCondLst>
                                            <p:cond delay="499"/>
                                          </p:stCondLst>
                                        </p:cTn>
                                        <p:tgtEl>
                                          <p:spTgt spid="23"/>
                                        </p:tgtEl>
                                        <p:attrNameLst>
                                          <p:attrName>style.visibility</p:attrName>
                                        </p:attrNameLst>
                                      </p:cBhvr>
                                      <p:to>
                                        <p:strVal val="hidden"/>
                                      </p:to>
                                    </p:set>
                                  </p:childTnLst>
                                </p:cTn>
                              </p:par>
                              <p:par>
                                <p:cTn id="183" presetID="10" presetClass="entr" presetSubtype="0" fill="hold" grpId="9" nodeType="withEffect">
                                  <p:stCondLst>
                                    <p:cond delay="4250"/>
                                  </p:stCondLst>
                                  <p:childTnLst>
                                    <p:set>
                                      <p:cBhvr>
                                        <p:cTn id="184" dur="1" fill="hold">
                                          <p:stCondLst>
                                            <p:cond delay="0"/>
                                          </p:stCondLst>
                                        </p:cTn>
                                        <p:tgtEl>
                                          <p:spTgt spid="23"/>
                                        </p:tgtEl>
                                        <p:attrNameLst>
                                          <p:attrName>style.visibility</p:attrName>
                                        </p:attrNameLst>
                                      </p:cBhvr>
                                      <p:to>
                                        <p:strVal val="visible"/>
                                      </p:to>
                                    </p:set>
                                    <p:animEffect transition="in" filter="fade">
                                      <p:cBhvr>
                                        <p:cTn id="185" dur="500"/>
                                        <p:tgtEl>
                                          <p:spTgt spid="23"/>
                                        </p:tgtEl>
                                      </p:cBhvr>
                                    </p:animEffect>
                                  </p:childTnLst>
                                </p:cTn>
                              </p:par>
                              <p:par>
                                <p:cTn id="186" presetID="10" presetClass="exit" presetSubtype="0" fill="hold" grpId="1" nodeType="withEffect">
                                  <p:stCondLst>
                                    <p:cond delay="4750"/>
                                  </p:stCondLst>
                                  <p:childTnLst>
                                    <p:animEffect transition="out" filter="fade">
                                      <p:cBhvr>
                                        <p:cTn id="187" dur="500"/>
                                        <p:tgtEl>
                                          <p:spTgt spid="23"/>
                                        </p:tgtEl>
                                      </p:cBhvr>
                                    </p:animEffect>
                                    <p:set>
                                      <p:cBhvr>
                                        <p:cTn id="188" dur="1" fill="hold">
                                          <p:stCondLst>
                                            <p:cond delay="499"/>
                                          </p:stCondLst>
                                        </p:cTn>
                                        <p:tgtEl>
                                          <p:spTgt spid="23"/>
                                        </p:tgtEl>
                                        <p:attrNameLst>
                                          <p:attrName>style.visibility</p:attrName>
                                        </p:attrNameLst>
                                      </p:cBhvr>
                                      <p:to>
                                        <p:strVal val="hidden"/>
                                      </p:to>
                                    </p:set>
                                  </p:childTnLst>
                                </p:cTn>
                              </p:par>
                              <p:par>
                                <p:cTn id="189" presetID="10" presetClass="entr" presetSubtype="0" fill="hold" grpId="0" nodeType="withEffect">
                                  <p:stCondLst>
                                    <p:cond delay="500"/>
                                  </p:stCondLst>
                                  <p:childTnLst>
                                    <p:set>
                                      <p:cBhvr>
                                        <p:cTn id="190" dur="1" fill="hold">
                                          <p:stCondLst>
                                            <p:cond delay="0"/>
                                          </p:stCondLst>
                                        </p:cTn>
                                        <p:tgtEl>
                                          <p:spTgt spid="27"/>
                                        </p:tgtEl>
                                        <p:attrNameLst>
                                          <p:attrName>style.visibility</p:attrName>
                                        </p:attrNameLst>
                                      </p:cBhvr>
                                      <p:to>
                                        <p:strVal val="visible"/>
                                      </p:to>
                                    </p:set>
                                    <p:animEffect transition="in" filter="fade">
                                      <p:cBhvr>
                                        <p:cTn id="191" dur="500"/>
                                        <p:tgtEl>
                                          <p:spTgt spid="27"/>
                                        </p:tgtEl>
                                      </p:cBhvr>
                                    </p:animEffect>
                                  </p:childTnLst>
                                </p:cTn>
                              </p:par>
                              <p:par>
                                <p:cTn id="192" presetID="10" presetClass="exit" presetSubtype="0" fill="hold" grpId="2" nodeType="withEffect">
                                  <p:stCondLst>
                                    <p:cond delay="1000"/>
                                  </p:stCondLst>
                                  <p:childTnLst>
                                    <p:animEffect transition="out" filter="fade">
                                      <p:cBhvr>
                                        <p:cTn id="193" dur="500"/>
                                        <p:tgtEl>
                                          <p:spTgt spid="27"/>
                                        </p:tgtEl>
                                      </p:cBhvr>
                                    </p:animEffect>
                                    <p:set>
                                      <p:cBhvr>
                                        <p:cTn id="194" dur="1" fill="hold">
                                          <p:stCondLst>
                                            <p:cond delay="499"/>
                                          </p:stCondLst>
                                        </p:cTn>
                                        <p:tgtEl>
                                          <p:spTgt spid="27"/>
                                        </p:tgtEl>
                                        <p:attrNameLst>
                                          <p:attrName>style.visibility</p:attrName>
                                        </p:attrNameLst>
                                      </p:cBhvr>
                                      <p:to>
                                        <p:strVal val="hidden"/>
                                      </p:to>
                                    </p:set>
                                  </p:childTnLst>
                                </p:cTn>
                              </p:par>
                              <p:par>
                                <p:cTn id="195" presetID="10" presetClass="entr" presetSubtype="0" fill="hold" grpId="3" nodeType="withEffect">
                                  <p:stCondLst>
                                    <p:cond delay="1500"/>
                                  </p:stCondLst>
                                  <p:childTnLst>
                                    <p:set>
                                      <p:cBhvr>
                                        <p:cTn id="196" dur="1" fill="hold">
                                          <p:stCondLst>
                                            <p:cond delay="0"/>
                                          </p:stCondLst>
                                        </p:cTn>
                                        <p:tgtEl>
                                          <p:spTgt spid="27"/>
                                        </p:tgtEl>
                                        <p:attrNameLst>
                                          <p:attrName>style.visibility</p:attrName>
                                        </p:attrNameLst>
                                      </p:cBhvr>
                                      <p:to>
                                        <p:strVal val="visible"/>
                                      </p:to>
                                    </p:set>
                                    <p:animEffect transition="in" filter="fade">
                                      <p:cBhvr>
                                        <p:cTn id="197" dur="500"/>
                                        <p:tgtEl>
                                          <p:spTgt spid="27"/>
                                        </p:tgtEl>
                                      </p:cBhvr>
                                    </p:animEffect>
                                  </p:childTnLst>
                                </p:cTn>
                              </p:par>
                              <p:par>
                                <p:cTn id="198" presetID="10" presetClass="exit" presetSubtype="0" fill="hold" grpId="4" nodeType="withEffect">
                                  <p:stCondLst>
                                    <p:cond delay="2000"/>
                                  </p:stCondLst>
                                  <p:childTnLst>
                                    <p:animEffect transition="out" filter="fade">
                                      <p:cBhvr>
                                        <p:cTn id="199" dur="500"/>
                                        <p:tgtEl>
                                          <p:spTgt spid="27"/>
                                        </p:tgtEl>
                                      </p:cBhvr>
                                    </p:animEffect>
                                    <p:set>
                                      <p:cBhvr>
                                        <p:cTn id="200" dur="1" fill="hold">
                                          <p:stCondLst>
                                            <p:cond delay="499"/>
                                          </p:stCondLst>
                                        </p:cTn>
                                        <p:tgtEl>
                                          <p:spTgt spid="27"/>
                                        </p:tgtEl>
                                        <p:attrNameLst>
                                          <p:attrName>style.visibility</p:attrName>
                                        </p:attrNameLst>
                                      </p:cBhvr>
                                      <p:to>
                                        <p:strVal val="hidden"/>
                                      </p:to>
                                    </p:set>
                                  </p:childTnLst>
                                </p:cTn>
                              </p:par>
                              <p:par>
                                <p:cTn id="201" presetID="10" presetClass="entr" presetSubtype="0" fill="hold" grpId="5" nodeType="withEffect">
                                  <p:stCondLst>
                                    <p:cond delay="2500"/>
                                  </p:stCondLst>
                                  <p:childTnLst>
                                    <p:set>
                                      <p:cBhvr>
                                        <p:cTn id="202" dur="1" fill="hold">
                                          <p:stCondLst>
                                            <p:cond delay="0"/>
                                          </p:stCondLst>
                                        </p:cTn>
                                        <p:tgtEl>
                                          <p:spTgt spid="27"/>
                                        </p:tgtEl>
                                        <p:attrNameLst>
                                          <p:attrName>style.visibility</p:attrName>
                                        </p:attrNameLst>
                                      </p:cBhvr>
                                      <p:to>
                                        <p:strVal val="visible"/>
                                      </p:to>
                                    </p:set>
                                    <p:animEffect transition="in" filter="fade">
                                      <p:cBhvr>
                                        <p:cTn id="203" dur="500"/>
                                        <p:tgtEl>
                                          <p:spTgt spid="27"/>
                                        </p:tgtEl>
                                      </p:cBhvr>
                                    </p:animEffect>
                                  </p:childTnLst>
                                </p:cTn>
                              </p:par>
                              <p:par>
                                <p:cTn id="204" presetID="10" presetClass="exit" presetSubtype="0" fill="hold" grpId="6" nodeType="withEffect">
                                  <p:stCondLst>
                                    <p:cond delay="3000"/>
                                  </p:stCondLst>
                                  <p:childTnLst>
                                    <p:animEffect transition="out" filter="fade">
                                      <p:cBhvr>
                                        <p:cTn id="205" dur="500"/>
                                        <p:tgtEl>
                                          <p:spTgt spid="27"/>
                                        </p:tgtEl>
                                      </p:cBhvr>
                                    </p:animEffect>
                                    <p:set>
                                      <p:cBhvr>
                                        <p:cTn id="206" dur="1" fill="hold">
                                          <p:stCondLst>
                                            <p:cond delay="499"/>
                                          </p:stCondLst>
                                        </p:cTn>
                                        <p:tgtEl>
                                          <p:spTgt spid="27"/>
                                        </p:tgtEl>
                                        <p:attrNameLst>
                                          <p:attrName>style.visibility</p:attrName>
                                        </p:attrNameLst>
                                      </p:cBhvr>
                                      <p:to>
                                        <p:strVal val="hidden"/>
                                      </p:to>
                                    </p:set>
                                  </p:childTnLst>
                                </p:cTn>
                              </p:par>
                              <p:par>
                                <p:cTn id="207" presetID="10" presetClass="entr" presetSubtype="0" fill="hold" grpId="7" nodeType="withEffect">
                                  <p:stCondLst>
                                    <p:cond delay="3500"/>
                                  </p:stCondLst>
                                  <p:childTnLst>
                                    <p:set>
                                      <p:cBhvr>
                                        <p:cTn id="208" dur="1" fill="hold">
                                          <p:stCondLst>
                                            <p:cond delay="0"/>
                                          </p:stCondLst>
                                        </p:cTn>
                                        <p:tgtEl>
                                          <p:spTgt spid="27"/>
                                        </p:tgtEl>
                                        <p:attrNameLst>
                                          <p:attrName>style.visibility</p:attrName>
                                        </p:attrNameLst>
                                      </p:cBhvr>
                                      <p:to>
                                        <p:strVal val="visible"/>
                                      </p:to>
                                    </p:set>
                                    <p:animEffect transition="in" filter="fade">
                                      <p:cBhvr>
                                        <p:cTn id="209" dur="500"/>
                                        <p:tgtEl>
                                          <p:spTgt spid="27"/>
                                        </p:tgtEl>
                                      </p:cBhvr>
                                    </p:animEffect>
                                  </p:childTnLst>
                                </p:cTn>
                              </p:par>
                              <p:par>
                                <p:cTn id="210" presetID="10" presetClass="exit" presetSubtype="0" fill="hold" grpId="8" nodeType="withEffect">
                                  <p:stCondLst>
                                    <p:cond delay="4000"/>
                                  </p:stCondLst>
                                  <p:childTnLst>
                                    <p:animEffect transition="out" filter="fade">
                                      <p:cBhvr>
                                        <p:cTn id="211" dur="500"/>
                                        <p:tgtEl>
                                          <p:spTgt spid="27"/>
                                        </p:tgtEl>
                                      </p:cBhvr>
                                    </p:animEffect>
                                    <p:set>
                                      <p:cBhvr>
                                        <p:cTn id="212" dur="1" fill="hold">
                                          <p:stCondLst>
                                            <p:cond delay="499"/>
                                          </p:stCondLst>
                                        </p:cTn>
                                        <p:tgtEl>
                                          <p:spTgt spid="27"/>
                                        </p:tgtEl>
                                        <p:attrNameLst>
                                          <p:attrName>style.visibility</p:attrName>
                                        </p:attrNameLst>
                                      </p:cBhvr>
                                      <p:to>
                                        <p:strVal val="hidden"/>
                                      </p:to>
                                    </p:set>
                                  </p:childTnLst>
                                </p:cTn>
                              </p:par>
                              <p:par>
                                <p:cTn id="213" presetID="10" presetClass="entr" presetSubtype="0" fill="hold" grpId="9" nodeType="withEffect">
                                  <p:stCondLst>
                                    <p:cond delay="4500"/>
                                  </p:stCondLst>
                                  <p:childTnLst>
                                    <p:set>
                                      <p:cBhvr>
                                        <p:cTn id="214" dur="1" fill="hold">
                                          <p:stCondLst>
                                            <p:cond delay="0"/>
                                          </p:stCondLst>
                                        </p:cTn>
                                        <p:tgtEl>
                                          <p:spTgt spid="27"/>
                                        </p:tgtEl>
                                        <p:attrNameLst>
                                          <p:attrName>style.visibility</p:attrName>
                                        </p:attrNameLst>
                                      </p:cBhvr>
                                      <p:to>
                                        <p:strVal val="visible"/>
                                      </p:to>
                                    </p:set>
                                    <p:animEffect transition="in" filter="fade">
                                      <p:cBhvr>
                                        <p:cTn id="215" dur="500"/>
                                        <p:tgtEl>
                                          <p:spTgt spid="27"/>
                                        </p:tgtEl>
                                      </p:cBhvr>
                                    </p:animEffect>
                                  </p:childTnLst>
                                </p:cTn>
                              </p:par>
                              <p:par>
                                <p:cTn id="216" presetID="10" presetClass="exit" presetSubtype="0" fill="hold" grpId="1" nodeType="withEffect">
                                  <p:stCondLst>
                                    <p:cond delay="5000"/>
                                  </p:stCondLst>
                                  <p:childTnLst>
                                    <p:animEffect transition="out" filter="fade">
                                      <p:cBhvr>
                                        <p:cTn id="217" dur="500"/>
                                        <p:tgtEl>
                                          <p:spTgt spid="27"/>
                                        </p:tgtEl>
                                      </p:cBhvr>
                                    </p:animEffect>
                                    <p:set>
                                      <p:cBhvr>
                                        <p:cTn id="218" dur="1" fill="hold">
                                          <p:stCondLst>
                                            <p:cond delay="499"/>
                                          </p:stCondLst>
                                        </p:cTn>
                                        <p:tgtEl>
                                          <p:spTgt spid="27"/>
                                        </p:tgtEl>
                                        <p:attrNameLst>
                                          <p:attrName>style.visibility</p:attrName>
                                        </p:attrNameLst>
                                      </p:cBhvr>
                                      <p:to>
                                        <p:strVal val="hidden"/>
                                      </p:to>
                                    </p:set>
                                  </p:childTnLst>
                                </p:cTn>
                              </p:par>
                              <p:par>
                                <p:cTn id="219" presetID="10" presetClass="entr" presetSubtype="0" fill="hold" grpId="0" nodeType="withEffect">
                                  <p:stCondLst>
                                    <p:cond delay="750"/>
                                  </p:stCondLst>
                                  <p:childTnLst>
                                    <p:set>
                                      <p:cBhvr>
                                        <p:cTn id="220" dur="1" fill="hold">
                                          <p:stCondLst>
                                            <p:cond delay="0"/>
                                          </p:stCondLst>
                                        </p:cTn>
                                        <p:tgtEl>
                                          <p:spTgt spid="22"/>
                                        </p:tgtEl>
                                        <p:attrNameLst>
                                          <p:attrName>style.visibility</p:attrName>
                                        </p:attrNameLst>
                                      </p:cBhvr>
                                      <p:to>
                                        <p:strVal val="visible"/>
                                      </p:to>
                                    </p:set>
                                    <p:animEffect transition="in" filter="fade">
                                      <p:cBhvr>
                                        <p:cTn id="221" dur="500"/>
                                        <p:tgtEl>
                                          <p:spTgt spid="22"/>
                                        </p:tgtEl>
                                      </p:cBhvr>
                                    </p:animEffect>
                                  </p:childTnLst>
                                </p:cTn>
                              </p:par>
                              <p:par>
                                <p:cTn id="222" presetID="10" presetClass="exit" presetSubtype="0" fill="hold" grpId="2" nodeType="withEffect">
                                  <p:stCondLst>
                                    <p:cond delay="1250"/>
                                  </p:stCondLst>
                                  <p:childTnLst>
                                    <p:animEffect transition="out" filter="fade">
                                      <p:cBhvr>
                                        <p:cTn id="223" dur="500"/>
                                        <p:tgtEl>
                                          <p:spTgt spid="22"/>
                                        </p:tgtEl>
                                      </p:cBhvr>
                                    </p:animEffect>
                                    <p:set>
                                      <p:cBhvr>
                                        <p:cTn id="224" dur="1" fill="hold">
                                          <p:stCondLst>
                                            <p:cond delay="499"/>
                                          </p:stCondLst>
                                        </p:cTn>
                                        <p:tgtEl>
                                          <p:spTgt spid="22"/>
                                        </p:tgtEl>
                                        <p:attrNameLst>
                                          <p:attrName>style.visibility</p:attrName>
                                        </p:attrNameLst>
                                      </p:cBhvr>
                                      <p:to>
                                        <p:strVal val="hidden"/>
                                      </p:to>
                                    </p:set>
                                  </p:childTnLst>
                                </p:cTn>
                              </p:par>
                              <p:par>
                                <p:cTn id="225" presetID="10" presetClass="entr" presetSubtype="0" fill="hold" grpId="3" nodeType="withEffect">
                                  <p:stCondLst>
                                    <p:cond delay="1750"/>
                                  </p:stCondLst>
                                  <p:childTnLst>
                                    <p:set>
                                      <p:cBhvr>
                                        <p:cTn id="226" dur="1" fill="hold">
                                          <p:stCondLst>
                                            <p:cond delay="0"/>
                                          </p:stCondLst>
                                        </p:cTn>
                                        <p:tgtEl>
                                          <p:spTgt spid="22"/>
                                        </p:tgtEl>
                                        <p:attrNameLst>
                                          <p:attrName>style.visibility</p:attrName>
                                        </p:attrNameLst>
                                      </p:cBhvr>
                                      <p:to>
                                        <p:strVal val="visible"/>
                                      </p:to>
                                    </p:set>
                                    <p:animEffect transition="in" filter="fade">
                                      <p:cBhvr>
                                        <p:cTn id="227" dur="500"/>
                                        <p:tgtEl>
                                          <p:spTgt spid="22"/>
                                        </p:tgtEl>
                                      </p:cBhvr>
                                    </p:animEffect>
                                  </p:childTnLst>
                                </p:cTn>
                              </p:par>
                              <p:par>
                                <p:cTn id="228" presetID="10" presetClass="exit" presetSubtype="0" fill="hold" grpId="4" nodeType="withEffect">
                                  <p:stCondLst>
                                    <p:cond delay="2250"/>
                                  </p:stCondLst>
                                  <p:childTnLst>
                                    <p:animEffect transition="out" filter="fade">
                                      <p:cBhvr>
                                        <p:cTn id="229" dur="500"/>
                                        <p:tgtEl>
                                          <p:spTgt spid="22"/>
                                        </p:tgtEl>
                                      </p:cBhvr>
                                    </p:animEffect>
                                    <p:set>
                                      <p:cBhvr>
                                        <p:cTn id="230" dur="1" fill="hold">
                                          <p:stCondLst>
                                            <p:cond delay="499"/>
                                          </p:stCondLst>
                                        </p:cTn>
                                        <p:tgtEl>
                                          <p:spTgt spid="22"/>
                                        </p:tgtEl>
                                        <p:attrNameLst>
                                          <p:attrName>style.visibility</p:attrName>
                                        </p:attrNameLst>
                                      </p:cBhvr>
                                      <p:to>
                                        <p:strVal val="hidden"/>
                                      </p:to>
                                    </p:set>
                                  </p:childTnLst>
                                </p:cTn>
                              </p:par>
                              <p:par>
                                <p:cTn id="231" presetID="10" presetClass="entr" presetSubtype="0" fill="hold" grpId="5" nodeType="withEffect">
                                  <p:stCondLst>
                                    <p:cond delay="2750"/>
                                  </p:stCondLst>
                                  <p:childTnLst>
                                    <p:set>
                                      <p:cBhvr>
                                        <p:cTn id="232" dur="1" fill="hold">
                                          <p:stCondLst>
                                            <p:cond delay="0"/>
                                          </p:stCondLst>
                                        </p:cTn>
                                        <p:tgtEl>
                                          <p:spTgt spid="22"/>
                                        </p:tgtEl>
                                        <p:attrNameLst>
                                          <p:attrName>style.visibility</p:attrName>
                                        </p:attrNameLst>
                                      </p:cBhvr>
                                      <p:to>
                                        <p:strVal val="visible"/>
                                      </p:to>
                                    </p:set>
                                    <p:animEffect transition="in" filter="fade">
                                      <p:cBhvr>
                                        <p:cTn id="233" dur="500"/>
                                        <p:tgtEl>
                                          <p:spTgt spid="22"/>
                                        </p:tgtEl>
                                      </p:cBhvr>
                                    </p:animEffect>
                                  </p:childTnLst>
                                </p:cTn>
                              </p:par>
                              <p:par>
                                <p:cTn id="234" presetID="10" presetClass="exit" presetSubtype="0" fill="hold" grpId="6" nodeType="withEffect">
                                  <p:stCondLst>
                                    <p:cond delay="3250"/>
                                  </p:stCondLst>
                                  <p:childTnLst>
                                    <p:animEffect transition="out" filter="fade">
                                      <p:cBhvr>
                                        <p:cTn id="235" dur="500"/>
                                        <p:tgtEl>
                                          <p:spTgt spid="22"/>
                                        </p:tgtEl>
                                      </p:cBhvr>
                                    </p:animEffect>
                                    <p:set>
                                      <p:cBhvr>
                                        <p:cTn id="236" dur="1" fill="hold">
                                          <p:stCondLst>
                                            <p:cond delay="499"/>
                                          </p:stCondLst>
                                        </p:cTn>
                                        <p:tgtEl>
                                          <p:spTgt spid="22"/>
                                        </p:tgtEl>
                                        <p:attrNameLst>
                                          <p:attrName>style.visibility</p:attrName>
                                        </p:attrNameLst>
                                      </p:cBhvr>
                                      <p:to>
                                        <p:strVal val="hidden"/>
                                      </p:to>
                                    </p:set>
                                  </p:childTnLst>
                                </p:cTn>
                              </p:par>
                              <p:par>
                                <p:cTn id="237" presetID="10" presetClass="entr" presetSubtype="0" fill="hold" grpId="7" nodeType="withEffect">
                                  <p:stCondLst>
                                    <p:cond delay="3750"/>
                                  </p:stCondLst>
                                  <p:childTnLst>
                                    <p:set>
                                      <p:cBhvr>
                                        <p:cTn id="238" dur="1" fill="hold">
                                          <p:stCondLst>
                                            <p:cond delay="0"/>
                                          </p:stCondLst>
                                        </p:cTn>
                                        <p:tgtEl>
                                          <p:spTgt spid="22"/>
                                        </p:tgtEl>
                                        <p:attrNameLst>
                                          <p:attrName>style.visibility</p:attrName>
                                        </p:attrNameLst>
                                      </p:cBhvr>
                                      <p:to>
                                        <p:strVal val="visible"/>
                                      </p:to>
                                    </p:set>
                                    <p:animEffect transition="in" filter="fade">
                                      <p:cBhvr>
                                        <p:cTn id="239" dur="500"/>
                                        <p:tgtEl>
                                          <p:spTgt spid="22"/>
                                        </p:tgtEl>
                                      </p:cBhvr>
                                    </p:animEffect>
                                  </p:childTnLst>
                                </p:cTn>
                              </p:par>
                              <p:par>
                                <p:cTn id="240" presetID="10" presetClass="exit" presetSubtype="0" fill="hold" grpId="8" nodeType="withEffect">
                                  <p:stCondLst>
                                    <p:cond delay="4250"/>
                                  </p:stCondLst>
                                  <p:childTnLst>
                                    <p:animEffect transition="out" filter="fade">
                                      <p:cBhvr>
                                        <p:cTn id="241" dur="500"/>
                                        <p:tgtEl>
                                          <p:spTgt spid="22"/>
                                        </p:tgtEl>
                                      </p:cBhvr>
                                    </p:animEffect>
                                    <p:set>
                                      <p:cBhvr>
                                        <p:cTn id="242" dur="1" fill="hold">
                                          <p:stCondLst>
                                            <p:cond delay="499"/>
                                          </p:stCondLst>
                                        </p:cTn>
                                        <p:tgtEl>
                                          <p:spTgt spid="22"/>
                                        </p:tgtEl>
                                        <p:attrNameLst>
                                          <p:attrName>style.visibility</p:attrName>
                                        </p:attrNameLst>
                                      </p:cBhvr>
                                      <p:to>
                                        <p:strVal val="hidden"/>
                                      </p:to>
                                    </p:set>
                                  </p:childTnLst>
                                </p:cTn>
                              </p:par>
                              <p:par>
                                <p:cTn id="243" presetID="10" presetClass="entr" presetSubtype="0" fill="hold" grpId="9" nodeType="withEffect">
                                  <p:stCondLst>
                                    <p:cond delay="4750"/>
                                  </p:stCondLst>
                                  <p:childTnLst>
                                    <p:set>
                                      <p:cBhvr>
                                        <p:cTn id="244" dur="1" fill="hold">
                                          <p:stCondLst>
                                            <p:cond delay="0"/>
                                          </p:stCondLst>
                                        </p:cTn>
                                        <p:tgtEl>
                                          <p:spTgt spid="22"/>
                                        </p:tgtEl>
                                        <p:attrNameLst>
                                          <p:attrName>style.visibility</p:attrName>
                                        </p:attrNameLst>
                                      </p:cBhvr>
                                      <p:to>
                                        <p:strVal val="visible"/>
                                      </p:to>
                                    </p:set>
                                    <p:animEffect transition="in" filter="fade">
                                      <p:cBhvr>
                                        <p:cTn id="245" dur="500"/>
                                        <p:tgtEl>
                                          <p:spTgt spid="22"/>
                                        </p:tgtEl>
                                      </p:cBhvr>
                                    </p:animEffect>
                                  </p:childTnLst>
                                </p:cTn>
                              </p:par>
                              <p:par>
                                <p:cTn id="246" presetID="10" presetClass="exit" presetSubtype="0" fill="hold" grpId="1" nodeType="withEffect">
                                  <p:stCondLst>
                                    <p:cond delay="5250"/>
                                  </p:stCondLst>
                                  <p:childTnLst>
                                    <p:animEffect transition="out" filter="fade">
                                      <p:cBhvr>
                                        <p:cTn id="247" dur="500"/>
                                        <p:tgtEl>
                                          <p:spTgt spid="22"/>
                                        </p:tgtEl>
                                      </p:cBhvr>
                                    </p:animEffect>
                                    <p:set>
                                      <p:cBhvr>
                                        <p:cTn id="248" dur="1" fill="hold">
                                          <p:stCondLst>
                                            <p:cond delay="499"/>
                                          </p:stCondLst>
                                        </p:cTn>
                                        <p:tgtEl>
                                          <p:spTgt spid="22"/>
                                        </p:tgtEl>
                                        <p:attrNameLst>
                                          <p:attrName>style.visibility</p:attrName>
                                        </p:attrNameLst>
                                      </p:cBhvr>
                                      <p:to>
                                        <p:strVal val="hidden"/>
                                      </p:to>
                                    </p:set>
                                  </p:childTnLst>
                                </p:cTn>
                              </p:par>
                              <p:par>
                                <p:cTn id="249" presetID="16" presetClass="exit" presetSubtype="21" fill="hold" grpId="1" nodeType="withEffect">
                                  <p:stCondLst>
                                    <p:cond delay="4250"/>
                                  </p:stCondLst>
                                  <p:childTnLst>
                                    <p:animEffect transition="out" filter="barn(inVertical)">
                                      <p:cBhvr>
                                        <p:cTn id="250" dur="1000"/>
                                        <p:tgtEl>
                                          <p:spTgt spid="11"/>
                                        </p:tgtEl>
                                      </p:cBhvr>
                                    </p:animEffect>
                                    <p:set>
                                      <p:cBhvr>
                                        <p:cTn id="251" dur="1" fill="hold">
                                          <p:stCondLst>
                                            <p:cond delay="999"/>
                                          </p:stCondLst>
                                        </p:cTn>
                                        <p:tgtEl>
                                          <p:spTgt spid="11"/>
                                        </p:tgtEl>
                                        <p:attrNameLst>
                                          <p:attrName>style.visibility</p:attrName>
                                        </p:attrNameLst>
                                      </p:cBhvr>
                                      <p:to>
                                        <p:strVal val="hidden"/>
                                      </p:to>
                                    </p:set>
                                  </p:childTnLst>
                                </p:cTn>
                              </p:par>
                            </p:childTnLst>
                          </p:cTn>
                        </p:par>
                        <p:par>
                          <p:cTn id="252" fill="hold">
                            <p:stCondLst>
                              <p:cond delay="7750"/>
                            </p:stCondLst>
                            <p:childTnLst>
                              <p:par>
                                <p:cTn id="253" presetID="16" presetClass="exit" presetSubtype="37" fill="hold" grpId="1" nodeType="afterEffect">
                                  <p:stCondLst>
                                    <p:cond delay="0"/>
                                  </p:stCondLst>
                                  <p:childTnLst>
                                    <p:animEffect transition="out" filter="barn(outVertical)">
                                      <p:cBhvr>
                                        <p:cTn id="254" dur="2000"/>
                                        <p:tgtEl>
                                          <p:spTgt spid="3"/>
                                        </p:tgtEl>
                                      </p:cBhvr>
                                    </p:animEffect>
                                    <p:set>
                                      <p:cBhvr>
                                        <p:cTn id="255" dur="1" fill="hold">
                                          <p:stCondLst>
                                            <p:cond delay="1999"/>
                                          </p:stCondLst>
                                        </p:cTn>
                                        <p:tgtEl>
                                          <p:spTgt spid="3"/>
                                        </p:tgtEl>
                                        <p:attrNameLst>
                                          <p:attrName>style.visibility</p:attrName>
                                        </p:attrNameLst>
                                      </p:cBhvr>
                                      <p:to>
                                        <p:strVal val="hidden"/>
                                      </p:to>
                                    </p:set>
                                  </p:childTnLst>
                                </p:cTn>
                              </p:par>
                              <p:par>
                                <p:cTn id="256" presetID="16" presetClass="exit" presetSubtype="37" fill="hold" grpId="1" nodeType="withEffect">
                                  <p:stCondLst>
                                    <p:cond delay="0"/>
                                  </p:stCondLst>
                                  <p:childTnLst>
                                    <p:animEffect transition="out" filter="barn(outVertical)">
                                      <p:cBhvr>
                                        <p:cTn id="257" dur="2000"/>
                                        <p:tgtEl>
                                          <p:spTgt spid="2"/>
                                        </p:tgtEl>
                                      </p:cBhvr>
                                    </p:animEffect>
                                    <p:set>
                                      <p:cBhvr>
                                        <p:cTn id="258" dur="1" fill="hold">
                                          <p:stCondLst>
                                            <p:cond delay="1999"/>
                                          </p:stCondLst>
                                        </p:cTn>
                                        <p:tgtEl>
                                          <p:spTgt spid="2"/>
                                        </p:tgtEl>
                                        <p:attrNameLst>
                                          <p:attrName>style.visibility</p:attrName>
                                        </p:attrNameLst>
                                      </p:cBhvr>
                                      <p:to>
                                        <p:strVal val="hidden"/>
                                      </p:to>
                                    </p:set>
                                  </p:childTnLst>
                                </p:cTn>
                              </p:par>
                              <p:par>
                                <p:cTn id="259" presetID="16" presetClass="exit" presetSubtype="37" fill="hold" nodeType="withEffect">
                                  <p:stCondLst>
                                    <p:cond delay="0"/>
                                  </p:stCondLst>
                                  <p:childTnLst>
                                    <p:animEffect transition="out" filter="barn(outVertical)">
                                      <p:cBhvr>
                                        <p:cTn id="260" dur="2000"/>
                                        <p:tgtEl>
                                          <p:spTgt spid="8"/>
                                        </p:tgtEl>
                                      </p:cBhvr>
                                    </p:animEffect>
                                    <p:set>
                                      <p:cBhvr>
                                        <p:cTn id="261" dur="1" fill="hold">
                                          <p:stCondLst>
                                            <p:cond delay="1999"/>
                                          </p:stCondLst>
                                        </p:cTn>
                                        <p:tgtEl>
                                          <p:spTgt spid="8"/>
                                        </p:tgtEl>
                                        <p:attrNameLst>
                                          <p:attrName>style.visibility</p:attrName>
                                        </p:attrNameLst>
                                      </p:cBhvr>
                                      <p:to>
                                        <p:strVal val="hidden"/>
                                      </p:to>
                                    </p:set>
                                  </p:childTnLst>
                                </p:cTn>
                              </p:par>
                              <p:par>
                                <p:cTn id="262" presetID="16" presetClass="exit" presetSubtype="37" fill="hold" nodeType="withEffect">
                                  <p:stCondLst>
                                    <p:cond delay="0"/>
                                  </p:stCondLst>
                                  <p:childTnLst>
                                    <p:animEffect transition="out" filter="barn(outVertical)">
                                      <p:cBhvr>
                                        <p:cTn id="263" dur="2000"/>
                                        <p:tgtEl>
                                          <p:spTgt spid="6"/>
                                        </p:tgtEl>
                                      </p:cBhvr>
                                    </p:animEffect>
                                    <p:set>
                                      <p:cBhvr>
                                        <p:cTn id="264"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5" grpId="0" animBg="1"/>
      <p:bldP spid="25" grpId="1" animBg="1"/>
      <p:bldP spid="25" grpId="2" animBg="1"/>
      <p:bldP spid="25" grpId="3" animBg="1"/>
      <p:bldP spid="25" grpId="4" animBg="1"/>
      <p:bldP spid="25" grpId="5" animBg="1"/>
      <p:bldP spid="25" grpId="6" animBg="1"/>
      <p:bldP spid="25" grpId="7" animBg="1"/>
      <p:bldP spid="25" grpId="8" animBg="1"/>
      <p:bldP spid="25"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2" grpId="0" animBg="1"/>
      <p:bldP spid="22" grpId="1" animBg="1"/>
      <p:bldP spid="22" grpId="2" animBg="1"/>
      <p:bldP spid="22" grpId="3" animBg="1"/>
      <p:bldP spid="22" grpId="4" animBg="1"/>
      <p:bldP spid="22" grpId="5" animBg="1"/>
      <p:bldP spid="22" grpId="6" animBg="1"/>
      <p:bldP spid="22" grpId="7" animBg="1"/>
      <p:bldP spid="22" grpId="8" animBg="1"/>
      <p:bldP spid="22" grpId="9" animBg="1"/>
      <p:bldP spid="2" grpId="0" animBg="1"/>
      <p:bldP spid="2" grpId="1" animBg="1"/>
      <p:bldP spid="3" grpId="0" animBg="1"/>
      <p:bldP spid="3" grpId="1" animBg="1"/>
      <p:bldP spid="11" grpId="0" animBg="1"/>
      <p:bldP spid="11" grpId="1" animBg="1"/>
      <p:bldP spid="16" grpId="0" build="p">
        <p:tmplLst>
          <p:tmpl lvl="1">
            <p:tnLst>
              <p:par>
                <p:cTn presetID="26" presetClass="emph" presetSubtype="0" fill="hold" nodeType="withEffect">
                  <p:stCondLst>
                    <p:cond delay="1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2" build="p">
        <p:tmplLst>
          <p:tmpl lvl="1">
            <p:tnLst>
              <p:par>
                <p:cTn presetID="10" presetClass="entr" presetSubtype="0" fill="hold" nodeType="withEffect">
                  <p:stCondLst>
                    <p:cond delay="1000"/>
                  </p:stCondLst>
                  <p:iterate type="lt">
                    <p:tmPct val="0"/>
                  </p:iterate>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6" grpId="3"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4" build="p">
        <p:tmplLst>
          <p:tmpl lvl="1">
            <p:tnLst>
              <p:par>
                <p:cTn presetID="10" presetClass="exit" presetSubtype="0" fill="hold" nodeType="withEffect">
                  <p:stCondLst>
                    <p:cond delay="3750"/>
                  </p:stCondLst>
                  <p:iterate type="lt">
                    <p:tmPct val="0"/>
                  </p:iterate>
                  <p:childTnLst>
                    <p:animEffect transition="out" filter="fade">
                      <p:cBhvr>
                        <p:cTn dur="500"/>
                        <p:tgtEl>
                          <p:spTgt spid="16"/>
                        </p:tgtEl>
                      </p:cBhvr>
                    </p:animEffect>
                    <p:set>
                      <p:cBhvr>
                        <p:cTn dur="1" fill="hold">
                          <p:stCondLst>
                            <p:cond delay="4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ntr" presetSubtype="0" fill="hold" nodeType="withEffect">
                  <p:stCondLst>
                    <p:cond delay="1500"/>
                  </p:stCondLst>
                  <p:iterate type="lt">
                    <p:tmPct val="0"/>
                  </p:iterate>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7"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2"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3" build="p">
        <p:tmplLst>
          <p:tmpl lvl="1">
            <p:tnLst>
              <p:par>
                <p:cTn presetID="26" presetClass="emph" presetSubtype="0" fill="hold" nodeType="withEffect">
                  <p:stCondLst>
                    <p:cond delay="3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4" build="p">
        <p:tmplLst>
          <p:tmpl lvl="1">
            <p:tnLst>
              <p:par>
                <p:cTn presetID="10" presetClass="exit" presetSubtype="0" fill="hold" nodeType="withEffect">
                  <p:stCondLst>
                    <p:cond delay="4250"/>
                  </p:stCondLst>
                  <p:iterate type="lt">
                    <p:tmPct val="0"/>
                  </p:iterate>
                  <p:childTnLst>
                    <p:animEffect transition="out" filter="fade">
                      <p:cBhvr>
                        <p:cTn dur="500"/>
                        <p:tgtEl>
                          <p:spTgt spid="17"/>
                        </p:tgtEl>
                      </p:cBhvr>
                    </p:animEffect>
                    <p:set>
                      <p:cBhvr>
                        <p:cTn dur="1" fill="hold">
                          <p:stCondLst>
                            <p:cond delay="499"/>
                          </p:stCondLst>
                        </p:cTn>
                        <p:tgtEl>
                          <p:spTgt spid="17"/>
                        </p:tgtEl>
                        <p:attrNameLst>
                          <p:attrName>style.visibility</p:attrName>
                        </p:attrNameLst>
                      </p:cBhvr>
                      <p:to>
                        <p:strVal val="hidden"/>
                      </p:to>
                    </p:set>
                  </p:childTnLst>
                </p:cTn>
              </p:par>
            </p:tnLst>
          </p:tmpl>
        </p:tmplLst>
      </p:bldP>
      <p:bldP spid="18" grpId="0"/>
      <p:bldP spid="18" grpId="1"/>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13F0-7BBB-445F-A05D-1089F71F9B3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22296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851308"/>
      </p:ext>
    </p:extLst>
  </p:cSld>
  <p:clrMap bg1="lt1" tx1="dk1" bg2="lt2" tx2="dk2" accent1="accent1" accent2="accent2" accent3="accent3" accent4="accent4" accent5="accent5" accent6="accent6" hlink="hlink" folHlink="folHlink"/>
  <p:sldLayoutIdLst>
    <p:sldLayoutId id="2147483656" r:id="rId1"/>
    <p:sldLayoutId id="2147483655" r:id="rId2"/>
    <p:sldLayoutId id="214748367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7089A9-38B1-4074-8EBB-BC9C204F7F55}"/>
              </a:ext>
            </a:extLst>
          </p:cNvPr>
          <p:cNvSpPr>
            <a:spLocks noGrp="1"/>
          </p:cNvSpPr>
          <p:nvPr>
            <p:ph type="title"/>
          </p:nvPr>
        </p:nvSpPr>
        <p:spPr>
          <a:xfrm>
            <a:off x="4261104" y="2368616"/>
            <a:ext cx="3657600" cy="1060384"/>
          </a:xfrm>
        </p:spPr>
        <p:txBody>
          <a:bodyPr/>
          <a:lstStyle/>
          <a:p>
            <a:r>
              <a:rPr lang="en-US" sz="3600" dirty="0"/>
              <a:t>Project Report: Customer Segmentation Using Machine Learning</a:t>
            </a:r>
          </a:p>
        </p:txBody>
      </p:sp>
      <p:sp>
        <p:nvSpPr>
          <p:cNvPr id="6" name="TextBox 5">
            <a:extLst>
              <a:ext uri="{FF2B5EF4-FFF2-40B4-BE49-F238E27FC236}">
                <a16:creationId xmlns:a16="http://schemas.microsoft.com/office/drawing/2014/main" id="{C93837AF-C61D-40AA-E077-CEB935D4E0B8}"/>
              </a:ext>
            </a:extLst>
          </p:cNvPr>
          <p:cNvSpPr txBox="1"/>
          <p:nvPr/>
        </p:nvSpPr>
        <p:spPr>
          <a:xfrm>
            <a:off x="4562475" y="4448175"/>
            <a:ext cx="3095625" cy="369332"/>
          </a:xfrm>
          <a:prstGeom prst="rect">
            <a:avLst/>
          </a:prstGeom>
          <a:noFill/>
        </p:spPr>
        <p:txBody>
          <a:bodyPr wrap="square" rtlCol="0">
            <a:spAutoFit/>
          </a:bodyPr>
          <a:lstStyle/>
          <a:p>
            <a:pPr algn="ctr"/>
            <a:r>
              <a:rPr lang="en-US" dirty="0">
                <a:solidFill>
                  <a:srgbClr val="FDF0E2"/>
                </a:solidFill>
              </a:rPr>
              <a:t>Bilgan Kiriş </a:t>
            </a:r>
            <a:endParaRPr lang="en-CA" dirty="0">
              <a:solidFill>
                <a:srgbClr val="FDF0E2"/>
              </a:solidFill>
            </a:endParaRPr>
          </a:p>
        </p:txBody>
      </p:sp>
    </p:spTree>
    <p:extLst>
      <p:ext uri="{BB962C8B-B14F-4D97-AF65-F5344CB8AC3E}">
        <p14:creationId xmlns:p14="http://schemas.microsoft.com/office/powerpoint/2010/main" val="285717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24DA-7CD2-6404-15A7-40E05A8FCC63}"/>
              </a:ext>
            </a:extLst>
          </p:cNvPr>
          <p:cNvSpPr>
            <a:spLocks noGrp="1"/>
          </p:cNvSpPr>
          <p:nvPr>
            <p:ph type="title"/>
          </p:nvPr>
        </p:nvSpPr>
        <p:spPr>
          <a:xfrm>
            <a:off x="838200" y="365126"/>
            <a:ext cx="10515600" cy="754548"/>
          </a:xfrm>
        </p:spPr>
        <p:txBody>
          <a:bodyPr/>
          <a:lstStyle/>
          <a:p>
            <a:r>
              <a:rPr lang="en-US" dirty="0">
                <a:solidFill>
                  <a:schemeClr val="accent2">
                    <a:lumMod val="75000"/>
                  </a:schemeClr>
                </a:solidFill>
              </a:rPr>
              <a:t>4. Machine Learning Models</a:t>
            </a:r>
            <a:endParaRPr lang="en-CA" dirty="0">
              <a:solidFill>
                <a:schemeClr val="accent2">
                  <a:lumMod val="75000"/>
                </a:schemeClr>
              </a:solidFill>
            </a:endParaRPr>
          </a:p>
        </p:txBody>
      </p:sp>
      <p:sp>
        <p:nvSpPr>
          <p:cNvPr id="4" name="TextBox 3">
            <a:extLst>
              <a:ext uri="{FF2B5EF4-FFF2-40B4-BE49-F238E27FC236}">
                <a16:creationId xmlns:a16="http://schemas.microsoft.com/office/drawing/2014/main" id="{84559BC2-101D-0F0D-96F0-B67B6A483DE3}"/>
              </a:ext>
            </a:extLst>
          </p:cNvPr>
          <p:cNvSpPr txBox="1"/>
          <p:nvPr/>
        </p:nvSpPr>
        <p:spPr>
          <a:xfrm>
            <a:off x="838200" y="1119674"/>
            <a:ext cx="5257800" cy="1938992"/>
          </a:xfrm>
          <a:prstGeom prst="rect">
            <a:avLst/>
          </a:prstGeom>
          <a:noFill/>
        </p:spPr>
        <p:txBody>
          <a:bodyPr wrap="square">
            <a:spAutoFit/>
          </a:bodyPr>
          <a:lstStyle/>
          <a:p>
            <a:r>
              <a:rPr lang="en-US" sz="2000" b="1" dirty="0">
                <a:solidFill>
                  <a:schemeClr val="tx2">
                    <a:lumMod val="75000"/>
                    <a:lumOff val="25000"/>
                  </a:schemeClr>
                </a:solidFill>
              </a:rPr>
              <a:t>Linear Model</a:t>
            </a:r>
          </a:p>
          <a:p>
            <a:pPr>
              <a:buFont typeface="Arial" panose="020B0604020202020204" pitchFamily="34" charset="0"/>
              <a:buChar char="•"/>
            </a:pPr>
            <a:r>
              <a:rPr lang="en-US" sz="2000" dirty="0">
                <a:solidFill>
                  <a:schemeClr val="tx2">
                    <a:lumMod val="75000"/>
                    <a:lumOff val="25000"/>
                  </a:schemeClr>
                </a:solidFill>
              </a:rPr>
              <a:t>We initially trained a Logistic Regression model as a baseline.</a:t>
            </a:r>
          </a:p>
          <a:p>
            <a:pPr>
              <a:buFont typeface="Arial" panose="020B0604020202020204" pitchFamily="34" charset="0"/>
              <a:buChar char="•"/>
            </a:pPr>
            <a:r>
              <a:rPr lang="en-US" sz="2000" b="1" dirty="0">
                <a:solidFill>
                  <a:schemeClr val="tx2">
                    <a:lumMod val="75000"/>
                    <a:lumOff val="25000"/>
                  </a:schemeClr>
                </a:solidFill>
              </a:rPr>
              <a:t>Performance</a:t>
            </a:r>
            <a:r>
              <a:rPr lang="en-US" sz="2000" dirty="0">
                <a:solidFill>
                  <a:schemeClr val="tx2">
                    <a:lumMod val="75000"/>
                    <a:lumOff val="25000"/>
                  </a:schemeClr>
                </a:solidFill>
              </a:rPr>
              <a:t>: The linear model achieved an accuracy of </a:t>
            </a:r>
            <a:r>
              <a:rPr lang="en-US" sz="2000" b="1" dirty="0">
                <a:solidFill>
                  <a:schemeClr val="tx2">
                    <a:lumMod val="75000"/>
                    <a:lumOff val="25000"/>
                  </a:schemeClr>
                </a:solidFill>
              </a:rPr>
              <a:t>1.0</a:t>
            </a:r>
            <a:r>
              <a:rPr lang="en-US" sz="2000" dirty="0">
                <a:solidFill>
                  <a:schemeClr val="tx2">
                    <a:lumMod val="75000"/>
                    <a:lumOff val="25000"/>
                  </a:schemeClr>
                </a:solidFill>
              </a:rPr>
              <a:t>, which, while impressive, required validation for robustness.</a:t>
            </a:r>
          </a:p>
        </p:txBody>
      </p:sp>
      <p:pic>
        <p:nvPicPr>
          <p:cNvPr id="6" name="Picture 5">
            <a:extLst>
              <a:ext uri="{FF2B5EF4-FFF2-40B4-BE49-F238E27FC236}">
                <a16:creationId xmlns:a16="http://schemas.microsoft.com/office/drawing/2014/main" id="{FF74FE3F-2E1D-D0FB-4CE0-C98A53FAA55C}"/>
              </a:ext>
            </a:extLst>
          </p:cNvPr>
          <p:cNvPicPr>
            <a:picLocks noChangeAspect="1"/>
          </p:cNvPicPr>
          <p:nvPr/>
        </p:nvPicPr>
        <p:blipFill>
          <a:blip r:embed="rId2"/>
          <a:stretch>
            <a:fillRect/>
          </a:stretch>
        </p:blipFill>
        <p:spPr>
          <a:xfrm>
            <a:off x="6096000" y="1099433"/>
            <a:ext cx="5577475" cy="4638893"/>
          </a:xfrm>
          <a:prstGeom prst="rect">
            <a:avLst/>
          </a:prstGeom>
        </p:spPr>
      </p:pic>
      <p:pic>
        <p:nvPicPr>
          <p:cNvPr id="8" name="Picture 7">
            <a:extLst>
              <a:ext uri="{FF2B5EF4-FFF2-40B4-BE49-F238E27FC236}">
                <a16:creationId xmlns:a16="http://schemas.microsoft.com/office/drawing/2014/main" id="{35659AE0-D1D6-6F00-134E-BBDE10D972A8}"/>
              </a:ext>
            </a:extLst>
          </p:cNvPr>
          <p:cNvPicPr>
            <a:picLocks noChangeAspect="1"/>
          </p:cNvPicPr>
          <p:nvPr/>
        </p:nvPicPr>
        <p:blipFill>
          <a:blip r:embed="rId3"/>
          <a:stretch>
            <a:fillRect/>
          </a:stretch>
        </p:blipFill>
        <p:spPr>
          <a:xfrm>
            <a:off x="1020923" y="3365896"/>
            <a:ext cx="4138019" cy="2065199"/>
          </a:xfrm>
          <a:prstGeom prst="rect">
            <a:avLst/>
          </a:prstGeom>
        </p:spPr>
      </p:pic>
    </p:spTree>
    <p:extLst>
      <p:ext uri="{BB962C8B-B14F-4D97-AF65-F5344CB8AC3E}">
        <p14:creationId xmlns:p14="http://schemas.microsoft.com/office/powerpoint/2010/main" val="116492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0E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E38978-0CE1-1461-8692-2CEDD09E362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Additional Models </a:t>
            </a:r>
          </a:p>
        </p:txBody>
      </p:sp>
      <p:pic>
        <p:nvPicPr>
          <p:cNvPr id="6" name="Picture 5">
            <a:extLst>
              <a:ext uri="{FF2B5EF4-FFF2-40B4-BE49-F238E27FC236}">
                <a16:creationId xmlns:a16="http://schemas.microsoft.com/office/drawing/2014/main" id="{C364B20A-C7A6-1623-40A6-E883EB581DEE}"/>
              </a:ext>
            </a:extLst>
          </p:cNvPr>
          <p:cNvPicPr>
            <a:picLocks noChangeAspect="1"/>
          </p:cNvPicPr>
          <p:nvPr/>
        </p:nvPicPr>
        <p:blipFill>
          <a:blip r:embed="rId2"/>
          <a:stretch>
            <a:fillRect/>
          </a:stretch>
        </p:blipFill>
        <p:spPr>
          <a:xfrm>
            <a:off x="435460" y="1850571"/>
            <a:ext cx="5195421" cy="3974498"/>
          </a:xfrm>
          <a:prstGeom prst="rect">
            <a:avLst/>
          </a:prstGeom>
        </p:spPr>
      </p:pic>
      <p:pic>
        <p:nvPicPr>
          <p:cNvPr id="4" name="Picture 3">
            <a:extLst>
              <a:ext uri="{FF2B5EF4-FFF2-40B4-BE49-F238E27FC236}">
                <a16:creationId xmlns:a16="http://schemas.microsoft.com/office/drawing/2014/main" id="{6260A2EE-74F0-4DE9-3C7B-EB326EB2E462}"/>
              </a:ext>
            </a:extLst>
          </p:cNvPr>
          <p:cNvPicPr>
            <a:picLocks noChangeAspect="1"/>
          </p:cNvPicPr>
          <p:nvPr/>
        </p:nvPicPr>
        <p:blipFill>
          <a:blip r:embed="rId3"/>
          <a:stretch>
            <a:fillRect/>
          </a:stretch>
        </p:blipFill>
        <p:spPr>
          <a:xfrm>
            <a:off x="6042001" y="1850571"/>
            <a:ext cx="5425936" cy="3974498"/>
          </a:xfrm>
          <a:prstGeom prst="rect">
            <a:avLst/>
          </a:prstGeom>
        </p:spPr>
      </p:pic>
    </p:spTree>
    <p:extLst>
      <p:ext uri="{BB962C8B-B14F-4D97-AF65-F5344CB8AC3E}">
        <p14:creationId xmlns:p14="http://schemas.microsoft.com/office/powerpoint/2010/main" val="130225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FA0C-BD8A-7E02-3A77-DC5B9D75956C}"/>
              </a:ext>
            </a:extLst>
          </p:cNvPr>
          <p:cNvSpPr>
            <a:spLocks noGrp="1"/>
          </p:cNvSpPr>
          <p:nvPr>
            <p:ph type="title"/>
          </p:nvPr>
        </p:nvSpPr>
        <p:spPr>
          <a:xfrm>
            <a:off x="838200" y="365126"/>
            <a:ext cx="10515600" cy="787814"/>
          </a:xfrm>
        </p:spPr>
        <p:txBody>
          <a:bodyPr/>
          <a:lstStyle/>
          <a:p>
            <a:r>
              <a:rPr lang="en-US" dirty="0">
                <a:solidFill>
                  <a:schemeClr val="accent2">
                    <a:lumMod val="75000"/>
                  </a:schemeClr>
                </a:solidFill>
              </a:rPr>
              <a:t>5. Evaluation and Insights </a:t>
            </a:r>
            <a:endParaRPr lang="en-CA" dirty="0">
              <a:solidFill>
                <a:schemeClr val="accent2">
                  <a:lumMod val="75000"/>
                </a:schemeClr>
              </a:solidFill>
            </a:endParaRPr>
          </a:p>
        </p:txBody>
      </p:sp>
      <p:sp>
        <p:nvSpPr>
          <p:cNvPr id="4" name="TextBox 3">
            <a:extLst>
              <a:ext uri="{FF2B5EF4-FFF2-40B4-BE49-F238E27FC236}">
                <a16:creationId xmlns:a16="http://schemas.microsoft.com/office/drawing/2014/main" id="{F359FD22-2D96-FCFD-4744-D2F0CFF9C404}"/>
              </a:ext>
            </a:extLst>
          </p:cNvPr>
          <p:cNvSpPr txBox="1"/>
          <p:nvPr/>
        </p:nvSpPr>
        <p:spPr>
          <a:xfrm>
            <a:off x="838199" y="1239916"/>
            <a:ext cx="6208643" cy="4154984"/>
          </a:xfrm>
          <a:prstGeom prst="rect">
            <a:avLst/>
          </a:prstGeom>
          <a:noFill/>
        </p:spPr>
        <p:txBody>
          <a:bodyPr wrap="square">
            <a:spAutoFit/>
          </a:bodyPr>
          <a:lstStyle/>
          <a:p>
            <a:pPr>
              <a:buFont typeface="Arial" panose="020B0604020202020204" pitchFamily="34" charset="0"/>
              <a:buChar char="•"/>
            </a:pPr>
            <a:r>
              <a:rPr lang="en-US" sz="2400" b="1" dirty="0">
                <a:solidFill>
                  <a:schemeClr val="tx2">
                    <a:lumMod val="75000"/>
                    <a:lumOff val="25000"/>
                  </a:schemeClr>
                </a:solidFill>
              </a:rPr>
              <a:t>Accuracy Scores</a:t>
            </a:r>
            <a:r>
              <a:rPr lang="en-US" sz="2400" dirty="0">
                <a:solidFill>
                  <a:schemeClr val="tx2">
                    <a:lumMod val="75000"/>
                    <a:lumOff val="25000"/>
                  </a:schemeClr>
                </a:solidFill>
              </a:rPr>
              <a:t>:</a:t>
            </a:r>
          </a:p>
          <a:p>
            <a:pPr marL="742950" lvl="1" indent="-285750">
              <a:buFont typeface="Arial" panose="020B0604020202020204" pitchFamily="34" charset="0"/>
              <a:buChar char="•"/>
            </a:pPr>
            <a:r>
              <a:rPr lang="en-US" sz="2400" dirty="0">
                <a:solidFill>
                  <a:schemeClr val="tx2">
                    <a:lumMod val="75000"/>
                    <a:lumOff val="25000"/>
                  </a:schemeClr>
                </a:solidFill>
              </a:rPr>
              <a:t>All models demonstrated strong performance, but the linear model consistently achieved perfect results.</a:t>
            </a:r>
          </a:p>
          <a:p>
            <a:pPr marL="742950" lvl="1" indent="-285750">
              <a:buFont typeface="Arial" panose="020B0604020202020204" pitchFamily="34" charset="0"/>
              <a:buChar char="•"/>
            </a:pPr>
            <a:r>
              <a:rPr lang="en-US" sz="2400" dirty="0">
                <a:solidFill>
                  <a:schemeClr val="tx2">
                    <a:lumMod val="75000"/>
                    <a:lumOff val="25000"/>
                  </a:schemeClr>
                </a:solidFill>
              </a:rPr>
              <a:t>Random Forest and </a:t>
            </a:r>
            <a:r>
              <a:rPr lang="en-US" sz="2400" dirty="0" err="1">
                <a:solidFill>
                  <a:schemeClr val="tx2">
                    <a:lumMod val="75000"/>
                    <a:lumOff val="25000"/>
                  </a:schemeClr>
                </a:solidFill>
              </a:rPr>
              <a:t>XGBoost</a:t>
            </a:r>
            <a:r>
              <a:rPr lang="en-US" sz="2400" dirty="0">
                <a:solidFill>
                  <a:schemeClr val="tx2">
                    <a:lumMod val="75000"/>
                    <a:lumOff val="25000"/>
                  </a:schemeClr>
                </a:solidFill>
              </a:rPr>
              <a:t> also performed exceptionally well, offering high interpretability.</a:t>
            </a:r>
          </a:p>
          <a:p>
            <a:pPr>
              <a:buFont typeface="Arial" panose="020B0604020202020204" pitchFamily="34" charset="0"/>
              <a:buChar char="•"/>
            </a:pPr>
            <a:r>
              <a:rPr lang="en-US" sz="2400" b="1" dirty="0">
                <a:solidFill>
                  <a:schemeClr val="tx2">
                    <a:lumMod val="75000"/>
                    <a:lumOff val="25000"/>
                  </a:schemeClr>
                </a:solidFill>
              </a:rPr>
              <a:t>Validation</a:t>
            </a:r>
            <a:r>
              <a:rPr lang="en-US" sz="2400" dirty="0">
                <a:solidFill>
                  <a:schemeClr val="tx2">
                    <a:lumMod val="75000"/>
                    <a:lumOff val="25000"/>
                  </a:schemeClr>
                </a:solidFill>
              </a:rPr>
              <a:t>:</a:t>
            </a:r>
            <a:br>
              <a:rPr lang="en-US" sz="2400" dirty="0">
                <a:solidFill>
                  <a:schemeClr val="tx2">
                    <a:lumMod val="75000"/>
                    <a:lumOff val="25000"/>
                  </a:schemeClr>
                </a:solidFill>
              </a:rPr>
            </a:br>
            <a:r>
              <a:rPr lang="en-US" sz="2400" dirty="0">
                <a:solidFill>
                  <a:schemeClr val="tx2">
                    <a:lumMod val="75000"/>
                    <a:lumOff val="25000"/>
                  </a:schemeClr>
                </a:solidFill>
              </a:rPr>
              <a:t>Cross-validation techniques confirmed the reliability of the predictions and mitigated concerns about overfitting.</a:t>
            </a:r>
          </a:p>
        </p:txBody>
      </p:sp>
    </p:spTree>
    <p:extLst>
      <p:ext uri="{BB962C8B-B14F-4D97-AF65-F5344CB8AC3E}">
        <p14:creationId xmlns:p14="http://schemas.microsoft.com/office/powerpoint/2010/main" val="299372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CF90-469A-C311-58C9-AE601D3BE08C}"/>
              </a:ext>
            </a:extLst>
          </p:cNvPr>
          <p:cNvSpPr>
            <a:spLocks noGrp="1"/>
          </p:cNvSpPr>
          <p:nvPr>
            <p:ph type="title"/>
          </p:nvPr>
        </p:nvSpPr>
        <p:spPr>
          <a:xfrm>
            <a:off x="838200" y="365126"/>
            <a:ext cx="10515600" cy="773210"/>
          </a:xfrm>
        </p:spPr>
        <p:txBody>
          <a:bodyPr/>
          <a:lstStyle/>
          <a:p>
            <a:r>
              <a:rPr lang="en-US" dirty="0">
                <a:solidFill>
                  <a:schemeClr val="accent2">
                    <a:lumMod val="75000"/>
                  </a:schemeClr>
                </a:solidFill>
              </a:rPr>
              <a:t>6. Challenges </a:t>
            </a:r>
            <a:endParaRPr lang="en-CA" dirty="0">
              <a:solidFill>
                <a:schemeClr val="accent2">
                  <a:lumMod val="75000"/>
                </a:schemeClr>
              </a:solidFill>
            </a:endParaRPr>
          </a:p>
        </p:txBody>
      </p:sp>
      <p:sp>
        <p:nvSpPr>
          <p:cNvPr id="5" name="TextBox 4">
            <a:extLst>
              <a:ext uri="{FF2B5EF4-FFF2-40B4-BE49-F238E27FC236}">
                <a16:creationId xmlns:a16="http://schemas.microsoft.com/office/drawing/2014/main" id="{AA16981E-1B7F-6363-4434-2F9D60203808}"/>
              </a:ext>
            </a:extLst>
          </p:cNvPr>
          <p:cNvSpPr txBox="1"/>
          <p:nvPr/>
        </p:nvSpPr>
        <p:spPr>
          <a:xfrm>
            <a:off x="838200" y="1124808"/>
            <a:ext cx="6172200"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2">
                  <a:lumMod val="75000"/>
                  <a:lumOff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2">
                    <a:lumMod val="75000"/>
                    <a:lumOff val="25000"/>
                  </a:schemeClr>
                </a:solidFill>
                <a:effectLst/>
              </a:rPr>
              <a:t>Data Imbalance</a:t>
            </a:r>
            <a:r>
              <a:rPr kumimoji="0" lang="en-US" altLang="en-US" sz="2400" b="0" i="0" u="none" strike="noStrike" cap="none" normalizeH="0" baseline="0" dirty="0">
                <a:ln>
                  <a:noFill/>
                </a:ln>
                <a:solidFill>
                  <a:schemeClr val="tx2">
                    <a:lumMod val="75000"/>
                    <a:lumOff val="25000"/>
                  </a:schemeClr>
                </a:solidFill>
                <a:effectLst/>
              </a:rPr>
              <a:t>:</a:t>
            </a:r>
            <a:br>
              <a:rPr kumimoji="0" lang="en-US" altLang="en-US" sz="2400" b="0" i="0" u="none" strike="noStrike" cap="none" normalizeH="0" baseline="0" dirty="0">
                <a:ln>
                  <a:noFill/>
                </a:ln>
                <a:solidFill>
                  <a:schemeClr val="tx2">
                    <a:lumMod val="75000"/>
                    <a:lumOff val="25000"/>
                  </a:schemeClr>
                </a:solidFill>
                <a:effectLst/>
              </a:rPr>
            </a:br>
            <a:r>
              <a:rPr kumimoji="0" lang="en-US" altLang="en-US" sz="2400" b="0" i="0" u="none" strike="noStrike" cap="none" normalizeH="0" baseline="0" dirty="0">
                <a:ln>
                  <a:noFill/>
                </a:ln>
                <a:solidFill>
                  <a:schemeClr val="tx2">
                    <a:lumMod val="75000"/>
                    <a:lumOff val="25000"/>
                  </a:schemeClr>
                </a:solidFill>
                <a:effectLst/>
              </a:rPr>
              <a:t>Some customer segments, like TOP, had fewer entries, which could bias predictions. Resampling or weighting techniques were considered.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2">
                  <a:lumMod val="75000"/>
                  <a:lumOff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2">
                    <a:lumMod val="75000"/>
                    <a:lumOff val="25000"/>
                  </a:schemeClr>
                </a:solidFill>
                <a:effectLst/>
              </a:rPr>
              <a:t>Perfect Accuracy</a:t>
            </a:r>
            <a:r>
              <a:rPr kumimoji="0" lang="en-US" altLang="en-US" sz="2400" b="0" i="0" u="none" strike="noStrike" cap="none" normalizeH="0" baseline="0" dirty="0">
                <a:ln>
                  <a:noFill/>
                </a:ln>
                <a:solidFill>
                  <a:schemeClr val="tx2">
                    <a:lumMod val="75000"/>
                    <a:lumOff val="25000"/>
                  </a:schemeClr>
                </a:solidFill>
                <a:effectLst/>
              </a:rPr>
              <a:t>:</a:t>
            </a:r>
            <a:br>
              <a:rPr kumimoji="0" lang="en-US" altLang="en-US" sz="2400" b="0" i="0" u="none" strike="noStrike" cap="none" normalizeH="0" baseline="0" dirty="0">
                <a:ln>
                  <a:noFill/>
                </a:ln>
                <a:solidFill>
                  <a:schemeClr val="tx2">
                    <a:lumMod val="75000"/>
                    <a:lumOff val="25000"/>
                  </a:schemeClr>
                </a:solidFill>
                <a:effectLst/>
              </a:rPr>
            </a:br>
            <a:r>
              <a:rPr kumimoji="0" lang="en-US" altLang="en-US" sz="2400" b="0" i="0" u="none" strike="noStrike" cap="none" normalizeH="0" baseline="0" dirty="0">
                <a:ln>
                  <a:noFill/>
                </a:ln>
                <a:solidFill>
                  <a:schemeClr val="tx2">
                    <a:lumMod val="75000"/>
                    <a:lumOff val="25000"/>
                  </a:schemeClr>
                </a:solidFill>
                <a:effectLst/>
              </a:rPr>
              <a:t>While the linear model's accuracy of 1.0 was ideal, we validated it thoroughly to rule out data leakage.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2">
                  <a:lumMod val="75000"/>
                  <a:lumOff val="25000"/>
                </a:schemeClr>
              </a:solidFill>
              <a:effectLst/>
            </a:endParaRPr>
          </a:p>
        </p:txBody>
      </p:sp>
    </p:spTree>
    <p:extLst>
      <p:ext uri="{BB962C8B-B14F-4D97-AF65-F5344CB8AC3E}">
        <p14:creationId xmlns:p14="http://schemas.microsoft.com/office/powerpoint/2010/main" val="349054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0E2"/>
        </a:solidFill>
        <a:effectLst/>
      </p:bgPr>
    </p:bg>
    <p:spTree>
      <p:nvGrpSpPr>
        <p:cNvPr id="1" name="">
          <a:extLst>
            <a:ext uri="{FF2B5EF4-FFF2-40B4-BE49-F238E27FC236}">
              <a16:creationId xmlns:a16="http://schemas.microsoft.com/office/drawing/2014/main" id="{92AE765D-47F0-8EB9-4C12-CEAB9086496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F796E-FE4B-2804-A320-2269D31C1511}"/>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dirty="0">
                <a:solidFill>
                  <a:schemeClr val="accent2">
                    <a:lumMod val="75000"/>
                  </a:schemeClr>
                </a:solidFill>
                <a:latin typeface="+mj-lt"/>
                <a:ea typeface="+mj-ea"/>
                <a:cs typeface="+mj-cs"/>
              </a:rPr>
              <a:t>Conclusion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19D723F5-634F-561F-49C1-AADD104AFF6C}"/>
              </a:ext>
            </a:extLst>
          </p:cNvPr>
          <p:cNvSpPr txBox="1"/>
          <p:nvPr/>
        </p:nvSpPr>
        <p:spPr>
          <a:xfrm>
            <a:off x="838200" y="1825625"/>
            <a:ext cx="5558489"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solidFill>
                  <a:schemeClr val="tx2">
                    <a:lumMod val="85000"/>
                    <a:lumOff val="15000"/>
                  </a:schemeClr>
                </a:solidFill>
              </a:rPr>
              <a:t>This project aimed to explore customer segmentation by predicting customer segments based on their attributes. Our primary goal was to utilize machine learning models to identify distinct customer groups accurately and derive actionable insights to enhance business strategies.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45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0E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dirty="0">
                <a:solidFill>
                  <a:schemeClr val="accent2">
                    <a:lumMod val="75000"/>
                  </a:schemeClr>
                </a:solidFill>
                <a:latin typeface="+mj-lt"/>
                <a:ea typeface="+mj-ea"/>
                <a:cs typeface="+mj-cs"/>
              </a:rPr>
              <a:t>Introduction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7ACE2575-0454-1C7E-CABE-EF66E589D924}"/>
              </a:ext>
            </a:extLst>
          </p:cNvPr>
          <p:cNvSpPr txBox="1"/>
          <p:nvPr/>
        </p:nvSpPr>
        <p:spPr>
          <a:xfrm>
            <a:off x="838200" y="1825625"/>
            <a:ext cx="5558489"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solidFill>
                  <a:schemeClr val="tx2">
                    <a:lumMod val="75000"/>
                    <a:lumOff val="25000"/>
                  </a:schemeClr>
                </a:solidFill>
              </a:rPr>
              <a:t>This project aimed to explore customer segmentation by predicting customer segments based on their attributes. Our primary goal was to utilize machine learning models to identify distinct customer groups accurately and derive actionable insights to enhance business strategies.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40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0E2"/>
        </a:solidFill>
        <a:effectLst/>
      </p:bgPr>
    </p:bg>
    <p:spTree>
      <p:nvGrpSpPr>
        <p:cNvPr id="1" name="">
          <a:extLst>
            <a:ext uri="{FF2B5EF4-FFF2-40B4-BE49-F238E27FC236}">
              <a16:creationId xmlns:a16="http://schemas.microsoft.com/office/drawing/2014/main" id="{A5F565DD-D417-66F6-9CCD-530B6257E17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17EB1-669D-0CB4-6252-DA04098B710C}"/>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dirty="0">
                <a:solidFill>
                  <a:schemeClr val="accent2">
                    <a:lumMod val="75000"/>
                  </a:schemeClr>
                </a:solidFill>
                <a:latin typeface="+mj-lt"/>
                <a:ea typeface="+mj-ea"/>
                <a:cs typeface="+mj-cs"/>
              </a:rPr>
              <a:t>Dataset Overview </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D1755E36-8966-74BB-9A2C-FB1B32421F72}"/>
              </a:ext>
            </a:extLst>
          </p:cNvPr>
          <p:cNvSpPr txBox="1"/>
          <p:nvPr/>
        </p:nvSpPr>
        <p:spPr>
          <a:xfrm>
            <a:off x="838200" y="1825625"/>
            <a:ext cx="5558489"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solidFill>
                  <a:schemeClr val="tx2">
                    <a:lumMod val="75000"/>
                    <a:lumOff val="25000"/>
                  </a:schemeClr>
                </a:solidFill>
              </a:rPr>
              <a:t>We worked with a dataset containing demographic and transactional details of customers. The dataset consisted of 929,615 entries with 30 columns. Key attributes included customer age, income, residency status, relationship type, and customer segmentation categories </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21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812-80D5-0776-92D4-00C084488659}"/>
              </a:ext>
            </a:extLst>
          </p:cNvPr>
          <p:cNvSpPr>
            <a:spLocks noGrp="1"/>
          </p:cNvSpPr>
          <p:nvPr>
            <p:ph type="title"/>
          </p:nvPr>
        </p:nvSpPr>
        <p:spPr/>
        <p:txBody>
          <a:bodyPr/>
          <a:lstStyle/>
          <a:p>
            <a:r>
              <a:rPr lang="en-US" dirty="0">
                <a:solidFill>
                  <a:schemeClr val="accent2">
                    <a:lumMod val="75000"/>
                  </a:schemeClr>
                </a:solidFill>
              </a:rPr>
              <a:t>1. Data Cleaning and Transforming</a:t>
            </a:r>
            <a:endParaRPr lang="en-CA" dirty="0">
              <a:solidFill>
                <a:schemeClr val="accent2">
                  <a:lumMod val="75000"/>
                </a:schemeClr>
              </a:solidFill>
            </a:endParaRPr>
          </a:p>
        </p:txBody>
      </p:sp>
      <p:sp>
        <p:nvSpPr>
          <p:cNvPr id="3" name="TextBox 2">
            <a:extLst>
              <a:ext uri="{FF2B5EF4-FFF2-40B4-BE49-F238E27FC236}">
                <a16:creationId xmlns:a16="http://schemas.microsoft.com/office/drawing/2014/main" id="{4D18E3CB-639C-AD10-45D6-C71A5592955C}"/>
              </a:ext>
            </a:extLst>
          </p:cNvPr>
          <p:cNvSpPr txBox="1"/>
          <p:nvPr/>
        </p:nvSpPr>
        <p:spPr>
          <a:xfrm>
            <a:off x="1035698" y="1175657"/>
            <a:ext cx="6251510" cy="4278094"/>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1600" b="1" dirty="0">
                <a:solidFill>
                  <a:schemeClr val="tx2">
                    <a:lumMod val="75000"/>
                    <a:lumOff val="25000"/>
                  </a:schemeClr>
                </a:solidFill>
                <a:latin typeface="Arial" panose="020B0604020202020204" pitchFamily="34" charset="0"/>
              </a:rPr>
              <a:t>Missing Values</a:t>
            </a:r>
            <a:r>
              <a:rPr lang="en-US" altLang="en-US" sz="1600" dirty="0">
                <a:solidFill>
                  <a:schemeClr val="tx2">
                    <a:lumMod val="75000"/>
                    <a:lumOff val="25000"/>
                  </a:schemeClr>
                </a:solidFill>
                <a:latin typeface="Arial" panose="020B0604020202020204" pitchFamily="34" charset="0"/>
              </a:rPr>
              <a:t>:</a:t>
            </a:r>
            <a:br>
              <a:rPr lang="en-US" altLang="en-US" sz="1600" dirty="0">
                <a:solidFill>
                  <a:schemeClr val="tx2">
                    <a:lumMod val="75000"/>
                    <a:lumOff val="25000"/>
                  </a:schemeClr>
                </a:solidFill>
                <a:latin typeface="Arial" panose="020B0604020202020204" pitchFamily="34" charset="0"/>
              </a:rPr>
            </a:br>
            <a:r>
              <a:rPr lang="en-US" altLang="en-US" sz="1600" dirty="0">
                <a:solidFill>
                  <a:schemeClr val="tx2">
                    <a:lumMod val="75000"/>
                    <a:lumOff val="25000"/>
                  </a:schemeClr>
                </a:solidFill>
                <a:latin typeface="Arial" panose="020B0604020202020204" pitchFamily="34" charset="0"/>
              </a:rPr>
              <a:t>Missing values in certain columns were replaced with meaningful defaults. For instance, missing </a:t>
            </a:r>
            <a:r>
              <a:rPr lang="en-US" altLang="en-US" sz="1600" dirty="0" err="1">
                <a:solidFill>
                  <a:schemeClr val="tx2">
                    <a:lumMod val="75000"/>
                    <a:lumOff val="25000"/>
                  </a:schemeClr>
                </a:solidFill>
                <a:latin typeface="Arial Unicode MS"/>
              </a:rPr>
              <a:t>renta</a:t>
            </a:r>
            <a:r>
              <a:rPr lang="en-US" altLang="en-US" sz="1600" dirty="0">
                <a:solidFill>
                  <a:schemeClr val="tx2">
                    <a:lumMod val="75000"/>
                    <a:lumOff val="25000"/>
                  </a:schemeClr>
                </a:solidFill>
              </a:rPr>
              <a:t> (income) values were filled with the median income to maintain consistency without introducing bias.</a:t>
            </a:r>
            <a:endParaRPr lang="en-US" altLang="en-US" sz="1600" dirty="0">
              <a:solidFill>
                <a:schemeClr val="tx2">
                  <a:lumMod val="75000"/>
                  <a:lumOff val="25000"/>
                </a:schemeClr>
              </a:solidFill>
              <a:latin typeface="Arial" panose="020B0604020202020204" pitchFamily="34" charset="0"/>
            </a:endParaRPr>
          </a:p>
          <a:p>
            <a:pPr lvl="0" eaLnBrk="0" fontAlgn="base" hangingPunct="0">
              <a:spcBef>
                <a:spcPct val="0"/>
              </a:spcBef>
              <a:spcAft>
                <a:spcPct val="0"/>
              </a:spcAft>
              <a:buFontTx/>
              <a:buChar char="•"/>
            </a:pPr>
            <a:r>
              <a:rPr lang="en-US" altLang="en-US" sz="1600" b="1" dirty="0">
                <a:solidFill>
                  <a:schemeClr val="tx2">
                    <a:lumMod val="75000"/>
                    <a:lumOff val="25000"/>
                  </a:schemeClr>
                </a:solidFill>
                <a:latin typeface="Arial" panose="020B0604020202020204" pitchFamily="34" charset="0"/>
              </a:rPr>
              <a:t>Data Transformation</a:t>
            </a:r>
            <a:r>
              <a:rPr lang="en-US" altLang="en-US" sz="1600" dirty="0">
                <a:solidFill>
                  <a:schemeClr val="tx2">
                    <a:lumMod val="75000"/>
                    <a:lumOff val="25000"/>
                  </a:schemeClr>
                </a:solidFill>
                <a:latin typeface="Arial" panose="020B0604020202020204" pitchFamily="34" charset="0"/>
              </a:rPr>
              <a:t>:</a:t>
            </a:r>
          </a:p>
          <a:p>
            <a:pPr lvl="1" eaLnBrk="0" fontAlgn="base" hangingPunct="0">
              <a:spcBef>
                <a:spcPct val="0"/>
              </a:spcBef>
              <a:spcAft>
                <a:spcPct val="0"/>
              </a:spcAft>
              <a:buFontTx/>
              <a:buChar char="•"/>
            </a:pPr>
            <a:r>
              <a:rPr lang="en-US" altLang="en-US" sz="1600" dirty="0">
                <a:solidFill>
                  <a:schemeClr val="tx2">
                    <a:lumMod val="75000"/>
                    <a:lumOff val="25000"/>
                  </a:schemeClr>
                </a:solidFill>
                <a:latin typeface="Arial" panose="020B0604020202020204" pitchFamily="34" charset="0"/>
              </a:rPr>
              <a:t>Created new columns such as </a:t>
            </a:r>
            <a:r>
              <a:rPr lang="en-US" altLang="en-US" sz="1600" dirty="0" err="1">
                <a:solidFill>
                  <a:schemeClr val="tx2">
                    <a:lumMod val="75000"/>
                    <a:lumOff val="25000"/>
                  </a:schemeClr>
                </a:solidFill>
                <a:latin typeface="Arial Unicode MS"/>
              </a:rPr>
              <a:t>renta_log</a:t>
            </a:r>
            <a:r>
              <a:rPr lang="en-US" altLang="en-US" sz="1600" dirty="0">
                <a:solidFill>
                  <a:schemeClr val="tx2">
                    <a:lumMod val="75000"/>
                    <a:lumOff val="25000"/>
                  </a:schemeClr>
                </a:solidFill>
              </a:rPr>
              <a:t> and </a:t>
            </a:r>
            <a:r>
              <a:rPr lang="en-US" altLang="en-US" sz="1600" dirty="0" err="1">
                <a:solidFill>
                  <a:schemeClr val="tx2">
                    <a:lumMod val="75000"/>
                    <a:lumOff val="25000"/>
                  </a:schemeClr>
                </a:solidFill>
                <a:latin typeface="Arial Unicode MS"/>
              </a:rPr>
              <a:t>age_log</a:t>
            </a:r>
            <a:r>
              <a:rPr lang="en-US" altLang="en-US" sz="1600" dirty="0">
                <a:solidFill>
                  <a:schemeClr val="tx2">
                    <a:lumMod val="75000"/>
                    <a:lumOff val="25000"/>
                  </a:schemeClr>
                </a:solidFill>
              </a:rPr>
              <a:t> by applying logarithmic transformations to reduce skewness.</a:t>
            </a:r>
            <a:endParaRPr lang="en-US" altLang="en-US" sz="1600" dirty="0">
              <a:solidFill>
                <a:schemeClr val="tx2">
                  <a:lumMod val="75000"/>
                  <a:lumOff val="25000"/>
                </a:schemeClr>
              </a:solidFill>
              <a:latin typeface="Arial" panose="020B0604020202020204" pitchFamily="34" charset="0"/>
            </a:endParaRPr>
          </a:p>
          <a:p>
            <a:pPr lvl="1" eaLnBrk="0" fontAlgn="base" hangingPunct="0">
              <a:spcBef>
                <a:spcPct val="0"/>
              </a:spcBef>
              <a:spcAft>
                <a:spcPct val="0"/>
              </a:spcAft>
              <a:buFontTx/>
              <a:buChar char="•"/>
            </a:pPr>
            <a:r>
              <a:rPr lang="en-US" altLang="en-US" sz="1600" dirty="0">
                <a:solidFill>
                  <a:schemeClr val="tx2">
                    <a:lumMod val="75000"/>
                    <a:lumOff val="25000"/>
                  </a:schemeClr>
                </a:solidFill>
                <a:latin typeface="Arial" panose="020B0604020202020204" pitchFamily="34" charset="0"/>
              </a:rPr>
              <a:t>Standardized income values using z-scores to ensure comparability.</a:t>
            </a:r>
          </a:p>
          <a:p>
            <a:pPr lvl="1" eaLnBrk="0" fontAlgn="base" hangingPunct="0">
              <a:spcBef>
                <a:spcPct val="0"/>
              </a:spcBef>
              <a:spcAft>
                <a:spcPct val="0"/>
              </a:spcAft>
              <a:buFontTx/>
              <a:buChar char="•"/>
            </a:pPr>
            <a:r>
              <a:rPr lang="en-US" altLang="en-US" sz="1600" dirty="0">
                <a:solidFill>
                  <a:schemeClr val="tx2">
                    <a:lumMod val="75000"/>
                    <a:lumOff val="25000"/>
                  </a:schemeClr>
                </a:solidFill>
                <a:latin typeface="Arial" panose="020B0604020202020204" pitchFamily="34" charset="0"/>
              </a:rPr>
              <a:t>Encoded categorical features like </a:t>
            </a:r>
            <a:r>
              <a:rPr lang="en-US" altLang="en-US" sz="1600" dirty="0" err="1">
                <a:solidFill>
                  <a:schemeClr val="tx2">
                    <a:lumMod val="75000"/>
                    <a:lumOff val="25000"/>
                  </a:schemeClr>
                </a:solidFill>
                <a:latin typeface="Arial Unicode MS"/>
              </a:rPr>
              <a:t>segmento</a:t>
            </a:r>
            <a:r>
              <a:rPr lang="en-US" altLang="en-US" sz="1600" dirty="0">
                <a:solidFill>
                  <a:schemeClr val="tx2">
                    <a:lumMod val="75000"/>
                    <a:lumOff val="25000"/>
                  </a:schemeClr>
                </a:solidFill>
              </a:rPr>
              <a:t> into numerical values to make them machine-learning compatible.</a:t>
            </a:r>
            <a:endParaRPr lang="en-US" altLang="en-US" sz="1600" dirty="0">
              <a:solidFill>
                <a:schemeClr val="tx2">
                  <a:lumMod val="75000"/>
                  <a:lumOff val="25000"/>
                </a:schemeClr>
              </a:solidFill>
              <a:latin typeface="Arial" panose="020B0604020202020204" pitchFamily="34" charset="0"/>
            </a:endParaRPr>
          </a:p>
          <a:p>
            <a:pPr lvl="0" eaLnBrk="0" fontAlgn="base" hangingPunct="0">
              <a:spcBef>
                <a:spcPct val="0"/>
              </a:spcBef>
              <a:spcAft>
                <a:spcPct val="0"/>
              </a:spcAft>
              <a:buFontTx/>
              <a:buChar char="•"/>
            </a:pPr>
            <a:r>
              <a:rPr lang="en-US" altLang="en-US" sz="1600" b="1" dirty="0">
                <a:solidFill>
                  <a:schemeClr val="tx2">
                    <a:lumMod val="75000"/>
                    <a:lumOff val="25000"/>
                  </a:schemeClr>
                </a:solidFill>
                <a:latin typeface="Arial" panose="020B0604020202020204" pitchFamily="34" charset="0"/>
              </a:rPr>
              <a:t>Feature Selection</a:t>
            </a:r>
            <a:r>
              <a:rPr lang="en-US" altLang="en-US" sz="1600" dirty="0">
                <a:solidFill>
                  <a:schemeClr val="tx2">
                    <a:lumMod val="75000"/>
                    <a:lumOff val="25000"/>
                  </a:schemeClr>
                </a:solidFill>
                <a:latin typeface="Arial" panose="020B0604020202020204" pitchFamily="34" charset="0"/>
              </a:rPr>
              <a:t>:</a:t>
            </a:r>
          </a:p>
          <a:p>
            <a:pPr lvl="1" eaLnBrk="0" fontAlgn="base" hangingPunct="0">
              <a:spcBef>
                <a:spcPct val="0"/>
              </a:spcBef>
              <a:spcAft>
                <a:spcPct val="0"/>
              </a:spcAft>
              <a:buFontTx/>
              <a:buChar char="•"/>
            </a:pPr>
            <a:r>
              <a:rPr lang="en-US" altLang="en-US" sz="1600" dirty="0">
                <a:solidFill>
                  <a:schemeClr val="tx2">
                    <a:lumMod val="75000"/>
                    <a:lumOff val="25000"/>
                  </a:schemeClr>
                </a:solidFill>
                <a:latin typeface="Arial" panose="020B0604020202020204" pitchFamily="34" charset="0"/>
              </a:rPr>
              <a:t>We analyzed correlation and dropped less relevant columns. Key features like age, income, and relationship type were retained for prediction.</a:t>
            </a:r>
          </a:p>
          <a:p>
            <a:endParaRPr lang="en-CA" sz="1600" dirty="0">
              <a:solidFill>
                <a:schemeClr val="tx2">
                  <a:lumMod val="75000"/>
                  <a:lumOff val="25000"/>
                </a:schemeClr>
              </a:solidFill>
            </a:endParaRPr>
          </a:p>
        </p:txBody>
      </p:sp>
      <p:sp>
        <p:nvSpPr>
          <p:cNvPr id="7" name="Rectangle 4">
            <a:extLst>
              <a:ext uri="{FF2B5EF4-FFF2-40B4-BE49-F238E27FC236}">
                <a16:creationId xmlns:a16="http://schemas.microsoft.com/office/drawing/2014/main" id="{34F5F64B-96EA-EE96-726B-2B14543BBF3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F461C1B-089E-1444-E06C-44EF273D5B29}"/>
              </a:ext>
            </a:extLst>
          </p:cNvPr>
          <p:cNvPicPr>
            <a:picLocks noChangeAspect="1"/>
          </p:cNvPicPr>
          <p:nvPr/>
        </p:nvPicPr>
        <p:blipFill>
          <a:blip r:embed="rId2"/>
          <a:stretch>
            <a:fillRect/>
          </a:stretch>
        </p:blipFill>
        <p:spPr>
          <a:xfrm>
            <a:off x="7193902" y="1404249"/>
            <a:ext cx="4816257" cy="3170195"/>
          </a:xfrm>
          <a:prstGeom prst="rect">
            <a:avLst/>
          </a:prstGeom>
        </p:spPr>
      </p:pic>
    </p:spTree>
    <p:extLst>
      <p:ext uri="{BB962C8B-B14F-4D97-AF65-F5344CB8AC3E}">
        <p14:creationId xmlns:p14="http://schemas.microsoft.com/office/powerpoint/2010/main" val="170631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42E9-B316-2AA4-6DF5-3CAB79BC5A0E}"/>
              </a:ext>
            </a:extLst>
          </p:cNvPr>
          <p:cNvSpPr>
            <a:spLocks noGrp="1"/>
          </p:cNvSpPr>
          <p:nvPr>
            <p:ph type="title"/>
          </p:nvPr>
        </p:nvSpPr>
        <p:spPr>
          <a:xfrm>
            <a:off x="838200" y="365126"/>
            <a:ext cx="10515600" cy="754548"/>
          </a:xfrm>
        </p:spPr>
        <p:txBody>
          <a:bodyPr/>
          <a:lstStyle/>
          <a:p>
            <a:r>
              <a:rPr lang="en-US" dirty="0">
                <a:solidFill>
                  <a:schemeClr val="accent2">
                    <a:lumMod val="75000"/>
                  </a:schemeClr>
                </a:solidFill>
              </a:rPr>
              <a:t>Outlier and Skewness Check </a:t>
            </a:r>
            <a:endParaRPr lang="en-CA" dirty="0">
              <a:solidFill>
                <a:schemeClr val="accent2">
                  <a:lumMod val="75000"/>
                </a:schemeClr>
              </a:solidFill>
            </a:endParaRPr>
          </a:p>
        </p:txBody>
      </p:sp>
      <p:pic>
        <p:nvPicPr>
          <p:cNvPr id="4" name="Picture 3">
            <a:extLst>
              <a:ext uri="{FF2B5EF4-FFF2-40B4-BE49-F238E27FC236}">
                <a16:creationId xmlns:a16="http://schemas.microsoft.com/office/drawing/2014/main" id="{47ACC2E1-A8E3-6912-3FB3-5A90CE7E17DC}"/>
              </a:ext>
            </a:extLst>
          </p:cNvPr>
          <p:cNvPicPr>
            <a:picLocks noChangeAspect="1"/>
          </p:cNvPicPr>
          <p:nvPr/>
        </p:nvPicPr>
        <p:blipFill>
          <a:blip r:embed="rId2"/>
          <a:stretch>
            <a:fillRect/>
          </a:stretch>
        </p:blipFill>
        <p:spPr>
          <a:xfrm>
            <a:off x="838200" y="1021240"/>
            <a:ext cx="10912786" cy="5471634"/>
          </a:xfrm>
          <a:prstGeom prst="rect">
            <a:avLst/>
          </a:prstGeom>
        </p:spPr>
      </p:pic>
    </p:spTree>
    <p:extLst>
      <p:ext uri="{BB962C8B-B14F-4D97-AF65-F5344CB8AC3E}">
        <p14:creationId xmlns:p14="http://schemas.microsoft.com/office/powerpoint/2010/main" val="324279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FAA9-2F6E-FF57-E657-E84648C06F7A}"/>
              </a:ext>
            </a:extLst>
          </p:cNvPr>
          <p:cNvSpPr>
            <a:spLocks noGrp="1"/>
          </p:cNvSpPr>
          <p:nvPr>
            <p:ph type="title"/>
          </p:nvPr>
        </p:nvSpPr>
        <p:spPr>
          <a:xfrm>
            <a:off x="838200" y="365125"/>
            <a:ext cx="10515600" cy="726557"/>
          </a:xfrm>
        </p:spPr>
        <p:txBody>
          <a:bodyPr/>
          <a:lstStyle/>
          <a:p>
            <a:r>
              <a:rPr lang="en-US" dirty="0">
                <a:solidFill>
                  <a:schemeClr val="accent2">
                    <a:lumMod val="75000"/>
                  </a:schemeClr>
                </a:solidFill>
              </a:rPr>
              <a:t>2. Exploratory Data Analysis (EDA)</a:t>
            </a:r>
            <a:endParaRPr lang="en-CA" dirty="0">
              <a:solidFill>
                <a:schemeClr val="accent2">
                  <a:lumMod val="75000"/>
                </a:schemeClr>
              </a:solidFill>
            </a:endParaRPr>
          </a:p>
        </p:txBody>
      </p:sp>
      <p:sp>
        <p:nvSpPr>
          <p:cNvPr id="7" name="TextBox 6">
            <a:extLst>
              <a:ext uri="{FF2B5EF4-FFF2-40B4-BE49-F238E27FC236}">
                <a16:creationId xmlns:a16="http://schemas.microsoft.com/office/drawing/2014/main" id="{25D4B85A-AEB9-C000-D21E-851C0D1F986B}"/>
              </a:ext>
            </a:extLst>
          </p:cNvPr>
          <p:cNvSpPr txBox="1"/>
          <p:nvPr/>
        </p:nvSpPr>
        <p:spPr>
          <a:xfrm>
            <a:off x="838200" y="1243786"/>
            <a:ext cx="4564224" cy="25545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75000"/>
                    <a:lumOff val="25000"/>
                  </a:schemeClr>
                </a:solidFill>
                <a:effectLst/>
                <a:latin typeface="Arial" panose="020B0604020202020204" pitchFamily="34" charset="0"/>
              </a:rPr>
              <a:t>Understanding Data Distributions</a:t>
            </a:r>
            <a:r>
              <a:rPr kumimoji="0" lang="en-US" altLang="en-US" sz="1600" b="0" i="0" u="none" strike="noStrike" cap="none" normalizeH="0" baseline="0" dirty="0">
                <a:ln>
                  <a:noFill/>
                </a:ln>
                <a:solidFill>
                  <a:schemeClr val="tx2">
                    <a:lumMod val="75000"/>
                    <a:lumOff val="25000"/>
                  </a:schemeClr>
                </a:solidFill>
                <a:effectLst/>
                <a:latin typeface="Arial" panose="020B0604020202020204" pitchFamily="34" charset="0"/>
              </a:rPr>
              <a:t>:</a:t>
            </a:r>
            <a:br>
              <a:rPr kumimoji="0" lang="en-US" altLang="en-US" sz="1600" b="0" i="0" u="none" strike="noStrike" cap="none" normalizeH="0" baseline="0" dirty="0">
                <a:ln>
                  <a:noFill/>
                </a:ln>
                <a:solidFill>
                  <a:schemeClr val="tx2">
                    <a:lumMod val="75000"/>
                    <a:lumOff val="25000"/>
                  </a:schemeClr>
                </a:solidFill>
                <a:effectLst/>
                <a:latin typeface="Arial" panose="020B0604020202020204" pitchFamily="34" charset="0"/>
              </a:rPr>
            </a:br>
            <a:r>
              <a:rPr kumimoji="0" lang="en-US" altLang="en-US" sz="1600" b="0" i="0" u="none" strike="noStrike" cap="none" normalizeH="0" baseline="0" dirty="0">
                <a:ln>
                  <a:noFill/>
                </a:ln>
                <a:solidFill>
                  <a:schemeClr val="tx2">
                    <a:lumMod val="75000"/>
                    <a:lumOff val="25000"/>
                  </a:schemeClr>
                </a:solidFill>
                <a:effectLst/>
                <a:latin typeface="Arial" panose="020B0604020202020204" pitchFamily="34" charset="0"/>
              </a:rPr>
              <a:t>Histograms and boxplots were used to inspect age and income distributions, identifying outliers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75000"/>
                    <a:lumOff val="25000"/>
                  </a:schemeClr>
                </a:solidFill>
                <a:effectLst/>
                <a:latin typeface="Arial" panose="020B0604020202020204" pitchFamily="34" charset="0"/>
              </a:rPr>
              <a:t>Segmentation Analysis</a:t>
            </a:r>
            <a:r>
              <a:rPr kumimoji="0" lang="en-US" altLang="en-US" sz="1600" b="0" i="0" u="none" strike="noStrike" cap="none" normalizeH="0" baseline="0" dirty="0">
                <a:ln>
                  <a:noFill/>
                </a:ln>
                <a:solidFill>
                  <a:schemeClr val="tx2">
                    <a:lumMod val="75000"/>
                    <a:lumOff val="2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2">
                    <a:lumMod val="75000"/>
                    <a:lumOff val="25000"/>
                  </a:schemeClr>
                </a:solidFill>
                <a:effectLst/>
                <a:latin typeface="Arial" panose="020B0604020202020204" pitchFamily="34" charset="0"/>
              </a:rPr>
              <a:t>We explored the distribution of customer segments and observed that most customers belonged to the </a:t>
            </a:r>
            <a:r>
              <a:rPr kumimoji="0" lang="en-US" altLang="en-US" sz="1600" b="0" i="0" u="none" strike="noStrike" cap="none" normalizeH="0" baseline="0" dirty="0">
                <a:ln>
                  <a:noFill/>
                </a:ln>
                <a:solidFill>
                  <a:schemeClr val="tx2">
                    <a:lumMod val="75000"/>
                    <a:lumOff val="25000"/>
                  </a:schemeClr>
                </a:solidFill>
                <a:effectLst/>
                <a:latin typeface="Arial Unicode MS"/>
              </a:rPr>
              <a:t>PARTICULARES</a:t>
            </a:r>
            <a:r>
              <a:rPr kumimoji="0" lang="en-US" altLang="en-US" sz="1600" b="0" i="0" u="none" strike="noStrike" cap="none" normalizeH="0" baseline="0" dirty="0">
                <a:ln>
                  <a:noFill/>
                </a:ln>
                <a:solidFill>
                  <a:schemeClr val="tx2">
                    <a:lumMod val="75000"/>
                    <a:lumOff val="25000"/>
                  </a:schemeClr>
                </a:solidFill>
                <a:effectLst/>
              </a:rPr>
              <a:t> segment, followed by </a:t>
            </a:r>
            <a:r>
              <a:rPr kumimoji="0" lang="en-US" altLang="en-US" sz="1600" b="0" i="0" u="none" strike="noStrike" cap="none" normalizeH="0" baseline="0" dirty="0">
                <a:ln>
                  <a:noFill/>
                </a:ln>
                <a:solidFill>
                  <a:schemeClr val="tx2">
                    <a:lumMod val="75000"/>
                    <a:lumOff val="25000"/>
                  </a:schemeClr>
                </a:solidFill>
                <a:effectLst/>
                <a:latin typeface="Arial Unicode MS"/>
              </a:rPr>
              <a:t>UNIVERSITARIO</a:t>
            </a:r>
            <a:r>
              <a:rPr kumimoji="0" lang="en-US" altLang="en-US" sz="1600" b="0" i="0" u="none" strike="noStrike" cap="none" normalizeH="0" baseline="0" dirty="0">
                <a:ln>
                  <a:noFill/>
                </a:ln>
                <a:solidFill>
                  <a:schemeClr val="tx2">
                    <a:lumMod val="75000"/>
                    <a:lumOff val="25000"/>
                  </a:schemeClr>
                </a:solidFill>
                <a:effectLst/>
              </a:rPr>
              <a:t> and </a:t>
            </a:r>
            <a:r>
              <a:rPr kumimoji="0" lang="en-US" altLang="en-US" sz="1600" b="0" i="0" u="none" strike="noStrike" cap="none" normalizeH="0" baseline="0" dirty="0">
                <a:ln>
                  <a:noFill/>
                </a:ln>
                <a:solidFill>
                  <a:schemeClr val="tx2">
                    <a:lumMod val="75000"/>
                    <a:lumOff val="25000"/>
                  </a:schemeClr>
                </a:solidFill>
                <a:effectLst/>
                <a:latin typeface="Arial Unicode MS"/>
              </a:rPr>
              <a:t>TOP</a:t>
            </a:r>
            <a:r>
              <a:rPr kumimoji="0" lang="en-US" altLang="en-US" sz="1600" b="0" i="0" u="none" strike="noStrike" cap="none" normalizeH="0" baseline="0" dirty="0">
                <a:ln>
                  <a:noFill/>
                </a:ln>
                <a:solidFill>
                  <a:schemeClr val="tx2">
                    <a:lumMod val="75000"/>
                    <a:lumOff val="25000"/>
                  </a:schemeClr>
                </a:solidFill>
                <a:effectLst/>
              </a:rPr>
              <a:t>.</a:t>
            </a:r>
            <a:endParaRPr kumimoji="0" lang="en-US" altLang="en-US" sz="1600" b="0" i="0" u="none" strike="noStrike" cap="none" normalizeH="0" baseline="0" dirty="0">
              <a:ln>
                <a:noFill/>
              </a:ln>
              <a:solidFill>
                <a:schemeClr val="tx2">
                  <a:lumMod val="75000"/>
                  <a:lumOff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2">
                  <a:lumMod val="75000"/>
                  <a:lumOff val="25000"/>
                </a:schemeClr>
              </a:solidFill>
              <a:effectLst/>
              <a:latin typeface="Arial" panose="020B0604020202020204" pitchFamily="34" charset="0"/>
            </a:endParaRPr>
          </a:p>
        </p:txBody>
      </p:sp>
      <p:pic>
        <p:nvPicPr>
          <p:cNvPr id="9" name="Picture 8">
            <a:extLst>
              <a:ext uri="{FF2B5EF4-FFF2-40B4-BE49-F238E27FC236}">
                <a16:creationId xmlns:a16="http://schemas.microsoft.com/office/drawing/2014/main" id="{F84AABFF-EE3F-3B50-DD39-9F80A9084E0D}"/>
              </a:ext>
            </a:extLst>
          </p:cNvPr>
          <p:cNvPicPr>
            <a:picLocks noChangeAspect="1"/>
          </p:cNvPicPr>
          <p:nvPr/>
        </p:nvPicPr>
        <p:blipFill>
          <a:blip r:embed="rId2"/>
          <a:stretch>
            <a:fillRect/>
          </a:stretch>
        </p:blipFill>
        <p:spPr>
          <a:xfrm>
            <a:off x="5752615" y="1091682"/>
            <a:ext cx="5601185" cy="5235394"/>
          </a:xfrm>
          <a:prstGeom prst="rect">
            <a:avLst/>
          </a:prstGeom>
        </p:spPr>
      </p:pic>
    </p:spTree>
    <p:extLst>
      <p:ext uri="{BB962C8B-B14F-4D97-AF65-F5344CB8AC3E}">
        <p14:creationId xmlns:p14="http://schemas.microsoft.com/office/powerpoint/2010/main" val="3836354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CE4F-8E46-4D8C-A4DD-03B1E35135B0}"/>
              </a:ext>
            </a:extLst>
          </p:cNvPr>
          <p:cNvSpPr>
            <a:spLocks noGrp="1"/>
          </p:cNvSpPr>
          <p:nvPr>
            <p:ph type="title"/>
          </p:nvPr>
        </p:nvSpPr>
        <p:spPr>
          <a:xfrm>
            <a:off x="838200" y="365126"/>
            <a:ext cx="10515600" cy="651912"/>
          </a:xfrm>
        </p:spPr>
        <p:txBody>
          <a:bodyPr/>
          <a:lstStyle/>
          <a:p>
            <a:r>
              <a:rPr lang="en-US" dirty="0">
                <a:solidFill>
                  <a:schemeClr val="accent2">
                    <a:lumMod val="75000"/>
                  </a:schemeClr>
                </a:solidFill>
              </a:rPr>
              <a:t>Age Distribution and Income Distribution</a:t>
            </a:r>
            <a:endParaRPr lang="en-CA" dirty="0">
              <a:solidFill>
                <a:schemeClr val="accent2">
                  <a:lumMod val="75000"/>
                </a:schemeClr>
              </a:solidFill>
            </a:endParaRPr>
          </a:p>
        </p:txBody>
      </p:sp>
      <p:pic>
        <p:nvPicPr>
          <p:cNvPr id="4" name="Picture 3">
            <a:extLst>
              <a:ext uri="{FF2B5EF4-FFF2-40B4-BE49-F238E27FC236}">
                <a16:creationId xmlns:a16="http://schemas.microsoft.com/office/drawing/2014/main" id="{6C9C72F2-B8E2-2A2A-37E0-3AB51DA5F9B8}"/>
              </a:ext>
            </a:extLst>
          </p:cNvPr>
          <p:cNvPicPr>
            <a:picLocks noChangeAspect="1"/>
          </p:cNvPicPr>
          <p:nvPr/>
        </p:nvPicPr>
        <p:blipFill>
          <a:blip r:embed="rId2"/>
          <a:stretch>
            <a:fillRect/>
          </a:stretch>
        </p:blipFill>
        <p:spPr>
          <a:xfrm>
            <a:off x="333704" y="1395118"/>
            <a:ext cx="5547841" cy="4534293"/>
          </a:xfrm>
          <a:prstGeom prst="rect">
            <a:avLst/>
          </a:prstGeom>
        </p:spPr>
      </p:pic>
      <p:pic>
        <p:nvPicPr>
          <p:cNvPr id="6" name="Picture 5">
            <a:extLst>
              <a:ext uri="{FF2B5EF4-FFF2-40B4-BE49-F238E27FC236}">
                <a16:creationId xmlns:a16="http://schemas.microsoft.com/office/drawing/2014/main" id="{EDA3239B-3892-A2A3-87BA-626F36F32AD5}"/>
              </a:ext>
            </a:extLst>
          </p:cNvPr>
          <p:cNvPicPr>
            <a:picLocks noChangeAspect="1"/>
          </p:cNvPicPr>
          <p:nvPr/>
        </p:nvPicPr>
        <p:blipFill>
          <a:blip r:embed="rId3"/>
          <a:stretch>
            <a:fillRect/>
          </a:stretch>
        </p:blipFill>
        <p:spPr>
          <a:xfrm>
            <a:off x="6096000" y="1395117"/>
            <a:ext cx="5875529" cy="4534293"/>
          </a:xfrm>
          <a:prstGeom prst="rect">
            <a:avLst/>
          </a:prstGeom>
        </p:spPr>
      </p:pic>
    </p:spTree>
    <p:extLst>
      <p:ext uri="{BB962C8B-B14F-4D97-AF65-F5344CB8AC3E}">
        <p14:creationId xmlns:p14="http://schemas.microsoft.com/office/powerpoint/2010/main" val="26336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AF0EE-A585-6F88-9189-B907C425BD0A}"/>
              </a:ext>
            </a:extLst>
          </p:cNvPr>
          <p:cNvSpPr>
            <a:spLocks noGrp="1"/>
          </p:cNvSpPr>
          <p:nvPr>
            <p:ph type="title"/>
          </p:nvPr>
        </p:nvSpPr>
        <p:spPr>
          <a:xfrm>
            <a:off x="838200" y="365125"/>
            <a:ext cx="10515600" cy="670573"/>
          </a:xfrm>
        </p:spPr>
        <p:txBody>
          <a:bodyPr/>
          <a:lstStyle/>
          <a:p>
            <a:r>
              <a:rPr lang="en-US" dirty="0">
                <a:solidFill>
                  <a:schemeClr val="accent2">
                    <a:lumMod val="75000"/>
                  </a:schemeClr>
                </a:solidFill>
              </a:rPr>
              <a:t>3. Feature Engineering </a:t>
            </a:r>
            <a:endParaRPr lang="en-CA" dirty="0">
              <a:solidFill>
                <a:schemeClr val="accent2">
                  <a:lumMod val="75000"/>
                </a:schemeClr>
              </a:solidFill>
            </a:endParaRPr>
          </a:p>
        </p:txBody>
      </p:sp>
      <p:sp>
        <p:nvSpPr>
          <p:cNvPr id="4" name="TextBox 3">
            <a:extLst>
              <a:ext uri="{FF2B5EF4-FFF2-40B4-BE49-F238E27FC236}">
                <a16:creationId xmlns:a16="http://schemas.microsoft.com/office/drawing/2014/main" id="{19EEEA2A-6502-4EDB-0D03-E6BA3D8FBA30}"/>
              </a:ext>
            </a:extLst>
          </p:cNvPr>
          <p:cNvSpPr txBox="1"/>
          <p:nvPr/>
        </p:nvSpPr>
        <p:spPr>
          <a:xfrm>
            <a:off x="838200" y="1132124"/>
            <a:ext cx="5124061" cy="2246769"/>
          </a:xfrm>
          <a:prstGeom prst="rect">
            <a:avLst/>
          </a:prstGeom>
          <a:noFill/>
        </p:spPr>
        <p:txBody>
          <a:bodyPr wrap="square">
            <a:spAutoFit/>
          </a:bodyPr>
          <a:lstStyle/>
          <a:p>
            <a:pPr>
              <a:buFont typeface="Arial" panose="020B0604020202020204" pitchFamily="34" charset="0"/>
              <a:buChar char="•"/>
            </a:pPr>
            <a:r>
              <a:rPr lang="en-US" sz="2000" dirty="0">
                <a:solidFill>
                  <a:schemeClr val="tx2">
                    <a:lumMod val="75000"/>
                    <a:lumOff val="25000"/>
                  </a:schemeClr>
                </a:solidFill>
              </a:rPr>
              <a:t>Derived meaningful features to enhance model performance: Log Transformations: Reduced skewness in income and age distributions.</a:t>
            </a:r>
          </a:p>
          <a:p>
            <a:pPr>
              <a:buFont typeface="Arial" panose="020B0604020202020204" pitchFamily="34" charset="0"/>
              <a:buChar char="•"/>
            </a:pPr>
            <a:r>
              <a:rPr lang="en-US" sz="2000" dirty="0">
                <a:solidFill>
                  <a:schemeClr val="tx2">
                    <a:lumMod val="75000"/>
                    <a:lumOff val="25000"/>
                  </a:schemeClr>
                </a:solidFill>
              </a:rPr>
              <a:t>Encoded Segments: Converted categorical segments into numeric labels for seamless machine learning.</a:t>
            </a:r>
          </a:p>
        </p:txBody>
      </p:sp>
      <p:pic>
        <p:nvPicPr>
          <p:cNvPr id="6" name="Picture 5">
            <a:extLst>
              <a:ext uri="{FF2B5EF4-FFF2-40B4-BE49-F238E27FC236}">
                <a16:creationId xmlns:a16="http://schemas.microsoft.com/office/drawing/2014/main" id="{A59101B3-D9DA-07A5-0A8D-225A43D6E072}"/>
              </a:ext>
            </a:extLst>
          </p:cNvPr>
          <p:cNvPicPr>
            <a:picLocks noChangeAspect="1"/>
          </p:cNvPicPr>
          <p:nvPr/>
        </p:nvPicPr>
        <p:blipFill>
          <a:blip r:embed="rId2"/>
          <a:stretch>
            <a:fillRect/>
          </a:stretch>
        </p:blipFill>
        <p:spPr>
          <a:xfrm>
            <a:off x="6229741" y="1035698"/>
            <a:ext cx="5613288" cy="5049792"/>
          </a:xfrm>
          <a:prstGeom prst="rect">
            <a:avLst/>
          </a:prstGeom>
        </p:spPr>
      </p:pic>
    </p:spTree>
    <p:extLst>
      <p:ext uri="{BB962C8B-B14F-4D97-AF65-F5344CB8AC3E}">
        <p14:creationId xmlns:p14="http://schemas.microsoft.com/office/powerpoint/2010/main" val="208928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56D62E-6CF3-85BB-1845-385BE3CAD738}"/>
              </a:ext>
            </a:extLst>
          </p:cNvPr>
          <p:cNvPicPr>
            <a:picLocks noChangeAspect="1"/>
          </p:cNvPicPr>
          <p:nvPr/>
        </p:nvPicPr>
        <p:blipFill>
          <a:blip r:embed="rId2"/>
          <a:stretch>
            <a:fillRect/>
          </a:stretch>
        </p:blipFill>
        <p:spPr>
          <a:xfrm>
            <a:off x="643467" y="1404938"/>
            <a:ext cx="5291666" cy="4048124"/>
          </a:xfrm>
          <a:prstGeom prst="rect">
            <a:avLst/>
          </a:prstGeom>
        </p:spPr>
      </p:pic>
      <p:pic>
        <p:nvPicPr>
          <p:cNvPr id="4" name="Picture 3">
            <a:extLst>
              <a:ext uri="{FF2B5EF4-FFF2-40B4-BE49-F238E27FC236}">
                <a16:creationId xmlns:a16="http://schemas.microsoft.com/office/drawing/2014/main" id="{F3D268BD-7843-DD50-90C7-98BDEC41BA83}"/>
              </a:ext>
            </a:extLst>
          </p:cNvPr>
          <p:cNvPicPr>
            <a:picLocks noChangeAspect="1"/>
          </p:cNvPicPr>
          <p:nvPr/>
        </p:nvPicPr>
        <p:blipFill>
          <a:blip r:embed="rId3"/>
          <a:stretch>
            <a:fillRect/>
          </a:stretch>
        </p:blipFill>
        <p:spPr>
          <a:xfrm>
            <a:off x="6256865" y="1894417"/>
            <a:ext cx="5291667" cy="3069166"/>
          </a:xfrm>
          <a:prstGeom prst="rect">
            <a:avLst/>
          </a:prstGeom>
        </p:spPr>
      </p:pic>
    </p:spTree>
    <p:extLst>
      <p:ext uri="{BB962C8B-B14F-4D97-AF65-F5344CB8AC3E}">
        <p14:creationId xmlns:p14="http://schemas.microsoft.com/office/powerpoint/2010/main" val="1887823140"/>
      </p:ext>
    </p:extLst>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000000"/>
      </a:dk2>
      <a:lt2>
        <a:srgbClr val="FDF0E2"/>
      </a:lt2>
      <a:accent1>
        <a:srgbClr val="580201"/>
      </a:accent1>
      <a:accent2>
        <a:srgbClr val="AB0068"/>
      </a:accent2>
      <a:accent3>
        <a:srgbClr val="E00702"/>
      </a:accent3>
      <a:accent4>
        <a:srgbClr val="FF6C02"/>
      </a:accent4>
      <a:accent5>
        <a:srgbClr val="FEC106"/>
      </a:accent5>
      <a:accent6>
        <a:srgbClr val="FAE1C3"/>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03059_Animated title geometric_RVA_v3.potx" id="{AB4D8168-0428-471B-A713-F20AC5F149C7}" vid="{D3D5D6AA-BA54-451E-9A0D-E9B33A1FE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4A7383-C7DE-4926-B9FA-5D80BD1C4B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CF8A95-3CB5-4414-9E47-BCAD644B913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D9ED6C1-7E6A-4D0E-B5CF-22292FFAA9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Animated title geometric</Template>
  <TotalTime>107</TotalTime>
  <Words>502</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Unicode MS</vt:lpstr>
      <vt:lpstr>Calibri</vt:lpstr>
      <vt:lpstr>Office Theme</vt:lpstr>
      <vt:lpstr>Project Report: Customer Segmentation Using Machine Learning</vt:lpstr>
      <vt:lpstr>Introduction</vt:lpstr>
      <vt:lpstr>Dataset Overview </vt:lpstr>
      <vt:lpstr>1. Data Cleaning and Transforming</vt:lpstr>
      <vt:lpstr>Outlier and Skewness Check </vt:lpstr>
      <vt:lpstr>2. Exploratory Data Analysis (EDA)</vt:lpstr>
      <vt:lpstr>Age Distribution and Income Distribution</vt:lpstr>
      <vt:lpstr>3. Feature Engineering </vt:lpstr>
      <vt:lpstr>PowerPoint Presentation</vt:lpstr>
      <vt:lpstr>4. Machine Learning Models</vt:lpstr>
      <vt:lpstr>Additional Models </vt:lpstr>
      <vt:lpstr>5. Evaluation and Insights </vt:lpstr>
      <vt:lpstr>6. Challenges </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Bilgan Kiriş</dc:creator>
  <cp:keywords/>
  <dc:description/>
  <cp:lastModifiedBy>Bilgan Kiriş</cp:lastModifiedBy>
  <cp:revision>1</cp:revision>
  <dcterms:created xsi:type="dcterms:W3CDTF">2024-12-24T10:48:54Z</dcterms:created>
  <dcterms:modified xsi:type="dcterms:W3CDTF">2024-12-24T12:36:37Z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