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9" r:id="rId4"/>
    <p:sldId id="271" r:id="rId5"/>
    <p:sldId id="281" r:id="rId6"/>
    <p:sldId id="274" r:id="rId7"/>
    <p:sldId id="280" r:id="rId8"/>
    <p:sldId id="275" r:id="rId9"/>
    <p:sldId id="282" r:id="rId10"/>
    <p:sldId id="283" r:id="rId11"/>
    <p:sldId id="284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FEC630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47470" y="5694793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81622" y="2071318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Kitapyolu.com</a:t>
            </a:r>
            <a:endParaRPr lang="en-US" sz="54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72915" y="3252103"/>
            <a:ext cx="7278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rgbClr val="5D7373"/>
                </a:solidFill>
                <a:latin typeface="Tw Cen MT" panose="020B0602020104020603" pitchFamily="34" charset="0"/>
              </a:rPr>
              <a:t>BİLGEHAN SUNGUR</a:t>
            </a:r>
          </a:p>
          <a:p>
            <a:pPr algn="ctr"/>
            <a:r>
              <a:rPr lang="tr-TR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171816018</a:t>
            </a:r>
            <a:endParaRPr lang="tr-TR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tr-TR" sz="2800" dirty="0">
                <a:solidFill>
                  <a:srgbClr val="5D7373"/>
                </a:solidFill>
                <a:latin typeface="Tw Cen MT" panose="020B0602020104020603" pitchFamily="34" charset="0"/>
              </a:rPr>
              <a:t>FUNDA EREN</a:t>
            </a:r>
          </a:p>
          <a:p>
            <a:pPr algn="ctr"/>
            <a:r>
              <a:rPr lang="tr-TR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171816047</a:t>
            </a:r>
            <a:endParaRPr lang="tr-TR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tr-TR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11092810" cy="6858000"/>
            <a:chOff x="491575" y="0"/>
            <a:chExt cx="11092810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419819" y="2635609"/>
              <a:ext cx="25748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031731" y="29642"/>
            <a:ext cx="11058228" cy="6858000"/>
            <a:chOff x="491575" y="0"/>
            <a:chExt cx="11058228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372445" y="2635608"/>
              <a:ext cx="26003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524358" y="243501"/>
            <a:ext cx="7456321" cy="5163726"/>
            <a:chOff x="264580" y="521018"/>
            <a:chExt cx="7456321" cy="5163726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1975790" y="521018"/>
              <a:ext cx="4826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Kitap İçeriklerinin Yorumlandığı Kısım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667950" y="2961083"/>
              <a:ext cx="7052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1541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Dikdörtgen 3"/>
          <p:cNvSpPr/>
          <p:nvPr/>
        </p:nvSpPr>
        <p:spPr>
          <a:xfrm>
            <a:off x="1279029" y="2269851"/>
            <a:ext cx="4002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Kitaplar hakkında </a:t>
            </a: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ilgiler yorum</a:t>
            </a: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apılan kısım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76" y="1883209"/>
            <a:ext cx="6707546" cy="30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2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031731" y="29642"/>
            <a:ext cx="11058228" cy="6858000"/>
            <a:chOff x="491575" y="0"/>
            <a:chExt cx="11058228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372445" y="2635608"/>
              <a:ext cx="26003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524358" y="243501"/>
            <a:ext cx="7456321" cy="5163726"/>
            <a:chOff x="264580" y="521018"/>
            <a:chExt cx="7456321" cy="5163726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1975790" y="521018"/>
              <a:ext cx="4826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Veritabanı</a:t>
              </a:r>
              <a:r>
                <a:rPr lang="tr-TR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 Görünüm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667950" y="2961083"/>
              <a:ext cx="7052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1541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Dikdörtgen 3"/>
          <p:cNvSpPr/>
          <p:nvPr/>
        </p:nvSpPr>
        <p:spPr>
          <a:xfrm>
            <a:off x="1279029" y="2269851"/>
            <a:ext cx="400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Üyelerimizin 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</a:rPr>
              <a:t>veritanındaki</a:t>
            </a:r>
            <a:endParaRPr lang="tr-T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görünümü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69433"/>
            <a:ext cx="5933601" cy="35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44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11023422" cy="6858000"/>
            <a:chOff x="491575" y="0"/>
            <a:chExt cx="1102342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342035" y="2606724"/>
              <a:ext cx="25915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280714" y="3219450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53874" y="1518554"/>
            <a:ext cx="1805441" cy="1866900"/>
            <a:chOff x="6359046" y="2209800"/>
            <a:chExt cx="1805441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59046" y="2408627"/>
              <a:ext cx="1805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SQL Server</a:t>
              </a:r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68145" y="1518554"/>
            <a:ext cx="1805441" cy="1866900"/>
            <a:chOff x="3873317" y="2209800"/>
            <a:chExt cx="1805441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73317" y="2392047"/>
              <a:ext cx="1805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Udemy</a:t>
              </a:r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Visual </a:t>
              </a:r>
              <a:r>
                <a:rPr lang="tr-TR" sz="20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Studio</a:t>
              </a:r>
              <a:r>
                <a:rPr lang="tr-TR" sz="2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tr-TR" sz="20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Code</a:t>
              </a:r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2"/>
            <a:ext cx="1591582" cy="362348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62348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=""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62348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46574" y="3146196"/>
            <a:ext cx="1617510" cy="1488280"/>
            <a:chOff x="3951746" y="3837442"/>
            <a:chExt cx="1617510" cy="1488280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51746" y="4248504"/>
              <a:ext cx="15915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  -</a:t>
              </a:r>
              <a:r>
                <a:rPr lang="tr-TR" sz="1600" b="1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Udemy</a:t>
              </a:r>
              <a:r>
                <a:rPr lang="tr-TR" sz="1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internet </a:t>
              </a:r>
              <a:r>
                <a:rPr lang="tr-TR" sz="1600" b="1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sitesininde</a:t>
              </a:r>
              <a:r>
                <a:rPr lang="tr-TR" sz="1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yardım aldık.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78590" y="3150138"/>
            <a:ext cx="1596092" cy="1361228"/>
            <a:chOff x="6483762" y="3837442"/>
            <a:chExt cx="1596092" cy="1086570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3762" y="4260687"/>
              <a:ext cx="1591582" cy="6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tr-TR" sz="1600" dirty="0" smtClean="0">
                  <a:solidFill>
                    <a:srgbClr val="00B050"/>
                  </a:solidFill>
                </a:rPr>
                <a:t>-SQL Server kullandık.</a:t>
              </a:r>
              <a:endParaRPr lang="tr-TR" sz="1600" dirty="0">
                <a:solidFill>
                  <a:srgbClr val="00B050"/>
                </a:solidFill>
              </a:endParaRPr>
            </a:p>
            <a:p>
              <a:pPr algn="ctr"/>
              <a:endParaRPr lang="tr-TR" sz="16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TextBox 114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3129826" y="3485683"/>
            <a:ext cx="1591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FF5969"/>
                </a:solidFill>
                <a:latin typeface="Tw Cen MT" panose="020B0602020104020603" pitchFamily="34" charset="0"/>
              </a:rPr>
              <a:t>-Uygulamamızı </a:t>
            </a:r>
          </a:p>
          <a:p>
            <a:pPr algn="ctr"/>
            <a:r>
              <a:rPr lang="tr-TR" sz="16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Visual </a:t>
            </a:r>
            <a:r>
              <a:rPr lang="tr-TR" sz="1600" b="1" dirty="0" err="1" smtClean="0">
                <a:solidFill>
                  <a:srgbClr val="FF5969"/>
                </a:solidFill>
                <a:latin typeface="Tw Cen MT" panose="020B0602020104020603" pitchFamily="34" charset="0"/>
              </a:rPr>
              <a:t>Studio</a:t>
            </a:r>
            <a:r>
              <a:rPr lang="tr-TR" sz="16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tr-TR" sz="1600" b="1" dirty="0" err="1" smtClean="0">
                <a:solidFill>
                  <a:srgbClr val="FF5969"/>
                </a:solidFill>
                <a:latin typeface="Tw Cen MT" panose="020B0602020104020603" pitchFamily="34" charset="0"/>
              </a:rPr>
              <a:t>Code</a:t>
            </a:r>
            <a:endParaRPr lang="tr-TR" sz="1600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tr-TR" sz="1600" b="1" dirty="0">
                <a:solidFill>
                  <a:srgbClr val="FF5969"/>
                </a:solidFill>
                <a:latin typeface="Tw Cen MT" panose="020B0602020104020603" pitchFamily="34" charset="0"/>
              </a:rPr>
              <a:t>Kullanarak gerçekleştirdik.</a:t>
            </a:r>
            <a:endParaRPr lang="en-US" sz="16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11074316" cy="6858000"/>
            <a:chOff x="491575" y="0"/>
            <a:chExt cx="11074316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322591" y="2635610"/>
              <a:ext cx="27322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579823" y="1843501"/>
            <a:ext cx="6715970" cy="3012352"/>
            <a:chOff x="2733844" y="4379315"/>
            <a:chExt cx="6715970" cy="1771535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940263" y="4456380"/>
              <a:ext cx="4045435" cy="34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Uygulamanın Amacı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27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21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33844" y="4956247"/>
              <a:ext cx="6715970" cy="1194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>
                  <a:solidFill>
                    <a:srgbClr val="FF0000"/>
                  </a:solidFill>
                </a:rPr>
                <a:t>Çoğumuz kitap okumayı severiz ama aradığımız kitabı bulamıyorsak veya yeni kitaplar keşfetmek için kitap mağazalarına gitmeye fırsat bulamıyorsak işte </a:t>
              </a:r>
              <a:r>
                <a:rPr lang="tr-TR" dirty="0" smtClean="0">
                  <a:solidFill>
                    <a:srgbClr val="FF0000"/>
                  </a:solidFill>
                </a:rPr>
                <a:t>kitapyolu.com </a:t>
              </a:r>
              <a:r>
                <a:rPr lang="tr-TR" dirty="0" err="1" smtClean="0">
                  <a:solidFill>
                    <a:srgbClr val="FF0000"/>
                  </a:solidFill>
                </a:rPr>
                <a:t>blog</a:t>
              </a:r>
              <a:r>
                <a:rPr lang="tr-TR" dirty="0" smtClean="0">
                  <a:solidFill>
                    <a:srgbClr val="FF0000"/>
                  </a:solidFill>
                </a:rPr>
                <a:t> sayfası tamda bu yüzden yapıldı. Projemiz </a:t>
              </a:r>
              <a:r>
                <a:rPr lang="tr-TR" dirty="0">
                  <a:solidFill>
                    <a:srgbClr val="FF0000"/>
                  </a:solidFill>
                </a:rPr>
                <a:t>m</a:t>
              </a:r>
              <a:r>
                <a:rPr lang="tr-TR" dirty="0" smtClean="0">
                  <a:solidFill>
                    <a:srgbClr val="FF0000"/>
                  </a:solidFill>
                </a:rPr>
                <a:t>eraklı </a:t>
              </a:r>
              <a:r>
                <a:rPr lang="tr-TR" dirty="0">
                  <a:solidFill>
                    <a:srgbClr val="FF0000"/>
                  </a:solidFill>
                </a:rPr>
                <a:t>okurların okumak istedikleri kitap hakkında yorumlara ve bilgilere ulaşabileceği bir blok </a:t>
              </a:r>
              <a:r>
                <a:rPr lang="tr-TR" dirty="0" smtClean="0">
                  <a:solidFill>
                    <a:srgbClr val="FF0000"/>
                  </a:solidFill>
                </a:rPr>
                <a:t>sayfasıdır. Kitaplar hakkında bilgilere ulaşılarak hatta isterlerse yorum yaparak ve daha önceki yorumları okuyarak bilgilendirilmiş olacaklardır.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11074316" cy="6858000"/>
            <a:chOff x="491575" y="0"/>
            <a:chExt cx="11074316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322591" y="2635610"/>
              <a:ext cx="27322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579823" y="1843497"/>
            <a:ext cx="6715970" cy="2735351"/>
            <a:chOff x="2733844" y="4379315"/>
            <a:chExt cx="6715970" cy="1608634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940263" y="4456380"/>
              <a:ext cx="4045435" cy="63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Projenin Özellikleri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27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21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33844" y="4956247"/>
              <a:ext cx="6715970" cy="1031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tr-TR" dirty="0" smtClean="0">
                  <a:solidFill>
                    <a:schemeClr val="accent6">
                      <a:lumMod val="75000"/>
                    </a:schemeClr>
                  </a:solidFill>
                </a:rPr>
                <a:t>Projemiz ister telefon isterse bir bilgisayar üzerinden kullanıma açılması muhtemel bir platform olarak düşünülmüştür.</a:t>
              </a:r>
              <a:endParaRPr lang="tr-TR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tr-T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tr-TR" dirty="0" smtClean="0">
                  <a:solidFill>
                    <a:schemeClr val="accent6">
                      <a:lumMod val="75000"/>
                    </a:schemeClr>
                  </a:solidFill>
                </a:rPr>
                <a:t>-     Kitaplar hakkında bilgi edinip hem de kitapseverlerin yazdıkları yorumları okuyarak fikir edinebilecekleri ve isterlerse yorum yapabilecekleri bir </a:t>
              </a:r>
              <a:r>
                <a:rPr lang="tr-TR" dirty="0" err="1" smtClean="0">
                  <a:solidFill>
                    <a:schemeClr val="accent6">
                      <a:lumMod val="75000"/>
                    </a:schemeClr>
                  </a:solidFill>
                </a:rPr>
                <a:t>blog</a:t>
              </a:r>
              <a:r>
                <a:rPr lang="tr-TR" dirty="0" smtClean="0">
                  <a:solidFill>
                    <a:schemeClr val="accent6">
                      <a:lumMod val="75000"/>
                    </a:schemeClr>
                  </a:solidFill>
                </a:rPr>
                <a:t> sayfasıdır.</a:t>
              </a:r>
              <a:endParaRPr lang="tr-TR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63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081163" y="15389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84904" y="3213965"/>
              <a:ext cx="2670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284380" y="3271830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-990336" y="392244"/>
            <a:ext cx="8370758" cy="4752455"/>
            <a:chOff x="-2033277" y="932289"/>
            <a:chExt cx="8370758" cy="4752455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3692710" y="932289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Giriş Sayfası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-2033277" y="2849430"/>
              <a:ext cx="70529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Projemizin giriş ekranı giriş</a:t>
              </a:r>
            </a:p>
            <a:p>
              <a:pPr algn="ctr"/>
              <a:r>
                <a:rPr lang="tr-TR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 yap veya üye ol </a:t>
              </a:r>
            </a:p>
            <a:p>
              <a:pPr algn="ctr"/>
              <a:r>
                <a:rPr lang="tr-TR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sayfasıyla başlamaktadır.</a:t>
              </a: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1541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Dikdörtgen 1"/>
          <p:cNvSpPr/>
          <p:nvPr/>
        </p:nvSpPr>
        <p:spPr>
          <a:xfrm>
            <a:off x="3048000" y="3105835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188526"/>
            <a:ext cx="5912884" cy="39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081163" y="15389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84904" y="3213965"/>
              <a:ext cx="2670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284380" y="3271830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-990336" y="392244"/>
            <a:ext cx="8370758" cy="4752455"/>
            <a:chOff x="-2033277" y="932289"/>
            <a:chExt cx="8370758" cy="4752455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3692710" y="932289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Hesap Oluştur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-2033277" y="2849430"/>
              <a:ext cx="70529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Projemizin giriş ekranı giriş</a:t>
              </a:r>
            </a:p>
            <a:p>
              <a:pPr algn="ctr"/>
              <a:r>
                <a:rPr lang="tr-TR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 yap veya üye ol </a:t>
              </a:r>
            </a:p>
            <a:p>
              <a:pPr algn="ctr"/>
              <a:r>
                <a:rPr lang="tr-TR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sayfasıyla başlamaktadır.</a:t>
              </a: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1541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Dikdörtgen 1"/>
          <p:cNvSpPr/>
          <p:nvPr/>
        </p:nvSpPr>
        <p:spPr>
          <a:xfrm>
            <a:off x="3048000" y="3105835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27" y="1584660"/>
            <a:ext cx="5993551" cy="35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55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036155" y="0"/>
            <a:ext cx="10495824" cy="6858000"/>
            <a:chOff x="491575" y="0"/>
            <a:chExt cx="1049582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5177" y="2912606"/>
              <a:ext cx="28641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01366" y="3238676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2" y="177857"/>
            <a:ext cx="7456321" cy="5202993"/>
            <a:chOff x="264580" y="481751"/>
            <a:chExt cx="7456321" cy="5202993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3441236" y="481751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Anasayfa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667950" y="2961083"/>
              <a:ext cx="7052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1541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Dikdörtgen 4"/>
          <p:cNvSpPr/>
          <p:nvPr/>
        </p:nvSpPr>
        <p:spPr>
          <a:xfrm>
            <a:off x="1579339" y="2703357"/>
            <a:ext cx="4203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</a:rPr>
              <a:t>Anasayfa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ekranına 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yönlendirilmekteyiz.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62" y="1491893"/>
            <a:ext cx="6209655" cy="37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92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8">
            <a:extLst>
              <a:ext uri="{FF2B5EF4-FFF2-40B4-BE49-F238E27FC236}">
                <a16:creationId xmlns="" xmlns:a16="http://schemas.microsoft.com/office/drawing/2014/main" id="{C58E689A-E88C-4AF4-8F75-4F176587E9B0}"/>
              </a:ext>
            </a:extLst>
          </p:cNvPr>
          <p:cNvSpPr txBox="1"/>
          <p:nvPr/>
        </p:nvSpPr>
        <p:spPr>
          <a:xfrm>
            <a:off x="4266458" y="177857"/>
            <a:ext cx="2644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 smtClean="0">
                <a:solidFill>
                  <a:srgbClr val="FF5969"/>
                </a:solidFill>
                <a:latin typeface="Tw Cen MT" panose="020B0602020104020603" pitchFamily="34" charset="0"/>
              </a:rPr>
              <a:t>Anasayfa</a:t>
            </a:r>
            <a:endParaRPr lang="tr-TR" sz="24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" y="1496440"/>
            <a:ext cx="5221481" cy="33319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07" y="1496441"/>
            <a:ext cx="6195701" cy="33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031731" y="29642"/>
            <a:ext cx="11058228" cy="6858000"/>
            <a:chOff x="491575" y="0"/>
            <a:chExt cx="11058228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372445" y="2635608"/>
              <a:ext cx="26003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524358" y="243501"/>
            <a:ext cx="7456321" cy="5163726"/>
            <a:chOff x="264580" y="521018"/>
            <a:chExt cx="7456321" cy="5163726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3113733" y="521018"/>
              <a:ext cx="2843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Tercih Edilen Kitaplar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667950" y="2961083"/>
              <a:ext cx="7052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1541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Dikdörtgen 3"/>
          <p:cNvSpPr/>
          <p:nvPr/>
        </p:nvSpPr>
        <p:spPr>
          <a:xfrm>
            <a:off x="1279029" y="2269851"/>
            <a:ext cx="4002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Favori olarak seçilmiş</a:t>
            </a: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itaplar hakkındaki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kısımlar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05" y="1459478"/>
            <a:ext cx="6157589" cy="35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06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031731" y="29642"/>
            <a:ext cx="11058228" cy="6858000"/>
            <a:chOff x="491575" y="0"/>
            <a:chExt cx="11058228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372445" y="2635608"/>
              <a:ext cx="26003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information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524358" y="243501"/>
            <a:ext cx="7456321" cy="5163726"/>
            <a:chOff x="264580" y="521018"/>
            <a:chExt cx="7456321" cy="5163726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1975790" y="521018"/>
              <a:ext cx="4475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Kitap İçeriklerinin İncelendiği Kısım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667950" y="2961083"/>
              <a:ext cx="7052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1541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Dikdörtgen 3"/>
          <p:cNvSpPr/>
          <p:nvPr/>
        </p:nvSpPr>
        <p:spPr>
          <a:xfrm>
            <a:off x="1279029" y="2269851"/>
            <a:ext cx="400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Kitaplar hakkında </a:t>
            </a: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ilgiler olan kısım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22" y="1436317"/>
            <a:ext cx="6319760" cy="3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14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235</Words>
  <Application>Microsoft Office PowerPoint</Application>
  <PresentationFormat>Geniş ekran</PresentationFormat>
  <Paragraphs>81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funda eren</cp:lastModifiedBy>
  <cp:revision>48</cp:revision>
  <dcterms:created xsi:type="dcterms:W3CDTF">2017-01-05T13:17:27Z</dcterms:created>
  <dcterms:modified xsi:type="dcterms:W3CDTF">2020-06-15T11:42:07Z</dcterms:modified>
</cp:coreProperties>
</file>